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3.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46.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61.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62.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63.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notesSlides/notesSlide87.xml" ContentType="application/vnd.openxmlformats-officedocument.presentationml.notesSlide+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notesSlides/notesSlide88.xml" ContentType="application/vnd.openxmlformats-officedocument.presentationml.notesSlide+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notesSlides/notesSlide89.xml" ContentType="application/vnd.openxmlformats-officedocument.presentationml.notesSlide+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notesSlides/notesSlide9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6"/>
  </p:notesMasterIdLst>
  <p:sldIdLst>
    <p:sldId id="256" r:id="rId2"/>
    <p:sldId id="257" r:id="rId3"/>
    <p:sldId id="510" r:id="rId4"/>
    <p:sldId id="511" r:id="rId5"/>
    <p:sldId id="512" r:id="rId6"/>
    <p:sldId id="513" r:id="rId7"/>
    <p:sldId id="288" r:id="rId8"/>
    <p:sldId id="516" r:id="rId9"/>
    <p:sldId id="520" r:id="rId10"/>
    <p:sldId id="519" r:id="rId11"/>
    <p:sldId id="521" r:id="rId12"/>
    <p:sldId id="514" r:id="rId13"/>
    <p:sldId id="522" r:id="rId14"/>
    <p:sldId id="523" r:id="rId15"/>
    <p:sldId id="596" r:id="rId16"/>
    <p:sldId id="597" r:id="rId17"/>
    <p:sldId id="598" r:id="rId18"/>
    <p:sldId id="524" r:id="rId19"/>
    <p:sldId id="525" r:id="rId20"/>
    <p:sldId id="526" r:id="rId21"/>
    <p:sldId id="527" r:id="rId22"/>
    <p:sldId id="528" r:id="rId23"/>
    <p:sldId id="529" r:id="rId24"/>
    <p:sldId id="531" r:id="rId25"/>
    <p:sldId id="530" r:id="rId26"/>
    <p:sldId id="515" r:id="rId27"/>
    <p:sldId id="533" r:id="rId28"/>
    <p:sldId id="534" r:id="rId29"/>
    <p:sldId id="535" r:id="rId30"/>
    <p:sldId id="536" r:id="rId31"/>
    <p:sldId id="532" r:id="rId32"/>
    <p:sldId id="517" r:id="rId33"/>
    <p:sldId id="518" r:id="rId34"/>
    <p:sldId id="572" r:id="rId35"/>
    <p:sldId id="537" r:id="rId36"/>
    <p:sldId id="599" r:id="rId37"/>
    <p:sldId id="538" r:id="rId38"/>
    <p:sldId id="540" r:id="rId39"/>
    <p:sldId id="539" r:id="rId40"/>
    <p:sldId id="541" r:id="rId41"/>
    <p:sldId id="542" r:id="rId42"/>
    <p:sldId id="604" r:id="rId43"/>
    <p:sldId id="574" r:id="rId44"/>
    <p:sldId id="600" r:id="rId45"/>
    <p:sldId id="601" r:id="rId46"/>
    <p:sldId id="606" r:id="rId47"/>
    <p:sldId id="605" r:id="rId48"/>
    <p:sldId id="543" r:id="rId49"/>
    <p:sldId id="545" r:id="rId50"/>
    <p:sldId id="546" r:id="rId51"/>
    <p:sldId id="544" r:id="rId52"/>
    <p:sldId id="547" r:id="rId53"/>
    <p:sldId id="575" r:id="rId54"/>
    <p:sldId id="576" r:id="rId55"/>
    <p:sldId id="577" r:id="rId56"/>
    <p:sldId id="578" r:id="rId57"/>
    <p:sldId id="580" r:id="rId58"/>
    <p:sldId id="548" r:id="rId59"/>
    <p:sldId id="602" r:id="rId60"/>
    <p:sldId id="581" r:id="rId61"/>
    <p:sldId id="582" r:id="rId62"/>
    <p:sldId id="583" r:id="rId63"/>
    <p:sldId id="584" r:id="rId64"/>
    <p:sldId id="608" r:id="rId65"/>
    <p:sldId id="603" r:id="rId66"/>
    <p:sldId id="549" r:id="rId67"/>
    <p:sldId id="551" r:id="rId68"/>
    <p:sldId id="552" r:id="rId69"/>
    <p:sldId id="554" r:id="rId70"/>
    <p:sldId id="555" r:id="rId71"/>
    <p:sldId id="585" r:id="rId72"/>
    <p:sldId id="588" r:id="rId73"/>
    <p:sldId id="590" r:id="rId74"/>
    <p:sldId id="591" r:id="rId75"/>
    <p:sldId id="556" r:id="rId76"/>
    <p:sldId id="561" r:id="rId77"/>
    <p:sldId id="557" r:id="rId78"/>
    <p:sldId id="558" r:id="rId79"/>
    <p:sldId id="562" r:id="rId80"/>
    <p:sldId id="559" r:id="rId81"/>
    <p:sldId id="563" r:id="rId82"/>
    <p:sldId id="569" r:id="rId83"/>
    <p:sldId id="568" r:id="rId84"/>
    <p:sldId id="564" r:id="rId85"/>
    <p:sldId id="566" r:id="rId86"/>
    <p:sldId id="565" r:id="rId87"/>
    <p:sldId id="567" r:id="rId88"/>
    <p:sldId id="570" r:id="rId89"/>
    <p:sldId id="571" r:id="rId90"/>
    <p:sldId id="609" r:id="rId91"/>
    <p:sldId id="573" r:id="rId92"/>
    <p:sldId id="610" r:id="rId93"/>
    <p:sldId id="611" r:id="rId94"/>
    <p:sldId id="592"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CE6F49-3E70-4A2C-BCF9-8085E33D979E}" v="100" dt="2020-12-21T19:39:40.9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7" autoAdjust="0"/>
    <p:restoredTop sz="63953" autoAdjust="0"/>
  </p:normalViewPr>
  <p:slideViewPr>
    <p:cSldViewPr snapToGrid="0">
      <p:cViewPr varScale="1">
        <p:scale>
          <a:sx n="67" d="100"/>
          <a:sy n="67" d="100"/>
        </p:scale>
        <p:origin x="1215" y="5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10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7DEF02-2576-4B88-A8D2-69BD2E0240FC}"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n-US"/>
        </a:p>
      </dgm:t>
    </dgm:pt>
    <dgm:pt modelId="{C326A74A-3F4D-4B8A-8769-ABC452AE0025}">
      <dgm:prSet phldrT="[Text]"/>
      <dgm:spPr/>
      <dgm:t>
        <a:bodyPr/>
        <a:lstStyle/>
        <a:p>
          <a:r>
            <a:rPr lang="en-US" dirty="0">
              <a:solidFill>
                <a:schemeClr val="tx1"/>
              </a:solidFill>
              <a:effectLst>
                <a:outerShdw blurRad="38100" dist="38100" dir="2700000" algn="tl">
                  <a:srgbClr val="000000">
                    <a:alpha val="43137"/>
                  </a:srgbClr>
                </a:outerShdw>
              </a:effectLst>
            </a:rPr>
            <a:t>Changes in serum osmolality are primarily</a:t>
          </a:r>
        </a:p>
        <a:p>
          <a:r>
            <a:rPr lang="en-US" dirty="0">
              <a:solidFill>
                <a:schemeClr val="tx1"/>
              </a:solidFill>
              <a:effectLst>
                <a:outerShdw blurRad="38100" dist="38100" dir="2700000" algn="tl">
                  <a:srgbClr val="000000">
                    <a:alpha val="43137"/>
                  </a:srgbClr>
                </a:outerShdw>
              </a:effectLst>
            </a:rPr>
            <a:t>determined by changes in the serum concentration of</a:t>
          </a:r>
        </a:p>
        <a:p>
          <a:r>
            <a:rPr lang="en-US" dirty="0">
              <a:solidFill>
                <a:schemeClr val="tx1"/>
              </a:solidFill>
              <a:effectLst>
                <a:outerShdw blurRad="38100" dist="38100" dir="2700000" algn="tl">
                  <a:srgbClr val="000000">
                    <a:alpha val="43137"/>
                  </a:srgbClr>
                </a:outerShdw>
              </a:effectLst>
            </a:rPr>
            <a:t>sodium and its associated anions.</a:t>
          </a:r>
        </a:p>
      </dgm:t>
    </dgm:pt>
    <dgm:pt modelId="{22A1311E-3E24-46C8-AC0E-7A9F48E82BFC}" type="parTrans" cxnId="{2E403A4C-F0D5-4EF1-90E3-31EA37E94E85}">
      <dgm:prSet/>
      <dgm:spPr/>
      <dgm:t>
        <a:bodyPr/>
        <a:lstStyle/>
        <a:p>
          <a:endParaRPr lang="en-US"/>
        </a:p>
      </dgm:t>
    </dgm:pt>
    <dgm:pt modelId="{7DD57151-BBE1-4582-89FB-4356F1CBE363}" type="sibTrans" cxnId="{2E403A4C-F0D5-4EF1-90E3-31EA37E94E85}">
      <dgm:prSet/>
      <dgm:spPr/>
      <dgm:t>
        <a:bodyPr/>
        <a:lstStyle/>
        <a:p>
          <a:endParaRPr lang="en-US"/>
        </a:p>
      </dgm:t>
    </dgm:pt>
    <dgm:pt modelId="{73F62726-84A2-474E-878B-282E4FF99D94}">
      <dgm:prSet phldrT="[Text]"/>
      <dgm:spPr/>
      <dgm:t>
        <a:bodyPr/>
        <a:lstStyle/>
        <a:p>
          <a:r>
            <a:rPr lang="en-US" dirty="0">
              <a:solidFill>
                <a:schemeClr val="tx1"/>
              </a:solidFill>
              <a:effectLst>
                <a:outerShdw blurRad="38100" dist="38100" dir="2700000" algn="tl">
                  <a:srgbClr val="000000">
                    <a:alpha val="43137"/>
                  </a:srgbClr>
                </a:outerShdw>
              </a:effectLst>
            </a:rPr>
            <a:t>Effective</a:t>
          </a:r>
        </a:p>
        <a:p>
          <a:r>
            <a:rPr lang="en-US" dirty="0">
              <a:solidFill>
                <a:schemeClr val="tx1"/>
              </a:solidFill>
              <a:effectLst>
                <a:outerShdw blurRad="38100" dist="38100" dir="2700000" algn="tl">
                  <a:srgbClr val="000000">
                    <a:alpha val="43137"/>
                  </a:srgbClr>
                </a:outerShdw>
              </a:effectLst>
            </a:rPr>
            <a:t>osmolality or tonicity</a:t>
          </a:r>
        </a:p>
      </dgm:t>
    </dgm:pt>
    <dgm:pt modelId="{E25BFEA6-26CF-40C8-BC73-7C8E8865A329}" type="parTrans" cxnId="{5BD9BE10-5C8B-49F6-A665-D1E54532D041}">
      <dgm:prSet/>
      <dgm:spPr/>
      <dgm:t>
        <a:bodyPr/>
        <a:lstStyle/>
        <a:p>
          <a:endParaRPr lang="en-US"/>
        </a:p>
      </dgm:t>
    </dgm:pt>
    <dgm:pt modelId="{52522E22-CDEB-4ED9-BEC4-D40B7B47ED17}" type="sibTrans" cxnId="{5BD9BE10-5C8B-49F6-A665-D1E54532D041}">
      <dgm:prSet/>
      <dgm:spPr/>
      <dgm:t>
        <a:bodyPr/>
        <a:lstStyle/>
        <a:p>
          <a:endParaRPr lang="en-US"/>
        </a:p>
      </dgm:t>
    </dgm:pt>
    <dgm:pt modelId="{1D9C8B6E-DB43-4BCB-B672-10F9B7C28EAD}">
      <dgm:prSet phldrT="[Text]"/>
      <dgm:spPr/>
      <dgm:t>
        <a:bodyPr/>
        <a:lstStyle/>
        <a:p>
          <a:r>
            <a:rPr lang="en-US" dirty="0">
              <a:solidFill>
                <a:schemeClr val="tx1"/>
              </a:solidFill>
              <a:effectLst>
                <a:outerShdw blurRad="38100" dist="38100" dir="2700000" algn="tl">
                  <a:srgbClr val="000000">
                    <a:alpha val="43137"/>
                  </a:srgbClr>
                </a:outerShdw>
              </a:effectLst>
            </a:rPr>
            <a:t>Total osmolality</a:t>
          </a:r>
        </a:p>
      </dgm:t>
    </dgm:pt>
    <dgm:pt modelId="{0BC20AEE-8D62-484B-88C5-D638C5C5A6D8}" type="parTrans" cxnId="{9A6D0D7B-DF37-49D1-96F4-449FAADCA98A}">
      <dgm:prSet/>
      <dgm:spPr/>
      <dgm:t>
        <a:bodyPr/>
        <a:lstStyle/>
        <a:p>
          <a:endParaRPr lang="en-US"/>
        </a:p>
      </dgm:t>
    </dgm:pt>
    <dgm:pt modelId="{2B6FEA01-B02B-47A4-86CE-028E25AFC5A0}" type="sibTrans" cxnId="{9A6D0D7B-DF37-49D1-96F4-449FAADCA98A}">
      <dgm:prSet/>
      <dgm:spPr/>
      <dgm:t>
        <a:bodyPr/>
        <a:lstStyle/>
        <a:p>
          <a:endParaRPr lang="en-US"/>
        </a:p>
      </dgm:t>
    </dgm:pt>
    <dgm:pt modelId="{F2B98D2B-7457-4DD8-BD10-1C442C9F1100}" type="pres">
      <dgm:prSet presAssocID="{2A7DEF02-2576-4B88-A8D2-69BD2E0240FC}" presName="diagram" presStyleCnt="0">
        <dgm:presLayoutVars>
          <dgm:dir/>
          <dgm:resizeHandles val="exact"/>
        </dgm:presLayoutVars>
      </dgm:prSet>
      <dgm:spPr/>
    </dgm:pt>
    <dgm:pt modelId="{10DE114F-682B-458A-88D6-F6F1E02315EC}" type="pres">
      <dgm:prSet presAssocID="{C326A74A-3F4D-4B8A-8769-ABC452AE0025}" presName="node" presStyleLbl="node1" presStyleIdx="0" presStyleCnt="3" custScaleX="264896" custLinFactNeighborX="0" custLinFactNeighborY="4560">
        <dgm:presLayoutVars>
          <dgm:bulletEnabled val="1"/>
        </dgm:presLayoutVars>
      </dgm:prSet>
      <dgm:spPr/>
    </dgm:pt>
    <dgm:pt modelId="{A1785DEC-DC4D-489F-B933-DA512CFE1F78}" type="pres">
      <dgm:prSet presAssocID="{7DD57151-BBE1-4582-89FB-4356F1CBE363}" presName="sibTrans" presStyleCnt="0"/>
      <dgm:spPr/>
    </dgm:pt>
    <dgm:pt modelId="{1DEB1739-4A30-4768-BB68-E503308C3337}" type="pres">
      <dgm:prSet presAssocID="{1D9C8B6E-DB43-4BCB-B672-10F9B7C28EAD}" presName="node" presStyleLbl="node1" presStyleIdx="1" presStyleCnt="3" custLinFactX="37784" custLinFactNeighborX="100000" custLinFactNeighborY="148">
        <dgm:presLayoutVars>
          <dgm:bulletEnabled val="1"/>
        </dgm:presLayoutVars>
      </dgm:prSet>
      <dgm:spPr/>
    </dgm:pt>
    <dgm:pt modelId="{5189C266-0A84-4D5D-A383-EBBAEA52D1F3}" type="pres">
      <dgm:prSet presAssocID="{2B6FEA01-B02B-47A4-86CE-028E25AFC5A0}" presName="sibTrans" presStyleCnt="0"/>
      <dgm:spPr/>
    </dgm:pt>
    <dgm:pt modelId="{04FD7B66-80B6-4596-A544-09775264E541}" type="pres">
      <dgm:prSet presAssocID="{73F62726-84A2-474E-878B-282E4FF99D94}" presName="node" presStyleLbl="node1" presStyleIdx="2" presStyleCnt="3" custLinFactX="-36779" custLinFactNeighborX="-100000" custLinFactNeighborY="148">
        <dgm:presLayoutVars>
          <dgm:bulletEnabled val="1"/>
        </dgm:presLayoutVars>
      </dgm:prSet>
      <dgm:spPr/>
    </dgm:pt>
  </dgm:ptLst>
  <dgm:cxnLst>
    <dgm:cxn modelId="{3547CC06-BBF0-4071-94DB-D5458BD6CED2}" type="presOf" srcId="{1D9C8B6E-DB43-4BCB-B672-10F9B7C28EAD}" destId="{1DEB1739-4A30-4768-BB68-E503308C3337}" srcOrd="0" destOrd="0" presId="urn:microsoft.com/office/officeart/2005/8/layout/default"/>
    <dgm:cxn modelId="{5BD9BE10-5C8B-49F6-A665-D1E54532D041}" srcId="{2A7DEF02-2576-4B88-A8D2-69BD2E0240FC}" destId="{73F62726-84A2-474E-878B-282E4FF99D94}" srcOrd="2" destOrd="0" parTransId="{E25BFEA6-26CF-40C8-BC73-7C8E8865A329}" sibTransId="{52522E22-CDEB-4ED9-BEC4-D40B7B47ED17}"/>
    <dgm:cxn modelId="{2E403A4C-F0D5-4EF1-90E3-31EA37E94E85}" srcId="{2A7DEF02-2576-4B88-A8D2-69BD2E0240FC}" destId="{C326A74A-3F4D-4B8A-8769-ABC452AE0025}" srcOrd="0" destOrd="0" parTransId="{22A1311E-3E24-46C8-AC0E-7A9F48E82BFC}" sibTransId="{7DD57151-BBE1-4582-89FB-4356F1CBE363}"/>
    <dgm:cxn modelId="{9A6D0D7B-DF37-49D1-96F4-449FAADCA98A}" srcId="{2A7DEF02-2576-4B88-A8D2-69BD2E0240FC}" destId="{1D9C8B6E-DB43-4BCB-B672-10F9B7C28EAD}" srcOrd="1" destOrd="0" parTransId="{0BC20AEE-8D62-484B-88C5-D638C5C5A6D8}" sibTransId="{2B6FEA01-B02B-47A4-86CE-028E25AFC5A0}"/>
    <dgm:cxn modelId="{0C86FABA-E9D6-491D-8F6D-D044FEB8B5C6}" type="presOf" srcId="{C326A74A-3F4D-4B8A-8769-ABC452AE0025}" destId="{10DE114F-682B-458A-88D6-F6F1E02315EC}" srcOrd="0" destOrd="0" presId="urn:microsoft.com/office/officeart/2005/8/layout/default"/>
    <dgm:cxn modelId="{036618EC-2B3D-453D-B5E4-737BFB62FD4E}" type="presOf" srcId="{73F62726-84A2-474E-878B-282E4FF99D94}" destId="{04FD7B66-80B6-4596-A544-09775264E541}" srcOrd="0" destOrd="0" presId="urn:microsoft.com/office/officeart/2005/8/layout/default"/>
    <dgm:cxn modelId="{58971DF7-AC9A-44F5-9350-8A8C7D1D8509}" type="presOf" srcId="{2A7DEF02-2576-4B88-A8D2-69BD2E0240FC}" destId="{F2B98D2B-7457-4DD8-BD10-1C442C9F1100}" srcOrd="0" destOrd="0" presId="urn:microsoft.com/office/officeart/2005/8/layout/default"/>
    <dgm:cxn modelId="{B042B495-BF1C-4889-88B1-62CADE561D3C}" type="presParOf" srcId="{F2B98D2B-7457-4DD8-BD10-1C442C9F1100}" destId="{10DE114F-682B-458A-88D6-F6F1E02315EC}" srcOrd="0" destOrd="0" presId="urn:microsoft.com/office/officeart/2005/8/layout/default"/>
    <dgm:cxn modelId="{6E6CCC6E-CC91-4710-9150-56632A7D6470}" type="presParOf" srcId="{F2B98D2B-7457-4DD8-BD10-1C442C9F1100}" destId="{A1785DEC-DC4D-489F-B933-DA512CFE1F78}" srcOrd="1" destOrd="0" presId="urn:microsoft.com/office/officeart/2005/8/layout/default"/>
    <dgm:cxn modelId="{E9C8673D-95D6-4872-96C3-AD0501549B21}" type="presParOf" srcId="{F2B98D2B-7457-4DD8-BD10-1C442C9F1100}" destId="{1DEB1739-4A30-4768-BB68-E503308C3337}" srcOrd="2" destOrd="0" presId="urn:microsoft.com/office/officeart/2005/8/layout/default"/>
    <dgm:cxn modelId="{032AE5DD-96AA-4692-BE99-59B6956FCB50}" type="presParOf" srcId="{F2B98D2B-7457-4DD8-BD10-1C442C9F1100}" destId="{5189C266-0A84-4D5D-A383-EBBAEA52D1F3}" srcOrd="3" destOrd="0" presId="urn:microsoft.com/office/officeart/2005/8/layout/default"/>
    <dgm:cxn modelId="{36648BE5-B2FB-4EAE-9DDC-5386E882284A}" type="presParOf" srcId="{F2B98D2B-7457-4DD8-BD10-1C442C9F1100}" destId="{04FD7B66-80B6-4596-A544-09775264E541}"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4D13D04-F9F1-4D94-ACD8-B467659514CE}"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n-US"/>
        </a:p>
      </dgm:t>
    </dgm:pt>
    <dgm:pt modelId="{F89088B3-01EE-4F4C-870A-5C3ED6B8CB69}">
      <dgm:prSet phldrT="[Text]"/>
      <dgm:spPr/>
      <dgm:t>
        <a:bodyPr/>
        <a:lstStyle/>
        <a:p>
          <a:r>
            <a:rPr lang="en-US" dirty="0">
              <a:solidFill>
                <a:schemeClr val="tx1"/>
              </a:solidFill>
              <a:effectLst>
                <a:outerShdw blurRad="38100" dist="38100" dir="2700000" algn="tl">
                  <a:srgbClr val="000000">
                    <a:alpha val="43137"/>
                  </a:srgbClr>
                </a:outerShdw>
              </a:effectLst>
            </a:rPr>
            <a:t>SIAD, SAIDH</a:t>
          </a:r>
        </a:p>
      </dgm:t>
    </dgm:pt>
    <dgm:pt modelId="{03D89A2D-547C-4B77-8269-9178FE1B1923}" type="parTrans" cxnId="{EA8A3C47-BB63-40B3-91C4-DEE898647905}">
      <dgm:prSet/>
      <dgm:spPr/>
      <dgm:t>
        <a:bodyPr/>
        <a:lstStyle/>
        <a:p>
          <a:endParaRPr lang="en-US"/>
        </a:p>
      </dgm:t>
    </dgm:pt>
    <dgm:pt modelId="{18D6BE24-95A6-4E4E-9B40-EC2235EAF533}" type="sibTrans" cxnId="{EA8A3C47-BB63-40B3-91C4-DEE898647905}">
      <dgm:prSet/>
      <dgm:spPr/>
      <dgm:t>
        <a:bodyPr/>
        <a:lstStyle/>
        <a:p>
          <a:endParaRPr lang="en-US"/>
        </a:p>
      </dgm:t>
    </dgm:pt>
    <dgm:pt modelId="{9EE7DDF3-66A9-4406-BFEC-9802958FD475}">
      <dgm:prSet phldrT="[Text]"/>
      <dgm:spPr/>
      <dgm:t>
        <a:bodyPr/>
        <a:lstStyle/>
        <a:p>
          <a:r>
            <a:rPr lang="en-US" dirty="0">
              <a:solidFill>
                <a:schemeClr val="tx1"/>
              </a:solidFill>
              <a:effectLst>
                <a:outerShdw blurRad="38100" dist="38100" dir="2700000" algn="tl">
                  <a:srgbClr val="000000">
                    <a:alpha val="43137"/>
                  </a:srgbClr>
                </a:outerShdw>
              </a:effectLst>
            </a:rPr>
            <a:t>Secondary adrenal insufficiency</a:t>
          </a:r>
        </a:p>
      </dgm:t>
    </dgm:pt>
    <dgm:pt modelId="{83AD64B1-C4E1-4328-890D-FCA877D2C7A0}" type="parTrans" cxnId="{2883EC78-7B0E-4326-929A-D4C2BECC56BE}">
      <dgm:prSet/>
      <dgm:spPr/>
      <dgm:t>
        <a:bodyPr/>
        <a:lstStyle/>
        <a:p>
          <a:endParaRPr lang="en-US"/>
        </a:p>
      </dgm:t>
    </dgm:pt>
    <dgm:pt modelId="{6BC303EA-0914-4B1D-AAB8-983D5225E970}" type="sibTrans" cxnId="{2883EC78-7B0E-4326-929A-D4C2BECC56BE}">
      <dgm:prSet/>
      <dgm:spPr/>
      <dgm:t>
        <a:bodyPr/>
        <a:lstStyle/>
        <a:p>
          <a:endParaRPr lang="en-US"/>
        </a:p>
      </dgm:t>
    </dgm:pt>
    <dgm:pt modelId="{BA996DD9-50DD-4BE9-A24F-248E8A61B42C}">
      <dgm:prSet phldrT="[Text]"/>
      <dgm:spPr/>
      <dgm:t>
        <a:bodyPr/>
        <a:lstStyle/>
        <a:p>
          <a:r>
            <a:rPr lang="en-US" dirty="0">
              <a:solidFill>
                <a:schemeClr val="tx1"/>
              </a:solidFill>
              <a:effectLst>
                <a:outerShdw blurRad="38100" dist="38100" dir="2700000" algn="tl">
                  <a:srgbClr val="000000">
                    <a:alpha val="43137"/>
                  </a:srgbClr>
                </a:outerShdw>
              </a:effectLst>
            </a:rPr>
            <a:t>Hypothyroidism</a:t>
          </a:r>
        </a:p>
      </dgm:t>
    </dgm:pt>
    <dgm:pt modelId="{EF93AB59-2DDE-4756-B948-6EF49E555F14}" type="parTrans" cxnId="{54370C48-0ECB-4179-897C-42B5B9296034}">
      <dgm:prSet/>
      <dgm:spPr/>
      <dgm:t>
        <a:bodyPr/>
        <a:lstStyle/>
        <a:p>
          <a:endParaRPr lang="en-US"/>
        </a:p>
      </dgm:t>
    </dgm:pt>
    <dgm:pt modelId="{2628398F-F68B-4E5F-8B5D-28F4223696AF}" type="sibTrans" cxnId="{54370C48-0ECB-4179-897C-42B5B9296034}">
      <dgm:prSet/>
      <dgm:spPr/>
      <dgm:t>
        <a:bodyPr/>
        <a:lstStyle/>
        <a:p>
          <a:endParaRPr lang="en-US"/>
        </a:p>
      </dgm:t>
    </dgm:pt>
    <dgm:pt modelId="{89171D4C-C2AF-4BA4-940A-BD8C66D1D638}">
      <dgm:prSet phldrT="[Text]"/>
      <dgm:spPr/>
      <dgm:t>
        <a:bodyPr/>
        <a:lstStyle/>
        <a:p>
          <a:r>
            <a:rPr lang="en-US" dirty="0">
              <a:solidFill>
                <a:schemeClr val="tx1"/>
              </a:solidFill>
              <a:effectLst>
                <a:outerShdw blurRad="38100" dist="38100" dir="2700000" algn="tl">
                  <a:srgbClr val="000000">
                    <a:alpha val="43137"/>
                  </a:srgbClr>
                </a:outerShdw>
              </a:effectLst>
            </a:rPr>
            <a:t>High water and low solute intake</a:t>
          </a:r>
        </a:p>
      </dgm:t>
    </dgm:pt>
    <dgm:pt modelId="{0622610C-C998-4727-BC04-C9A2C67D1D55}" type="parTrans" cxnId="{06EA7BAC-AA34-44E2-949B-E6132B9C7457}">
      <dgm:prSet/>
      <dgm:spPr/>
      <dgm:t>
        <a:bodyPr/>
        <a:lstStyle/>
        <a:p>
          <a:endParaRPr lang="en-US"/>
        </a:p>
      </dgm:t>
    </dgm:pt>
    <dgm:pt modelId="{42BDB249-31A7-445F-AE84-7C9116D1FEE3}" type="sibTrans" cxnId="{06EA7BAC-AA34-44E2-949B-E6132B9C7457}">
      <dgm:prSet/>
      <dgm:spPr/>
      <dgm:t>
        <a:bodyPr/>
        <a:lstStyle/>
        <a:p>
          <a:endParaRPr lang="en-US"/>
        </a:p>
      </dgm:t>
    </dgm:pt>
    <dgm:pt modelId="{FEC76E3A-E876-491B-83D5-90C357FFE15E}" type="pres">
      <dgm:prSet presAssocID="{14D13D04-F9F1-4D94-ACD8-B467659514CE}" presName="diagram" presStyleCnt="0">
        <dgm:presLayoutVars>
          <dgm:dir/>
          <dgm:resizeHandles val="exact"/>
        </dgm:presLayoutVars>
      </dgm:prSet>
      <dgm:spPr/>
    </dgm:pt>
    <dgm:pt modelId="{BB81A31D-0305-45FC-864D-92E94521D8E5}" type="pres">
      <dgm:prSet presAssocID="{F89088B3-01EE-4F4C-870A-5C3ED6B8CB69}" presName="node" presStyleLbl="node1" presStyleIdx="0" presStyleCnt="4">
        <dgm:presLayoutVars>
          <dgm:bulletEnabled val="1"/>
        </dgm:presLayoutVars>
      </dgm:prSet>
      <dgm:spPr/>
    </dgm:pt>
    <dgm:pt modelId="{A611F4C3-A33B-4808-A38E-926ABB70FE80}" type="pres">
      <dgm:prSet presAssocID="{18D6BE24-95A6-4E4E-9B40-EC2235EAF533}" presName="sibTrans" presStyleCnt="0"/>
      <dgm:spPr/>
    </dgm:pt>
    <dgm:pt modelId="{F3FF5E07-4423-4654-B14B-8CAD037D26E1}" type="pres">
      <dgm:prSet presAssocID="{9EE7DDF3-66A9-4406-BFEC-9802958FD475}" presName="node" presStyleLbl="node1" presStyleIdx="1" presStyleCnt="4">
        <dgm:presLayoutVars>
          <dgm:bulletEnabled val="1"/>
        </dgm:presLayoutVars>
      </dgm:prSet>
      <dgm:spPr/>
    </dgm:pt>
    <dgm:pt modelId="{73267D94-5A5F-42F9-BCB3-2E6C57FF661B}" type="pres">
      <dgm:prSet presAssocID="{6BC303EA-0914-4B1D-AAB8-983D5225E970}" presName="sibTrans" presStyleCnt="0"/>
      <dgm:spPr/>
    </dgm:pt>
    <dgm:pt modelId="{DE44A5D2-E701-4277-97A3-E318D390E9E4}" type="pres">
      <dgm:prSet presAssocID="{BA996DD9-50DD-4BE9-A24F-248E8A61B42C}" presName="node" presStyleLbl="node1" presStyleIdx="2" presStyleCnt="4">
        <dgm:presLayoutVars>
          <dgm:bulletEnabled val="1"/>
        </dgm:presLayoutVars>
      </dgm:prSet>
      <dgm:spPr/>
    </dgm:pt>
    <dgm:pt modelId="{5A7116D0-A6FB-43A6-BE53-B97CCE93FFE5}" type="pres">
      <dgm:prSet presAssocID="{2628398F-F68B-4E5F-8B5D-28F4223696AF}" presName="sibTrans" presStyleCnt="0"/>
      <dgm:spPr/>
    </dgm:pt>
    <dgm:pt modelId="{22EAA36C-4232-4E4F-A38D-C4F747D07E6C}" type="pres">
      <dgm:prSet presAssocID="{89171D4C-C2AF-4BA4-940A-BD8C66D1D638}" presName="node" presStyleLbl="node1" presStyleIdx="3" presStyleCnt="4">
        <dgm:presLayoutVars>
          <dgm:bulletEnabled val="1"/>
        </dgm:presLayoutVars>
      </dgm:prSet>
      <dgm:spPr/>
    </dgm:pt>
  </dgm:ptLst>
  <dgm:cxnLst>
    <dgm:cxn modelId="{EA8A3C47-BB63-40B3-91C4-DEE898647905}" srcId="{14D13D04-F9F1-4D94-ACD8-B467659514CE}" destId="{F89088B3-01EE-4F4C-870A-5C3ED6B8CB69}" srcOrd="0" destOrd="0" parTransId="{03D89A2D-547C-4B77-8269-9178FE1B1923}" sibTransId="{18D6BE24-95A6-4E4E-9B40-EC2235EAF533}"/>
    <dgm:cxn modelId="{54370C48-0ECB-4179-897C-42B5B9296034}" srcId="{14D13D04-F9F1-4D94-ACD8-B467659514CE}" destId="{BA996DD9-50DD-4BE9-A24F-248E8A61B42C}" srcOrd="2" destOrd="0" parTransId="{EF93AB59-2DDE-4756-B948-6EF49E555F14}" sibTransId="{2628398F-F68B-4E5F-8B5D-28F4223696AF}"/>
    <dgm:cxn modelId="{04A07C55-7AED-4EFE-BA87-CAA16C0496BD}" type="presOf" srcId="{89171D4C-C2AF-4BA4-940A-BD8C66D1D638}" destId="{22EAA36C-4232-4E4F-A38D-C4F747D07E6C}" srcOrd="0" destOrd="0" presId="urn:microsoft.com/office/officeart/2005/8/layout/default"/>
    <dgm:cxn modelId="{2883EC78-7B0E-4326-929A-D4C2BECC56BE}" srcId="{14D13D04-F9F1-4D94-ACD8-B467659514CE}" destId="{9EE7DDF3-66A9-4406-BFEC-9802958FD475}" srcOrd="1" destOrd="0" parTransId="{83AD64B1-C4E1-4328-890D-FCA877D2C7A0}" sibTransId="{6BC303EA-0914-4B1D-AAB8-983D5225E970}"/>
    <dgm:cxn modelId="{DCBF9DA6-DF35-4292-A3C5-2BD85294377D}" type="presOf" srcId="{F89088B3-01EE-4F4C-870A-5C3ED6B8CB69}" destId="{BB81A31D-0305-45FC-864D-92E94521D8E5}" srcOrd="0" destOrd="0" presId="urn:microsoft.com/office/officeart/2005/8/layout/default"/>
    <dgm:cxn modelId="{06EA7BAC-AA34-44E2-949B-E6132B9C7457}" srcId="{14D13D04-F9F1-4D94-ACD8-B467659514CE}" destId="{89171D4C-C2AF-4BA4-940A-BD8C66D1D638}" srcOrd="3" destOrd="0" parTransId="{0622610C-C998-4727-BC04-C9A2C67D1D55}" sibTransId="{42BDB249-31A7-445F-AE84-7C9116D1FEE3}"/>
    <dgm:cxn modelId="{F5AA9DB0-9D7F-40B5-A6A0-6E072B50D1E6}" type="presOf" srcId="{14D13D04-F9F1-4D94-ACD8-B467659514CE}" destId="{FEC76E3A-E876-491B-83D5-90C357FFE15E}" srcOrd="0" destOrd="0" presId="urn:microsoft.com/office/officeart/2005/8/layout/default"/>
    <dgm:cxn modelId="{1F3C8CCB-D85D-4919-8C8D-6D0ACCF8A194}" type="presOf" srcId="{BA996DD9-50DD-4BE9-A24F-248E8A61B42C}" destId="{DE44A5D2-E701-4277-97A3-E318D390E9E4}" srcOrd="0" destOrd="0" presId="urn:microsoft.com/office/officeart/2005/8/layout/default"/>
    <dgm:cxn modelId="{26AC77FE-1113-4345-89D5-F56C598BB2A9}" type="presOf" srcId="{9EE7DDF3-66A9-4406-BFEC-9802958FD475}" destId="{F3FF5E07-4423-4654-B14B-8CAD037D26E1}" srcOrd="0" destOrd="0" presId="urn:microsoft.com/office/officeart/2005/8/layout/default"/>
    <dgm:cxn modelId="{4EC97BE8-D70E-4F72-BE67-1607E1A2D435}" type="presParOf" srcId="{FEC76E3A-E876-491B-83D5-90C357FFE15E}" destId="{BB81A31D-0305-45FC-864D-92E94521D8E5}" srcOrd="0" destOrd="0" presId="urn:microsoft.com/office/officeart/2005/8/layout/default"/>
    <dgm:cxn modelId="{B97A605A-F31A-4EB8-A4B6-57F24D1B8B58}" type="presParOf" srcId="{FEC76E3A-E876-491B-83D5-90C357FFE15E}" destId="{A611F4C3-A33B-4808-A38E-926ABB70FE80}" srcOrd="1" destOrd="0" presId="urn:microsoft.com/office/officeart/2005/8/layout/default"/>
    <dgm:cxn modelId="{B020647F-95B4-4468-BBBC-4EBC9AA010E0}" type="presParOf" srcId="{FEC76E3A-E876-491B-83D5-90C357FFE15E}" destId="{F3FF5E07-4423-4654-B14B-8CAD037D26E1}" srcOrd="2" destOrd="0" presId="urn:microsoft.com/office/officeart/2005/8/layout/default"/>
    <dgm:cxn modelId="{57A3219E-4E43-45F1-9A17-24B638839B0D}" type="presParOf" srcId="{FEC76E3A-E876-491B-83D5-90C357FFE15E}" destId="{73267D94-5A5F-42F9-BCB3-2E6C57FF661B}" srcOrd="3" destOrd="0" presId="urn:microsoft.com/office/officeart/2005/8/layout/default"/>
    <dgm:cxn modelId="{B82D7174-3A51-4A40-998C-74CE48B91EC5}" type="presParOf" srcId="{FEC76E3A-E876-491B-83D5-90C357FFE15E}" destId="{DE44A5D2-E701-4277-97A3-E318D390E9E4}" srcOrd="4" destOrd="0" presId="urn:microsoft.com/office/officeart/2005/8/layout/default"/>
    <dgm:cxn modelId="{B8CFBD23-B273-455D-AB15-2A030C11A4FC}" type="presParOf" srcId="{FEC76E3A-E876-491B-83D5-90C357FFE15E}" destId="{5A7116D0-A6FB-43A6-BE53-B97CCE93FFE5}" srcOrd="5" destOrd="0" presId="urn:microsoft.com/office/officeart/2005/8/layout/default"/>
    <dgm:cxn modelId="{7F3158CC-5F48-413B-BA00-015BB96B51BA}" type="presParOf" srcId="{FEC76E3A-E876-491B-83D5-90C357FFE15E}" destId="{22EAA36C-4232-4E4F-A38D-C4F747D07E6C}"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0782B72-2572-41E0-8EAA-D18D6072EAD5}" type="doc">
      <dgm:prSet loTypeId="urn:microsoft.com/office/officeart/2008/layout/LinedList" loCatId="list" qsTypeId="urn:microsoft.com/office/officeart/2005/8/quickstyle/simple5" qsCatId="simple" csTypeId="urn:microsoft.com/office/officeart/2005/8/colors/accent1_2" csCatId="accent1" phldr="1"/>
      <dgm:spPr/>
      <dgm:t>
        <a:bodyPr/>
        <a:lstStyle/>
        <a:p>
          <a:endParaRPr lang="en-US"/>
        </a:p>
      </dgm:t>
    </dgm:pt>
    <dgm:pt modelId="{17CB6F13-CCCE-4454-B3C4-517C456791BC}">
      <dgm:prSet phldrT="[Text]"/>
      <dgm:spPr/>
      <dgm:t>
        <a:bodyPr/>
        <a:lstStyle/>
        <a:p>
          <a:r>
            <a:rPr lang="en-US" dirty="0">
              <a:effectLst>
                <a:outerShdw blurRad="38100" dist="38100" dir="2700000" algn="tl">
                  <a:srgbClr val="000000">
                    <a:alpha val="43137"/>
                  </a:srgbClr>
                </a:outerShdw>
              </a:effectLst>
            </a:rPr>
            <a:t>Essential criteria</a:t>
          </a:r>
        </a:p>
      </dgm:t>
    </dgm:pt>
    <dgm:pt modelId="{69415C5D-C226-4E2D-B8D4-CA967555FEBF}" type="parTrans" cxnId="{00E4611E-6798-4026-8BDA-A517DCAEE928}">
      <dgm:prSet/>
      <dgm:spPr/>
      <dgm:t>
        <a:bodyPr/>
        <a:lstStyle/>
        <a:p>
          <a:endParaRPr lang="en-US"/>
        </a:p>
      </dgm:t>
    </dgm:pt>
    <dgm:pt modelId="{56C2A260-B7BF-497A-A94C-6FD8771E2EEB}" type="sibTrans" cxnId="{00E4611E-6798-4026-8BDA-A517DCAEE928}">
      <dgm:prSet/>
      <dgm:spPr/>
      <dgm:t>
        <a:bodyPr/>
        <a:lstStyle/>
        <a:p>
          <a:endParaRPr lang="en-US"/>
        </a:p>
      </dgm:t>
    </dgm:pt>
    <dgm:pt modelId="{1B86F998-7272-4140-8348-624A347A8690}">
      <dgm:prSet phldrT="[Text]" custT="1"/>
      <dgm:spPr/>
      <dgm:t>
        <a:bodyPr/>
        <a:lstStyle/>
        <a:p>
          <a:r>
            <a:rPr lang="en-US" sz="2000" b="0" i="0" u="none" strike="noStrike" baseline="0" dirty="0">
              <a:effectLst>
                <a:outerShdw blurRad="38100" dist="38100" dir="2700000" algn="tl">
                  <a:srgbClr val="000000">
                    <a:alpha val="43137"/>
                  </a:srgbClr>
                </a:outerShdw>
              </a:effectLst>
              <a:latin typeface="AdvPSA334"/>
            </a:rPr>
            <a:t>Effective serum osmolality </a:t>
          </a:r>
          <a:r>
            <a:rPr lang="en-US" sz="2000" b="0" i="0" u="none" strike="noStrike" baseline="0" dirty="0">
              <a:effectLst>
                <a:outerShdw blurRad="38100" dist="38100" dir="2700000" algn="tl">
                  <a:srgbClr val="000000">
                    <a:alpha val="43137"/>
                  </a:srgbClr>
                </a:outerShdw>
              </a:effectLst>
              <a:latin typeface="AdvPS4731B1"/>
            </a:rPr>
            <a:t>&lt;</a:t>
          </a:r>
          <a:r>
            <a:rPr lang="en-US" sz="2000" b="0" i="0" u="none" strike="noStrike" baseline="0" dirty="0">
              <a:effectLst>
                <a:outerShdw blurRad="38100" dist="38100" dir="2700000" algn="tl">
                  <a:srgbClr val="000000">
                    <a:alpha val="43137"/>
                  </a:srgbClr>
                </a:outerShdw>
              </a:effectLst>
              <a:latin typeface="AdvPSA334"/>
            </a:rPr>
            <a:t>275 </a:t>
          </a:r>
          <a:r>
            <a:rPr lang="en-US" sz="2000" b="0" i="0" u="none" strike="noStrike" baseline="0" dirty="0" err="1">
              <a:effectLst>
                <a:outerShdw blurRad="38100" dist="38100" dir="2700000" algn="tl">
                  <a:srgbClr val="000000">
                    <a:alpha val="43137"/>
                  </a:srgbClr>
                </a:outerShdw>
              </a:effectLst>
              <a:latin typeface="AdvPSA334"/>
            </a:rPr>
            <a:t>mOsm</a:t>
          </a:r>
          <a:r>
            <a:rPr lang="en-US" sz="2000" b="0" i="0" u="none" strike="noStrike" baseline="0" dirty="0">
              <a:effectLst>
                <a:outerShdw blurRad="38100" dist="38100" dir="2700000" algn="tl">
                  <a:srgbClr val="000000">
                    <a:alpha val="43137"/>
                  </a:srgbClr>
                </a:outerShdw>
              </a:effectLst>
              <a:latin typeface="AdvPSA334"/>
            </a:rPr>
            <a:t>/kg</a:t>
          </a:r>
          <a:endParaRPr lang="en-US" sz="2000" dirty="0">
            <a:effectLst>
              <a:outerShdw blurRad="38100" dist="38100" dir="2700000" algn="tl">
                <a:srgbClr val="000000">
                  <a:alpha val="43137"/>
                </a:srgbClr>
              </a:outerShdw>
            </a:effectLst>
          </a:endParaRPr>
        </a:p>
      </dgm:t>
    </dgm:pt>
    <dgm:pt modelId="{D401262D-2698-4B7B-993D-552C05918716}" type="parTrans" cxnId="{1257DA0F-7A18-4B0E-A1E9-110D5456C263}">
      <dgm:prSet/>
      <dgm:spPr/>
      <dgm:t>
        <a:bodyPr/>
        <a:lstStyle/>
        <a:p>
          <a:endParaRPr lang="en-US"/>
        </a:p>
      </dgm:t>
    </dgm:pt>
    <dgm:pt modelId="{F9FA601D-34CE-4A5B-8ED9-A535555B388E}" type="sibTrans" cxnId="{1257DA0F-7A18-4B0E-A1E9-110D5456C263}">
      <dgm:prSet/>
      <dgm:spPr/>
      <dgm:t>
        <a:bodyPr/>
        <a:lstStyle/>
        <a:p>
          <a:endParaRPr lang="en-US"/>
        </a:p>
      </dgm:t>
    </dgm:pt>
    <dgm:pt modelId="{8F434969-497D-4AE7-B0F1-5209A45CFBE2}">
      <dgm:prSet phldrT="[Text]" custT="1"/>
      <dgm:spPr/>
      <dgm:t>
        <a:bodyPr/>
        <a:lstStyle/>
        <a:p>
          <a:r>
            <a:rPr lang="en-US" sz="2000" b="0" i="0" u="none" strike="noStrike" baseline="0" dirty="0">
              <a:effectLst>
                <a:outerShdw blurRad="38100" dist="38100" dir="2700000" algn="tl">
                  <a:srgbClr val="000000">
                    <a:alpha val="43137"/>
                  </a:srgbClr>
                </a:outerShdw>
              </a:effectLst>
              <a:latin typeface="AdvPSA334"/>
            </a:rPr>
            <a:t>Urine osmolality &gt;100 </a:t>
          </a:r>
          <a:r>
            <a:rPr lang="en-US" sz="2000" b="0" i="0" u="none" strike="noStrike" baseline="0" dirty="0" err="1">
              <a:effectLst>
                <a:outerShdw blurRad="38100" dist="38100" dir="2700000" algn="tl">
                  <a:srgbClr val="000000">
                    <a:alpha val="43137"/>
                  </a:srgbClr>
                </a:outerShdw>
              </a:effectLst>
              <a:latin typeface="AdvPSA334"/>
            </a:rPr>
            <a:t>mOsm</a:t>
          </a:r>
          <a:r>
            <a:rPr lang="en-US" sz="2000" b="0" i="0" u="none" strike="noStrike" baseline="0" dirty="0">
              <a:effectLst>
                <a:outerShdw blurRad="38100" dist="38100" dir="2700000" algn="tl">
                  <a:srgbClr val="000000">
                    <a:alpha val="43137"/>
                  </a:srgbClr>
                </a:outerShdw>
              </a:effectLst>
              <a:latin typeface="AdvPSA334"/>
            </a:rPr>
            <a:t>/kg at some level of decreased</a:t>
          </a:r>
        </a:p>
        <a:p>
          <a:r>
            <a:rPr lang="en-US" sz="2000" b="0" i="0" u="none" strike="noStrike" baseline="0" dirty="0">
              <a:effectLst>
                <a:outerShdw blurRad="38100" dist="38100" dir="2700000" algn="tl">
                  <a:srgbClr val="000000">
                    <a:alpha val="43137"/>
                  </a:srgbClr>
                </a:outerShdw>
              </a:effectLst>
              <a:latin typeface="AdvPSA334"/>
            </a:rPr>
            <a:t>effective osmolality</a:t>
          </a:r>
          <a:endParaRPr lang="en-US" sz="2000" dirty="0">
            <a:effectLst>
              <a:outerShdw blurRad="38100" dist="38100" dir="2700000" algn="tl">
                <a:srgbClr val="000000">
                  <a:alpha val="43137"/>
                </a:srgbClr>
              </a:outerShdw>
            </a:effectLst>
          </a:endParaRPr>
        </a:p>
      </dgm:t>
    </dgm:pt>
    <dgm:pt modelId="{BB22EC62-741E-4B05-9167-EF5ADBFFB980}" type="parTrans" cxnId="{984397B1-5567-492E-85ED-5C45895D73AC}">
      <dgm:prSet/>
      <dgm:spPr/>
      <dgm:t>
        <a:bodyPr/>
        <a:lstStyle/>
        <a:p>
          <a:endParaRPr lang="en-US"/>
        </a:p>
      </dgm:t>
    </dgm:pt>
    <dgm:pt modelId="{A71B233F-466D-42BF-A32E-81FD7BAF667D}" type="sibTrans" cxnId="{984397B1-5567-492E-85ED-5C45895D73AC}">
      <dgm:prSet/>
      <dgm:spPr/>
      <dgm:t>
        <a:bodyPr/>
        <a:lstStyle/>
        <a:p>
          <a:endParaRPr lang="en-US"/>
        </a:p>
      </dgm:t>
    </dgm:pt>
    <dgm:pt modelId="{3563AD35-AB8E-435E-BDDF-6D96F150A33B}">
      <dgm:prSet phldrT="[Text]" custT="1"/>
      <dgm:spPr/>
      <dgm:t>
        <a:bodyPr/>
        <a:lstStyle/>
        <a:p>
          <a:r>
            <a:rPr lang="en-US" sz="2000" b="0" i="0" u="none" strike="noStrike" baseline="0" dirty="0">
              <a:effectLst>
                <a:outerShdw blurRad="38100" dist="38100" dir="2700000" algn="tl">
                  <a:srgbClr val="000000">
                    <a:alpha val="43137"/>
                  </a:srgbClr>
                </a:outerShdw>
              </a:effectLst>
              <a:latin typeface="AdvPSA334"/>
            </a:rPr>
            <a:t>Clinical </a:t>
          </a:r>
          <a:r>
            <a:rPr lang="en-US" sz="2000" b="0" i="0" u="none" strike="noStrike" baseline="0" dirty="0" err="1">
              <a:effectLst>
                <a:outerShdw blurRad="38100" dist="38100" dir="2700000" algn="tl">
                  <a:srgbClr val="000000">
                    <a:alpha val="43137"/>
                  </a:srgbClr>
                </a:outerShdw>
              </a:effectLst>
              <a:latin typeface="AdvPSA334"/>
            </a:rPr>
            <a:t>euvolaemia</a:t>
          </a:r>
          <a:endParaRPr lang="en-US" sz="2000" dirty="0">
            <a:effectLst>
              <a:outerShdw blurRad="38100" dist="38100" dir="2700000" algn="tl">
                <a:srgbClr val="000000">
                  <a:alpha val="43137"/>
                </a:srgbClr>
              </a:outerShdw>
            </a:effectLst>
          </a:endParaRPr>
        </a:p>
      </dgm:t>
    </dgm:pt>
    <dgm:pt modelId="{FF7A67F6-7EAD-4F3A-A1BB-CBB6372693B1}" type="parTrans" cxnId="{29E3505A-F95E-4A3D-8EF3-D40A6BDECFDD}">
      <dgm:prSet/>
      <dgm:spPr/>
      <dgm:t>
        <a:bodyPr/>
        <a:lstStyle/>
        <a:p>
          <a:endParaRPr lang="en-US"/>
        </a:p>
      </dgm:t>
    </dgm:pt>
    <dgm:pt modelId="{56363D18-1DE6-4ABB-89B3-4AD1E9E1A455}" type="sibTrans" cxnId="{29E3505A-F95E-4A3D-8EF3-D40A6BDECFDD}">
      <dgm:prSet/>
      <dgm:spPr/>
      <dgm:t>
        <a:bodyPr/>
        <a:lstStyle/>
        <a:p>
          <a:endParaRPr lang="en-US"/>
        </a:p>
      </dgm:t>
    </dgm:pt>
    <dgm:pt modelId="{7FFDFEB9-F155-4B77-A16B-2BB616D8C7C8}">
      <dgm:prSet phldrT="[Text]" custT="1"/>
      <dgm:spPr/>
      <dgm:t>
        <a:bodyPr/>
        <a:lstStyle/>
        <a:p>
          <a:r>
            <a:rPr lang="en-US" sz="2000" b="0" i="0" u="none" strike="noStrike" baseline="0" dirty="0">
              <a:effectLst>
                <a:outerShdw blurRad="38100" dist="38100" dir="2700000" algn="tl">
                  <a:srgbClr val="000000">
                    <a:alpha val="43137"/>
                  </a:srgbClr>
                </a:outerShdw>
              </a:effectLst>
              <a:latin typeface="AdvPSA334"/>
            </a:rPr>
            <a:t>Urine sodium concentration &gt;30 mmol/l with normal dietary</a:t>
          </a:r>
        </a:p>
        <a:p>
          <a:r>
            <a:rPr lang="en-US" sz="2000" b="0" i="0" u="none" strike="noStrike" baseline="0" dirty="0">
              <a:effectLst>
                <a:outerShdw blurRad="38100" dist="38100" dir="2700000" algn="tl">
                  <a:srgbClr val="000000">
                    <a:alpha val="43137"/>
                  </a:srgbClr>
                </a:outerShdw>
              </a:effectLst>
              <a:latin typeface="AdvPSA334"/>
            </a:rPr>
            <a:t>salt and water intake</a:t>
          </a:r>
          <a:endParaRPr lang="en-US" sz="2000" dirty="0">
            <a:effectLst>
              <a:outerShdw blurRad="38100" dist="38100" dir="2700000" algn="tl">
                <a:srgbClr val="000000">
                  <a:alpha val="43137"/>
                </a:srgbClr>
              </a:outerShdw>
            </a:effectLst>
          </a:endParaRPr>
        </a:p>
      </dgm:t>
    </dgm:pt>
    <dgm:pt modelId="{1B2617F9-6737-4CC6-890A-A42ACE5E4A51}" type="parTrans" cxnId="{6A8B64FE-D861-46D1-A568-89BD359EEE50}">
      <dgm:prSet/>
      <dgm:spPr/>
      <dgm:t>
        <a:bodyPr/>
        <a:lstStyle/>
        <a:p>
          <a:endParaRPr lang="en-US"/>
        </a:p>
      </dgm:t>
    </dgm:pt>
    <dgm:pt modelId="{31E40487-0CE7-4E10-AA12-8ABCF5606ECB}" type="sibTrans" cxnId="{6A8B64FE-D861-46D1-A568-89BD359EEE50}">
      <dgm:prSet/>
      <dgm:spPr/>
      <dgm:t>
        <a:bodyPr/>
        <a:lstStyle/>
        <a:p>
          <a:endParaRPr lang="en-US"/>
        </a:p>
      </dgm:t>
    </dgm:pt>
    <dgm:pt modelId="{375C9553-C689-41F6-B1F3-279369125488}">
      <dgm:prSet phldrT="[Text]" custT="1"/>
      <dgm:spPr/>
      <dgm:t>
        <a:bodyPr/>
        <a:lstStyle/>
        <a:p>
          <a:r>
            <a:rPr lang="en-US" sz="2000" b="0" i="0" u="none" strike="noStrike" baseline="0" dirty="0">
              <a:effectLst>
                <a:outerShdw blurRad="38100" dist="38100" dir="2700000" algn="tl">
                  <a:srgbClr val="000000">
                    <a:alpha val="43137"/>
                  </a:srgbClr>
                </a:outerShdw>
              </a:effectLst>
              <a:latin typeface="AdvPSA334"/>
            </a:rPr>
            <a:t>Absence of adrenal, thyroid, pituitary or renal insufficiency</a:t>
          </a:r>
          <a:endParaRPr lang="en-US" sz="2000" dirty="0">
            <a:effectLst>
              <a:outerShdw blurRad="38100" dist="38100" dir="2700000" algn="tl">
                <a:srgbClr val="000000">
                  <a:alpha val="43137"/>
                </a:srgbClr>
              </a:outerShdw>
            </a:effectLst>
          </a:endParaRPr>
        </a:p>
      </dgm:t>
    </dgm:pt>
    <dgm:pt modelId="{87D0E7D2-0B32-42F8-9D67-394502DBB3B8}" type="parTrans" cxnId="{54968282-47E3-4A5F-8BE1-971D0A972969}">
      <dgm:prSet/>
      <dgm:spPr/>
      <dgm:t>
        <a:bodyPr/>
        <a:lstStyle/>
        <a:p>
          <a:endParaRPr lang="en-US"/>
        </a:p>
      </dgm:t>
    </dgm:pt>
    <dgm:pt modelId="{5C24FF15-192C-4061-92E2-FB95755C9389}" type="sibTrans" cxnId="{54968282-47E3-4A5F-8BE1-971D0A972969}">
      <dgm:prSet/>
      <dgm:spPr/>
      <dgm:t>
        <a:bodyPr/>
        <a:lstStyle/>
        <a:p>
          <a:endParaRPr lang="en-US"/>
        </a:p>
      </dgm:t>
    </dgm:pt>
    <dgm:pt modelId="{1FA6B909-7D55-475E-8279-EAF31C8D8BB5}">
      <dgm:prSet phldrT="[Text]" custT="1"/>
      <dgm:spPr/>
      <dgm:t>
        <a:bodyPr/>
        <a:lstStyle/>
        <a:p>
          <a:r>
            <a:rPr lang="en-US" sz="2000" b="0" i="0" u="none" strike="noStrike" baseline="0" dirty="0">
              <a:effectLst>
                <a:outerShdw blurRad="38100" dist="38100" dir="2700000" algn="tl">
                  <a:srgbClr val="000000">
                    <a:alpha val="43137"/>
                  </a:srgbClr>
                </a:outerShdw>
              </a:effectLst>
              <a:latin typeface="AdvPSA334"/>
            </a:rPr>
            <a:t>No recent use of diuretic agents</a:t>
          </a:r>
          <a:endParaRPr lang="en-US" sz="2000" dirty="0">
            <a:effectLst>
              <a:outerShdw blurRad="38100" dist="38100" dir="2700000" algn="tl">
                <a:srgbClr val="000000">
                  <a:alpha val="43137"/>
                </a:srgbClr>
              </a:outerShdw>
            </a:effectLst>
          </a:endParaRPr>
        </a:p>
      </dgm:t>
    </dgm:pt>
    <dgm:pt modelId="{718CD451-3F49-43D8-AA8E-0867A8A04F72}" type="parTrans" cxnId="{B8ABC30F-4EDA-4882-A261-B3AE927FACAF}">
      <dgm:prSet/>
      <dgm:spPr/>
      <dgm:t>
        <a:bodyPr/>
        <a:lstStyle/>
        <a:p>
          <a:endParaRPr lang="en-US"/>
        </a:p>
      </dgm:t>
    </dgm:pt>
    <dgm:pt modelId="{672142FA-79E2-42BA-B87A-F12E7D546908}" type="sibTrans" cxnId="{B8ABC30F-4EDA-4882-A261-B3AE927FACAF}">
      <dgm:prSet/>
      <dgm:spPr/>
      <dgm:t>
        <a:bodyPr/>
        <a:lstStyle/>
        <a:p>
          <a:endParaRPr lang="en-US"/>
        </a:p>
      </dgm:t>
    </dgm:pt>
    <dgm:pt modelId="{DB335725-594C-4964-A617-A9424F2AE9CC}" type="pres">
      <dgm:prSet presAssocID="{00782B72-2572-41E0-8EAA-D18D6072EAD5}" presName="vert0" presStyleCnt="0">
        <dgm:presLayoutVars>
          <dgm:dir/>
          <dgm:animOne val="branch"/>
          <dgm:animLvl val="lvl"/>
        </dgm:presLayoutVars>
      </dgm:prSet>
      <dgm:spPr/>
    </dgm:pt>
    <dgm:pt modelId="{5B3B422F-9297-4527-941B-4A1E8CB09279}" type="pres">
      <dgm:prSet presAssocID="{17CB6F13-CCCE-4454-B3C4-517C456791BC}" presName="thickLine" presStyleLbl="alignNode1" presStyleIdx="0" presStyleCnt="1"/>
      <dgm:spPr/>
    </dgm:pt>
    <dgm:pt modelId="{527EB442-DF1F-4AF9-BCB2-AF2C3DC5723B}" type="pres">
      <dgm:prSet presAssocID="{17CB6F13-CCCE-4454-B3C4-517C456791BC}" presName="horz1" presStyleCnt="0"/>
      <dgm:spPr/>
    </dgm:pt>
    <dgm:pt modelId="{308001E7-ADEE-4F69-9D40-218A84CFFB3B}" type="pres">
      <dgm:prSet presAssocID="{17CB6F13-CCCE-4454-B3C4-517C456791BC}" presName="tx1" presStyleLbl="revTx" presStyleIdx="0" presStyleCnt="7"/>
      <dgm:spPr/>
    </dgm:pt>
    <dgm:pt modelId="{6CDD5670-D61A-4F01-A594-65E0D1D5740D}" type="pres">
      <dgm:prSet presAssocID="{17CB6F13-CCCE-4454-B3C4-517C456791BC}" presName="vert1" presStyleCnt="0"/>
      <dgm:spPr/>
    </dgm:pt>
    <dgm:pt modelId="{4BA2CB50-B2FB-4757-B533-C6408F5E279A}" type="pres">
      <dgm:prSet presAssocID="{1B86F998-7272-4140-8348-624A347A8690}" presName="vertSpace2a" presStyleCnt="0"/>
      <dgm:spPr/>
    </dgm:pt>
    <dgm:pt modelId="{ADECDD3B-9403-4C17-9CC0-3AC7C85153CB}" type="pres">
      <dgm:prSet presAssocID="{1B86F998-7272-4140-8348-624A347A8690}" presName="horz2" presStyleCnt="0"/>
      <dgm:spPr/>
    </dgm:pt>
    <dgm:pt modelId="{CA99DE03-BAD5-4A0A-873B-20DDC2FA7317}" type="pres">
      <dgm:prSet presAssocID="{1B86F998-7272-4140-8348-624A347A8690}" presName="horzSpace2" presStyleCnt="0"/>
      <dgm:spPr/>
    </dgm:pt>
    <dgm:pt modelId="{C7640195-FA92-44AE-B5BA-3B985C0D5BF5}" type="pres">
      <dgm:prSet presAssocID="{1B86F998-7272-4140-8348-624A347A8690}" presName="tx2" presStyleLbl="revTx" presStyleIdx="1" presStyleCnt="7"/>
      <dgm:spPr/>
    </dgm:pt>
    <dgm:pt modelId="{DCF0FAA4-4C6B-4BFA-B90C-F3A0B26E8846}" type="pres">
      <dgm:prSet presAssocID="{1B86F998-7272-4140-8348-624A347A8690}" presName="vert2" presStyleCnt="0"/>
      <dgm:spPr/>
    </dgm:pt>
    <dgm:pt modelId="{63062419-1B4E-4CD4-A46F-D4F5EC938FB2}" type="pres">
      <dgm:prSet presAssocID="{1B86F998-7272-4140-8348-624A347A8690}" presName="thinLine2b" presStyleLbl="callout" presStyleIdx="0" presStyleCnt="6"/>
      <dgm:spPr/>
    </dgm:pt>
    <dgm:pt modelId="{AEB06FC1-3A13-4BC8-9772-E5E506C63D6C}" type="pres">
      <dgm:prSet presAssocID="{1B86F998-7272-4140-8348-624A347A8690}" presName="vertSpace2b" presStyleCnt="0"/>
      <dgm:spPr/>
    </dgm:pt>
    <dgm:pt modelId="{3BB7F278-E08B-46CB-B704-A8C0570BDE31}" type="pres">
      <dgm:prSet presAssocID="{8F434969-497D-4AE7-B0F1-5209A45CFBE2}" presName="horz2" presStyleCnt="0"/>
      <dgm:spPr/>
    </dgm:pt>
    <dgm:pt modelId="{55D01237-BC57-42E0-BDD1-7B2C83A8FAFA}" type="pres">
      <dgm:prSet presAssocID="{8F434969-497D-4AE7-B0F1-5209A45CFBE2}" presName="horzSpace2" presStyleCnt="0"/>
      <dgm:spPr/>
    </dgm:pt>
    <dgm:pt modelId="{78B3BE5E-45B8-4A01-91AE-337BD95627DE}" type="pres">
      <dgm:prSet presAssocID="{8F434969-497D-4AE7-B0F1-5209A45CFBE2}" presName="tx2" presStyleLbl="revTx" presStyleIdx="2" presStyleCnt="7"/>
      <dgm:spPr/>
    </dgm:pt>
    <dgm:pt modelId="{D48B1C19-B218-4F6C-B1CE-875D3EB7B663}" type="pres">
      <dgm:prSet presAssocID="{8F434969-497D-4AE7-B0F1-5209A45CFBE2}" presName="vert2" presStyleCnt="0"/>
      <dgm:spPr/>
    </dgm:pt>
    <dgm:pt modelId="{25CAF563-8295-42BE-BFC5-E89706C3ACD1}" type="pres">
      <dgm:prSet presAssocID="{8F434969-497D-4AE7-B0F1-5209A45CFBE2}" presName="thinLine2b" presStyleLbl="callout" presStyleIdx="1" presStyleCnt="6"/>
      <dgm:spPr/>
    </dgm:pt>
    <dgm:pt modelId="{7B21D718-00F4-4ADF-BA13-37268E047140}" type="pres">
      <dgm:prSet presAssocID="{8F434969-497D-4AE7-B0F1-5209A45CFBE2}" presName="vertSpace2b" presStyleCnt="0"/>
      <dgm:spPr/>
    </dgm:pt>
    <dgm:pt modelId="{4F44986B-00CD-4C49-961C-1744630E1106}" type="pres">
      <dgm:prSet presAssocID="{3563AD35-AB8E-435E-BDDF-6D96F150A33B}" presName="horz2" presStyleCnt="0"/>
      <dgm:spPr/>
    </dgm:pt>
    <dgm:pt modelId="{B111627D-54AE-49ED-8683-C12AAD8EC45D}" type="pres">
      <dgm:prSet presAssocID="{3563AD35-AB8E-435E-BDDF-6D96F150A33B}" presName="horzSpace2" presStyleCnt="0"/>
      <dgm:spPr/>
    </dgm:pt>
    <dgm:pt modelId="{38DE362C-B5BD-4613-B1DD-3275942DE4D4}" type="pres">
      <dgm:prSet presAssocID="{3563AD35-AB8E-435E-BDDF-6D96F150A33B}" presName="tx2" presStyleLbl="revTx" presStyleIdx="3" presStyleCnt="7"/>
      <dgm:spPr/>
    </dgm:pt>
    <dgm:pt modelId="{7F63F73A-DD0F-4AE0-94E9-4C8DD69F8963}" type="pres">
      <dgm:prSet presAssocID="{3563AD35-AB8E-435E-BDDF-6D96F150A33B}" presName="vert2" presStyleCnt="0"/>
      <dgm:spPr/>
    </dgm:pt>
    <dgm:pt modelId="{2010B649-3F3A-4183-8EBA-7B8B71BAB20C}" type="pres">
      <dgm:prSet presAssocID="{3563AD35-AB8E-435E-BDDF-6D96F150A33B}" presName="thinLine2b" presStyleLbl="callout" presStyleIdx="2" presStyleCnt="6"/>
      <dgm:spPr/>
    </dgm:pt>
    <dgm:pt modelId="{BA1717EF-1A26-47F1-9743-D19DA83E0AF3}" type="pres">
      <dgm:prSet presAssocID="{3563AD35-AB8E-435E-BDDF-6D96F150A33B}" presName="vertSpace2b" presStyleCnt="0"/>
      <dgm:spPr/>
    </dgm:pt>
    <dgm:pt modelId="{94AF87EE-BAF5-414A-8A2C-22F4B4744097}" type="pres">
      <dgm:prSet presAssocID="{7FFDFEB9-F155-4B77-A16B-2BB616D8C7C8}" presName="horz2" presStyleCnt="0"/>
      <dgm:spPr/>
    </dgm:pt>
    <dgm:pt modelId="{0180F2EA-6078-4757-9F51-1270CA78F9A5}" type="pres">
      <dgm:prSet presAssocID="{7FFDFEB9-F155-4B77-A16B-2BB616D8C7C8}" presName="horzSpace2" presStyleCnt="0"/>
      <dgm:spPr/>
    </dgm:pt>
    <dgm:pt modelId="{221387E4-4675-4BB5-A97B-C36EA5F0999A}" type="pres">
      <dgm:prSet presAssocID="{7FFDFEB9-F155-4B77-A16B-2BB616D8C7C8}" presName="tx2" presStyleLbl="revTx" presStyleIdx="4" presStyleCnt="7"/>
      <dgm:spPr/>
    </dgm:pt>
    <dgm:pt modelId="{489742B0-99F5-40BE-A688-D64EF9814E06}" type="pres">
      <dgm:prSet presAssocID="{7FFDFEB9-F155-4B77-A16B-2BB616D8C7C8}" presName="vert2" presStyleCnt="0"/>
      <dgm:spPr/>
    </dgm:pt>
    <dgm:pt modelId="{AB2B5E87-4E1F-464B-A871-58CD9229F46B}" type="pres">
      <dgm:prSet presAssocID="{7FFDFEB9-F155-4B77-A16B-2BB616D8C7C8}" presName="thinLine2b" presStyleLbl="callout" presStyleIdx="3" presStyleCnt="6"/>
      <dgm:spPr/>
    </dgm:pt>
    <dgm:pt modelId="{EA8CF097-CD4F-4079-A9B3-2602A0E8BA0B}" type="pres">
      <dgm:prSet presAssocID="{7FFDFEB9-F155-4B77-A16B-2BB616D8C7C8}" presName="vertSpace2b" presStyleCnt="0"/>
      <dgm:spPr/>
    </dgm:pt>
    <dgm:pt modelId="{0DBE4041-49B8-42C8-BCC8-BD8428A087BB}" type="pres">
      <dgm:prSet presAssocID="{375C9553-C689-41F6-B1F3-279369125488}" presName="horz2" presStyleCnt="0"/>
      <dgm:spPr/>
    </dgm:pt>
    <dgm:pt modelId="{70130E65-47C7-4E5A-B54D-07854BC85C5D}" type="pres">
      <dgm:prSet presAssocID="{375C9553-C689-41F6-B1F3-279369125488}" presName="horzSpace2" presStyleCnt="0"/>
      <dgm:spPr/>
    </dgm:pt>
    <dgm:pt modelId="{7BE184EE-B1BB-4926-8026-ECD090B6AAA1}" type="pres">
      <dgm:prSet presAssocID="{375C9553-C689-41F6-B1F3-279369125488}" presName="tx2" presStyleLbl="revTx" presStyleIdx="5" presStyleCnt="7"/>
      <dgm:spPr/>
    </dgm:pt>
    <dgm:pt modelId="{12F121BA-792D-4A5A-8516-26E02F4DFF17}" type="pres">
      <dgm:prSet presAssocID="{375C9553-C689-41F6-B1F3-279369125488}" presName="vert2" presStyleCnt="0"/>
      <dgm:spPr/>
    </dgm:pt>
    <dgm:pt modelId="{3A2E6277-3DA9-4D89-8368-99EDE7EC71EB}" type="pres">
      <dgm:prSet presAssocID="{375C9553-C689-41F6-B1F3-279369125488}" presName="thinLine2b" presStyleLbl="callout" presStyleIdx="4" presStyleCnt="6"/>
      <dgm:spPr/>
    </dgm:pt>
    <dgm:pt modelId="{1A0F94E2-9716-449C-85E8-4A2791690965}" type="pres">
      <dgm:prSet presAssocID="{375C9553-C689-41F6-B1F3-279369125488}" presName="vertSpace2b" presStyleCnt="0"/>
      <dgm:spPr/>
    </dgm:pt>
    <dgm:pt modelId="{D91FCE77-F308-4E96-B528-4661C7EC7A64}" type="pres">
      <dgm:prSet presAssocID="{1FA6B909-7D55-475E-8279-EAF31C8D8BB5}" presName="horz2" presStyleCnt="0"/>
      <dgm:spPr/>
    </dgm:pt>
    <dgm:pt modelId="{AB3743BD-3CF5-4886-8923-903BD8561495}" type="pres">
      <dgm:prSet presAssocID="{1FA6B909-7D55-475E-8279-EAF31C8D8BB5}" presName="horzSpace2" presStyleCnt="0"/>
      <dgm:spPr/>
    </dgm:pt>
    <dgm:pt modelId="{ECF45CB8-7EB0-4B71-BE25-82A3D80F7694}" type="pres">
      <dgm:prSet presAssocID="{1FA6B909-7D55-475E-8279-EAF31C8D8BB5}" presName="tx2" presStyleLbl="revTx" presStyleIdx="6" presStyleCnt="7"/>
      <dgm:spPr/>
    </dgm:pt>
    <dgm:pt modelId="{2C650442-7998-4D36-9D33-DEBE5CD83638}" type="pres">
      <dgm:prSet presAssocID="{1FA6B909-7D55-475E-8279-EAF31C8D8BB5}" presName="vert2" presStyleCnt="0"/>
      <dgm:spPr/>
    </dgm:pt>
    <dgm:pt modelId="{E92427EC-5B5F-443B-962F-D06146B29A50}" type="pres">
      <dgm:prSet presAssocID="{1FA6B909-7D55-475E-8279-EAF31C8D8BB5}" presName="thinLine2b" presStyleLbl="callout" presStyleIdx="5" presStyleCnt="6"/>
      <dgm:spPr/>
    </dgm:pt>
    <dgm:pt modelId="{AED3DB2D-85F2-4EF1-A363-CB69AD7F41A3}" type="pres">
      <dgm:prSet presAssocID="{1FA6B909-7D55-475E-8279-EAF31C8D8BB5}" presName="vertSpace2b" presStyleCnt="0"/>
      <dgm:spPr/>
    </dgm:pt>
  </dgm:ptLst>
  <dgm:cxnLst>
    <dgm:cxn modelId="{D8153700-D5A1-4E44-9CB5-5D648FC8C08F}" type="presOf" srcId="{00782B72-2572-41E0-8EAA-D18D6072EAD5}" destId="{DB335725-594C-4964-A617-A9424F2AE9CC}" srcOrd="0" destOrd="0" presId="urn:microsoft.com/office/officeart/2008/layout/LinedList"/>
    <dgm:cxn modelId="{B8ABC30F-4EDA-4882-A261-B3AE927FACAF}" srcId="{17CB6F13-CCCE-4454-B3C4-517C456791BC}" destId="{1FA6B909-7D55-475E-8279-EAF31C8D8BB5}" srcOrd="5" destOrd="0" parTransId="{718CD451-3F49-43D8-AA8E-0867A8A04F72}" sibTransId="{672142FA-79E2-42BA-B87A-F12E7D546908}"/>
    <dgm:cxn modelId="{1257DA0F-7A18-4B0E-A1E9-110D5456C263}" srcId="{17CB6F13-CCCE-4454-B3C4-517C456791BC}" destId="{1B86F998-7272-4140-8348-624A347A8690}" srcOrd="0" destOrd="0" parTransId="{D401262D-2698-4B7B-993D-552C05918716}" sibTransId="{F9FA601D-34CE-4A5B-8ED9-A535555B388E}"/>
    <dgm:cxn modelId="{00E4611E-6798-4026-8BDA-A517DCAEE928}" srcId="{00782B72-2572-41E0-8EAA-D18D6072EAD5}" destId="{17CB6F13-CCCE-4454-B3C4-517C456791BC}" srcOrd="0" destOrd="0" parTransId="{69415C5D-C226-4E2D-B8D4-CA967555FEBF}" sibTransId="{56C2A260-B7BF-497A-A94C-6FD8771E2EEB}"/>
    <dgm:cxn modelId="{1D044B68-A154-4D2E-882D-F0478B45FE55}" type="presOf" srcId="{8F434969-497D-4AE7-B0F1-5209A45CFBE2}" destId="{78B3BE5E-45B8-4A01-91AE-337BD95627DE}" srcOrd="0" destOrd="0" presId="urn:microsoft.com/office/officeart/2008/layout/LinedList"/>
    <dgm:cxn modelId="{29E3505A-F95E-4A3D-8EF3-D40A6BDECFDD}" srcId="{17CB6F13-CCCE-4454-B3C4-517C456791BC}" destId="{3563AD35-AB8E-435E-BDDF-6D96F150A33B}" srcOrd="2" destOrd="0" parTransId="{FF7A67F6-7EAD-4F3A-A1BB-CBB6372693B1}" sibTransId="{56363D18-1DE6-4ABB-89B3-4AD1E9E1A455}"/>
    <dgm:cxn modelId="{54968282-47E3-4A5F-8BE1-971D0A972969}" srcId="{17CB6F13-CCCE-4454-B3C4-517C456791BC}" destId="{375C9553-C689-41F6-B1F3-279369125488}" srcOrd="4" destOrd="0" parTransId="{87D0E7D2-0B32-42F8-9D67-394502DBB3B8}" sibTransId="{5C24FF15-192C-4061-92E2-FB95755C9389}"/>
    <dgm:cxn modelId="{7747EB86-A460-40A1-A73C-9A6A9D8099F9}" type="presOf" srcId="{7FFDFEB9-F155-4B77-A16B-2BB616D8C7C8}" destId="{221387E4-4675-4BB5-A97B-C36EA5F0999A}" srcOrd="0" destOrd="0" presId="urn:microsoft.com/office/officeart/2008/layout/LinedList"/>
    <dgm:cxn modelId="{984397B1-5567-492E-85ED-5C45895D73AC}" srcId="{17CB6F13-CCCE-4454-B3C4-517C456791BC}" destId="{8F434969-497D-4AE7-B0F1-5209A45CFBE2}" srcOrd="1" destOrd="0" parTransId="{BB22EC62-741E-4B05-9167-EF5ADBFFB980}" sibTransId="{A71B233F-466D-42BF-A32E-81FD7BAF667D}"/>
    <dgm:cxn modelId="{43CB28B5-31EE-40F9-884F-D6A3B5D5401E}" type="presOf" srcId="{3563AD35-AB8E-435E-BDDF-6D96F150A33B}" destId="{38DE362C-B5BD-4613-B1DD-3275942DE4D4}" srcOrd="0" destOrd="0" presId="urn:microsoft.com/office/officeart/2008/layout/LinedList"/>
    <dgm:cxn modelId="{8ADBCCCF-33A4-4DA4-B874-D1157B2D3226}" type="presOf" srcId="{1B86F998-7272-4140-8348-624A347A8690}" destId="{C7640195-FA92-44AE-B5BA-3B985C0D5BF5}" srcOrd="0" destOrd="0" presId="urn:microsoft.com/office/officeart/2008/layout/LinedList"/>
    <dgm:cxn modelId="{382CE0D0-78CD-41D0-BBB3-DC59596CF324}" type="presOf" srcId="{17CB6F13-CCCE-4454-B3C4-517C456791BC}" destId="{308001E7-ADEE-4F69-9D40-218A84CFFB3B}" srcOrd="0" destOrd="0" presId="urn:microsoft.com/office/officeart/2008/layout/LinedList"/>
    <dgm:cxn modelId="{20BA2BF6-57E8-4A78-A719-3DCD22060703}" type="presOf" srcId="{1FA6B909-7D55-475E-8279-EAF31C8D8BB5}" destId="{ECF45CB8-7EB0-4B71-BE25-82A3D80F7694}" srcOrd="0" destOrd="0" presId="urn:microsoft.com/office/officeart/2008/layout/LinedList"/>
    <dgm:cxn modelId="{FD526FFD-8F98-4B38-9262-2FA87C4600B4}" type="presOf" srcId="{375C9553-C689-41F6-B1F3-279369125488}" destId="{7BE184EE-B1BB-4926-8026-ECD090B6AAA1}" srcOrd="0" destOrd="0" presId="urn:microsoft.com/office/officeart/2008/layout/LinedList"/>
    <dgm:cxn modelId="{6A8B64FE-D861-46D1-A568-89BD359EEE50}" srcId="{17CB6F13-CCCE-4454-B3C4-517C456791BC}" destId="{7FFDFEB9-F155-4B77-A16B-2BB616D8C7C8}" srcOrd="3" destOrd="0" parTransId="{1B2617F9-6737-4CC6-890A-A42ACE5E4A51}" sibTransId="{31E40487-0CE7-4E10-AA12-8ABCF5606ECB}"/>
    <dgm:cxn modelId="{F8115404-A002-445A-BD6E-D1B8AB746A8A}" type="presParOf" srcId="{DB335725-594C-4964-A617-A9424F2AE9CC}" destId="{5B3B422F-9297-4527-941B-4A1E8CB09279}" srcOrd="0" destOrd="0" presId="urn:microsoft.com/office/officeart/2008/layout/LinedList"/>
    <dgm:cxn modelId="{3DC3D86F-E52F-4EF5-8E01-9B0E8986488A}" type="presParOf" srcId="{DB335725-594C-4964-A617-A9424F2AE9CC}" destId="{527EB442-DF1F-4AF9-BCB2-AF2C3DC5723B}" srcOrd="1" destOrd="0" presId="urn:microsoft.com/office/officeart/2008/layout/LinedList"/>
    <dgm:cxn modelId="{2DEE70C5-7FD4-4EF7-9C16-385A57CEED09}" type="presParOf" srcId="{527EB442-DF1F-4AF9-BCB2-AF2C3DC5723B}" destId="{308001E7-ADEE-4F69-9D40-218A84CFFB3B}" srcOrd="0" destOrd="0" presId="urn:microsoft.com/office/officeart/2008/layout/LinedList"/>
    <dgm:cxn modelId="{08341040-5FEF-4BBD-848A-AF535CD1A62D}" type="presParOf" srcId="{527EB442-DF1F-4AF9-BCB2-AF2C3DC5723B}" destId="{6CDD5670-D61A-4F01-A594-65E0D1D5740D}" srcOrd="1" destOrd="0" presId="urn:microsoft.com/office/officeart/2008/layout/LinedList"/>
    <dgm:cxn modelId="{ED2233AF-B05B-4841-AB39-0C135EA148DF}" type="presParOf" srcId="{6CDD5670-D61A-4F01-A594-65E0D1D5740D}" destId="{4BA2CB50-B2FB-4757-B533-C6408F5E279A}" srcOrd="0" destOrd="0" presId="urn:microsoft.com/office/officeart/2008/layout/LinedList"/>
    <dgm:cxn modelId="{727FC0E8-AA2B-4736-A0EB-6CB7351D6785}" type="presParOf" srcId="{6CDD5670-D61A-4F01-A594-65E0D1D5740D}" destId="{ADECDD3B-9403-4C17-9CC0-3AC7C85153CB}" srcOrd="1" destOrd="0" presId="urn:microsoft.com/office/officeart/2008/layout/LinedList"/>
    <dgm:cxn modelId="{AE038285-865B-4279-AFF0-EE6AE5DB6364}" type="presParOf" srcId="{ADECDD3B-9403-4C17-9CC0-3AC7C85153CB}" destId="{CA99DE03-BAD5-4A0A-873B-20DDC2FA7317}" srcOrd="0" destOrd="0" presId="urn:microsoft.com/office/officeart/2008/layout/LinedList"/>
    <dgm:cxn modelId="{FF6224ED-7E9B-4577-8F9A-CD156BC70BF8}" type="presParOf" srcId="{ADECDD3B-9403-4C17-9CC0-3AC7C85153CB}" destId="{C7640195-FA92-44AE-B5BA-3B985C0D5BF5}" srcOrd="1" destOrd="0" presId="urn:microsoft.com/office/officeart/2008/layout/LinedList"/>
    <dgm:cxn modelId="{7ED84E6A-994F-431D-813F-9714278E1468}" type="presParOf" srcId="{ADECDD3B-9403-4C17-9CC0-3AC7C85153CB}" destId="{DCF0FAA4-4C6B-4BFA-B90C-F3A0B26E8846}" srcOrd="2" destOrd="0" presId="urn:microsoft.com/office/officeart/2008/layout/LinedList"/>
    <dgm:cxn modelId="{E6D55329-09CE-4ECB-946F-DF6009049DAF}" type="presParOf" srcId="{6CDD5670-D61A-4F01-A594-65E0D1D5740D}" destId="{63062419-1B4E-4CD4-A46F-D4F5EC938FB2}" srcOrd="2" destOrd="0" presId="urn:microsoft.com/office/officeart/2008/layout/LinedList"/>
    <dgm:cxn modelId="{626069D0-5549-4816-A122-C7F747D4A373}" type="presParOf" srcId="{6CDD5670-D61A-4F01-A594-65E0D1D5740D}" destId="{AEB06FC1-3A13-4BC8-9772-E5E506C63D6C}" srcOrd="3" destOrd="0" presId="urn:microsoft.com/office/officeart/2008/layout/LinedList"/>
    <dgm:cxn modelId="{E01E6663-A576-4049-825D-D3853569AB4E}" type="presParOf" srcId="{6CDD5670-D61A-4F01-A594-65E0D1D5740D}" destId="{3BB7F278-E08B-46CB-B704-A8C0570BDE31}" srcOrd="4" destOrd="0" presId="urn:microsoft.com/office/officeart/2008/layout/LinedList"/>
    <dgm:cxn modelId="{EDA8AD34-4B7B-4A5F-A833-36FF2827B511}" type="presParOf" srcId="{3BB7F278-E08B-46CB-B704-A8C0570BDE31}" destId="{55D01237-BC57-42E0-BDD1-7B2C83A8FAFA}" srcOrd="0" destOrd="0" presId="urn:microsoft.com/office/officeart/2008/layout/LinedList"/>
    <dgm:cxn modelId="{805502A7-6C63-473F-9A5F-176395F992C3}" type="presParOf" srcId="{3BB7F278-E08B-46CB-B704-A8C0570BDE31}" destId="{78B3BE5E-45B8-4A01-91AE-337BD95627DE}" srcOrd="1" destOrd="0" presId="urn:microsoft.com/office/officeart/2008/layout/LinedList"/>
    <dgm:cxn modelId="{AE4AA536-F211-405B-869F-F034F8E24963}" type="presParOf" srcId="{3BB7F278-E08B-46CB-B704-A8C0570BDE31}" destId="{D48B1C19-B218-4F6C-B1CE-875D3EB7B663}" srcOrd="2" destOrd="0" presId="urn:microsoft.com/office/officeart/2008/layout/LinedList"/>
    <dgm:cxn modelId="{250CA96D-2270-4330-8C21-0AA3E2BC0435}" type="presParOf" srcId="{6CDD5670-D61A-4F01-A594-65E0D1D5740D}" destId="{25CAF563-8295-42BE-BFC5-E89706C3ACD1}" srcOrd="5" destOrd="0" presId="urn:microsoft.com/office/officeart/2008/layout/LinedList"/>
    <dgm:cxn modelId="{BF8DE47C-72B6-4E1E-95CE-84B0BB058F66}" type="presParOf" srcId="{6CDD5670-D61A-4F01-A594-65E0D1D5740D}" destId="{7B21D718-00F4-4ADF-BA13-37268E047140}" srcOrd="6" destOrd="0" presId="urn:microsoft.com/office/officeart/2008/layout/LinedList"/>
    <dgm:cxn modelId="{4E7B3328-B037-48AD-A169-FA7022D8EF9C}" type="presParOf" srcId="{6CDD5670-D61A-4F01-A594-65E0D1D5740D}" destId="{4F44986B-00CD-4C49-961C-1744630E1106}" srcOrd="7" destOrd="0" presId="urn:microsoft.com/office/officeart/2008/layout/LinedList"/>
    <dgm:cxn modelId="{867383E1-D6E2-441F-B78E-29D149327EB0}" type="presParOf" srcId="{4F44986B-00CD-4C49-961C-1744630E1106}" destId="{B111627D-54AE-49ED-8683-C12AAD8EC45D}" srcOrd="0" destOrd="0" presId="urn:microsoft.com/office/officeart/2008/layout/LinedList"/>
    <dgm:cxn modelId="{67EB51F6-AAEE-4A59-9B80-EF8A94FAD736}" type="presParOf" srcId="{4F44986B-00CD-4C49-961C-1744630E1106}" destId="{38DE362C-B5BD-4613-B1DD-3275942DE4D4}" srcOrd="1" destOrd="0" presId="urn:microsoft.com/office/officeart/2008/layout/LinedList"/>
    <dgm:cxn modelId="{DEACA9A1-6DD8-418C-A4F3-3F70079C075E}" type="presParOf" srcId="{4F44986B-00CD-4C49-961C-1744630E1106}" destId="{7F63F73A-DD0F-4AE0-94E9-4C8DD69F8963}" srcOrd="2" destOrd="0" presId="urn:microsoft.com/office/officeart/2008/layout/LinedList"/>
    <dgm:cxn modelId="{037E5CCF-C3C0-4068-AD73-3A3617E3AC53}" type="presParOf" srcId="{6CDD5670-D61A-4F01-A594-65E0D1D5740D}" destId="{2010B649-3F3A-4183-8EBA-7B8B71BAB20C}" srcOrd="8" destOrd="0" presId="urn:microsoft.com/office/officeart/2008/layout/LinedList"/>
    <dgm:cxn modelId="{60F72573-C5AB-4C80-BBD7-36BD7BCA98D1}" type="presParOf" srcId="{6CDD5670-D61A-4F01-A594-65E0D1D5740D}" destId="{BA1717EF-1A26-47F1-9743-D19DA83E0AF3}" srcOrd="9" destOrd="0" presId="urn:microsoft.com/office/officeart/2008/layout/LinedList"/>
    <dgm:cxn modelId="{98151B25-0F06-49FA-9162-D5537C4F62CF}" type="presParOf" srcId="{6CDD5670-D61A-4F01-A594-65E0D1D5740D}" destId="{94AF87EE-BAF5-414A-8A2C-22F4B4744097}" srcOrd="10" destOrd="0" presId="urn:microsoft.com/office/officeart/2008/layout/LinedList"/>
    <dgm:cxn modelId="{C7A93391-618B-4288-8E2F-F6E09FDAEFDE}" type="presParOf" srcId="{94AF87EE-BAF5-414A-8A2C-22F4B4744097}" destId="{0180F2EA-6078-4757-9F51-1270CA78F9A5}" srcOrd="0" destOrd="0" presId="urn:microsoft.com/office/officeart/2008/layout/LinedList"/>
    <dgm:cxn modelId="{CDF8A946-4F2B-43D4-B7E2-E3E61F421C26}" type="presParOf" srcId="{94AF87EE-BAF5-414A-8A2C-22F4B4744097}" destId="{221387E4-4675-4BB5-A97B-C36EA5F0999A}" srcOrd="1" destOrd="0" presId="urn:microsoft.com/office/officeart/2008/layout/LinedList"/>
    <dgm:cxn modelId="{099031D4-772B-49E2-AF01-1E23A6101FAE}" type="presParOf" srcId="{94AF87EE-BAF5-414A-8A2C-22F4B4744097}" destId="{489742B0-99F5-40BE-A688-D64EF9814E06}" srcOrd="2" destOrd="0" presId="urn:microsoft.com/office/officeart/2008/layout/LinedList"/>
    <dgm:cxn modelId="{706E9DC8-E2BA-4A67-89F1-C9A1899B1875}" type="presParOf" srcId="{6CDD5670-D61A-4F01-A594-65E0D1D5740D}" destId="{AB2B5E87-4E1F-464B-A871-58CD9229F46B}" srcOrd="11" destOrd="0" presId="urn:microsoft.com/office/officeart/2008/layout/LinedList"/>
    <dgm:cxn modelId="{862FDE61-95C3-4596-B7EA-9DB78C347AE4}" type="presParOf" srcId="{6CDD5670-D61A-4F01-A594-65E0D1D5740D}" destId="{EA8CF097-CD4F-4079-A9B3-2602A0E8BA0B}" srcOrd="12" destOrd="0" presId="urn:microsoft.com/office/officeart/2008/layout/LinedList"/>
    <dgm:cxn modelId="{1B0EB018-A72D-4DEE-9D21-6C4B41544CED}" type="presParOf" srcId="{6CDD5670-D61A-4F01-A594-65E0D1D5740D}" destId="{0DBE4041-49B8-42C8-BCC8-BD8428A087BB}" srcOrd="13" destOrd="0" presId="urn:microsoft.com/office/officeart/2008/layout/LinedList"/>
    <dgm:cxn modelId="{4A0CB1D2-87CC-4B72-8F58-7B1CF9959656}" type="presParOf" srcId="{0DBE4041-49B8-42C8-BCC8-BD8428A087BB}" destId="{70130E65-47C7-4E5A-B54D-07854BC85C5D}" srcOrd="0" destOrd="0" presId="urn:microsoft.com/office/officeart/2008/layout/LinedList"/>
    <dgm:cxn modelId="{ED705F97-2C51-4AA8-ADEF-2AD5DD657237}" type="presParOf" srcId="{0DBE4041-49B8-42C8-BCC8-BD8428A087BB}" destId="{7BE184EE-B1BB-4926-8026-ECD090B6AAA1}" srcOrd="1" destOrd="0" presId="urn:microsoft.com/office/officeart/2008/layout/LinedList"/>
    <dgm:cxn modelId="{F1257D9E-AA3C-4B1E-96E4-8A2346CC4460}" type="presParOf" srcId="{0DBE4041-49B8-42C8-BCC8-BD8428A087BB}" destId="{12F121BA-792D-4A5A-8516-26E02F4DFF17}" srcOrd="2" destOrd="0" presId="urn:microsoft.com/office/officeart/2008/layout/LinedList"/>
    <dgm:cxn modelId="{2F9EEE22-C91B-4E0A-9A1D-16861D7190EC}" type="presParOf" srcId="{6CDD5670-D61A-4F01-A594-65E0D1D5740D}" destId="{3A2E6277-3DA9-4D89-8368-99EDE7EC71EB}" srcOrd="14" destOrd="0" presId="urn:microsoft.com/office/officeart/2008/layout/LinedList"/>
    <dgm:cxn modelId="{98D583D2-066B-4F9C-B45A-2191E44CE09B}" type="presParOf" srcId="{6CDD5670-D61A-4F01-A594-65E0D1D5740D}" destId="{1A0F94E2-9716-449C-85E8-4A2791690965}" srcOrd="15" destOrd="0" presId="urn:microsoft.com/office/officeart/2008/layout/LinedList"/>
    <dgm:cxn modelId="{DB0399ED-B923-4B56-837D-BEB6E8E9E84E}" type="presParOf" srcId="{6CDD5670-D61A-4F01-A594-65E0D1D5740D}" destId="{D91FCE77-F308-4E96-B528-4661C7EC7A64}" srcOrd="16" destOrd="0" presId="urn:microsoft.com/office/officeart/2008/layout/LinedList"/>
    <dgm:cxn modelId="{86C7CAEF-912B-47A7-B8E5-13602582ADCC}" type="presParOf" srcId="{D91FCE77-F308-4E96-B528-4661C7EC7A64}" destId="{AB3743BD-3CF5-4886-8923-903BD8561495}" srcOrd="0" destOrd="0" presId="urn:microsoft.com/office/officeart/2008/layout/LinedList"/>
    <dgm:cxn modelId="{73FFAFA6-A2FB-40BF-9C47-3C3E8CAA6ECC}" type="presParOf" srcId="{D91FCE77-F308-4E96-B528-4661C7EC7A64}" destId="{ECF45CB8-7EB0-4B71-BE25-82A3D80F7694}" srcOrd="1" destOrd="0" presId="urn:microsoft.com/office/officeart/2008/layout/LinedList"/>
    <dgm:cxn modelId="{D8B1535F-088D-45CB-A109-EAEB7C4CC82B}" type="presParOf" srcId="{D91FCE77-F308-4E96-B528-4661C7EC7A64}" destId="{2C650442-7998-4D36-9D33-DEBE5CD83638}" srcOrd="2" destOrd="0" presId="urn:microsoft.com/office/officeart/2008/layout/LinedList"/>
    <dgm:cxn modelId="{1A76C433-CA25-4AE4-AB11-989286077CBF}" type="presParOf" srcId="{6CDD5670-D61A-4F01-A594-65E0D1D5740D}" destId="{E92427EC-5B5F-443B-962F-D06146B29A50}" srcOrd="17" destOrd="0" presId="urn:microsoft.com/office/officeart/2008/layout/LinedList"/>
    <dgm:cxn modelId="{2F51D67F-F35E-409B-8FF9-E1DFFEAC2E4B}" type="presParOf" srcId="{6CDD5670-D61A-4F01-A594-65E0D1D5740D}" destId="{AED3DB2D-85F2-4EF1-A363-CB69AD7F41A3}" srcOrd="18"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0782B72-2572-41E0-8EAA-D18D6072EAD5}" type="doc">
      <dgm:prSet loTypeId="urn:microsoft.com/office/officeart/2008/layout/LinedList" loCatId="list" qsTypeId="urn:microsoft.com/office/officeart/2005/8/quickstyle/simple5" qsCatId="simple" csTypeId="urn:microsoft.com/office/officeart/2005/8/colors/accent1_2" csCatId="accent1" phldr="1"/>
      <dgm:spPr/>
      <dgm:t>
        <a:bodyPr/>
        <a:lstStyle/>
        <a:p>
          <a:endParaRPr lang="en-US"/>
        </a:p>
      </dgm:t>
    </dgm:pt>
    <dgm:pt modelId="{17CB6F13-CCCE-4454-B3C4-517C456791BC}">
      <dgm:prSet phldrT="[Text]" custT="1"/>
      <dgm:spPr/>
      <dgm:t>
        <a:bodyPr/>
        <a:lstStyle/>
        <a:p>
          <a:r>
            <a:rPr lang="en-US" sz="2400" dirty="0">
              <a:effectLst>
                <a:outerShdw blurRad="38100" dist="38100" dir="2700000" algn="tl">
                  <a:srgbClr val="000000">
                    <a:alpha val="43137"/>
                  </a:srgbClr>
                </a:outerShdw>
              </a:effectLst>
            </a:rPr>
            <a:t>Supplemental criteria</a:t>
          </a:r>
        </a:p>
        <a:p>
          <a:endParaRPr lang="en-US" sz="2600" dirty="0">
            <a:effectLst>
              <a:outerShdw blurRad="38100" dist="38100" dir="2700000" algn="tl">
                <a:srgbClr val="000000">
                  <a:alpha val="43137"/>
                </a:srgbClr>
              </a:outerShdw>
            </a:effectLst>
          </a:endParaRPr>
        </a:p>
      </dgm:t>
    </dgm:pt>
    <dgm:pt modelId="{69415C5D-C226-4E2D-B8D4-CA967555FEBF}" type="parTrans" cxnId="{00E4611E-6798-4026-8BDA-A517DCAEE928}">
      <dgm:prSet/>
      <dgm:spPr/>
      <dgm:t>
        <a:bodyPr/>
        <a:lstStyle/>
        <a:p>
          <a:endParaRPr lang="en-US"/>
        </a:p>
      </dgm:t>
    </dgm:pt>
    <dgm:pt modelId="{56C2A260-B7BF-497A-A94C-6FD8771E2EEB}" type="sibTrans" cxnId="{00E4611E-6798-4026-8BDA-A517DCAEE928}">
      <dgm:prSet/>
      <dgm:spPr/>
      <dgm:t>
        <a:bodyPr/>
        <a:lstStyle/>
        <a:p>
          <a:endParaRPr lang="en-US"/>
        </a:p>
      </dgm:t>
    </dgm:pt>
    <dgm:pt modelId="{1B86F998-7272-4140-8348-624A347A8690}">
      <dgm:prSet phldrT="[Text]" custT="1"/>
      <dgm:spPr/>
      <dgm:t>
        <a:bodyPr/>
        <a:lstStyle/>
        <a:p>
          <a:r>
            <a:rPr lang="en-US" sz="2000" b="0" i="0" u="none" strike="noStrike" baseline="0" dirty="0">
              <a:effectLst>
                <a:outerShdw blurRad="38100" dist="38100" dir="2700000" algn="tl">
                  <a:srgbClr val="000000">
                    <a:alpha val="43137"/>
                  </a:srgbClr>
                </a:outerShdw>
              </a:effectLst>
              <a:latin typeface="AdvPSA334"/>
            </a:rPr>
            <a:t>Serum uric acid &lt;0.24 mmol/l (&lt;4 mg/dl)</a:t>
          </a:r>
          <a:endParaRPr lang="en-US" sz="2000" dirty="0">
            <a:effectLst>
              <a:outerShdw blurRad="38100" dist="38100" dir="2700000" algn="tl">
                <a:srgbClr val="000000">
                  <a:alpha val="43137"/>
                </a:srgbClr>
              </a:outerShdw>
            </a:effectLst>
          </a:endParaRPr>
        </a:p>
      </dgm:t>
    </dgm:pt>
    <dgm:pt modelId="{D401262D-2698-4B7B-993D-552C05918716}" type="parTrans" cxnId="{1257DA0F-7A18-4B0E-A1E9-110D5456C263}">
      <dgm:prSet/>
      <dgm:spPr/>
      <dgm:t>
        <a:bodyPr/>
        <a:lstStyle/>
        <a:p>
          <a:endParaRPr lang="en-US"/>
        </a:p>
      </dgm:t>
    </dgm:pt>
    <dgm:pt modelId="{F9FA601D-34CE-4A5B-8ED9-A535555B388E}" type="sibTrans" cxnId="{1257DA0F-7A18-4B0E-A1E9-110D5456C263}">
      <dgm:prSet/>
      <dgm:spPr/>
      <dgm:t>
        <a:bodyPr/>
        <a:lstStyle/>
        <a:p>
          <a:endParaRPr lang="en-US"/>
        </a:p>
      </dgm:t>
    </dgm:pt>
    <dgm:pt modelId="{8F434969-497D-4AE7-B0F1-5209A45CFBE2}">
      <dgm:prSet phldrT="[Text]" custT="1"/>
      <dgm:spPr/>
      <dgm:t>
        <a:bodyPr/>
        <a:lstStyle/>
        <a:p>
          <a:r>
            <a:rPr lang="nl-NL" sz="2000" b="0" i="0" u="none" strike="noStrike" baseline="0" dirty="0">
              <a:effectLst>
                <a:outerShdw blurRad="38100" dist="38100" dir="2700000" algn="tl">
                  <a:srgbClr val="000000">
                    <a:alpha val="43137"/>
                  </a:srgbClr>
                </a:outerShdw>
              </a:effectLst>
              <a:latin typeface="AdvPSA334"/>
            </a:rPr>
            <a:t>Serum urea &lt;3.6 mmol/l (&lt;21.6 mg/dl)</a:t>
          </a:r>
          <a:endParaRPr lang="en-US" sz="2000" b="0" i="0" u="none" strike="noStrike" baseline="0" dirty="0">
            <a:effectLst>
              <a:outerShdw blurRad="38100" dist="38100" dir="2700000" algn="tl">
                <a:srgbClr val="000000">
                  <a:alpha val="43137"/>
                </a:srgbClr>
              </a:outerShdw>
            </a:effectLst>
            <a:latin typeface="AdvPSA334"/>
          </a:endParaRPr>
        </a:p>
        <a:p>
          <a:endParaRPr lang="en-US" sz="2000" dirty="0">
            <a:effectLst>
              <a:outerShdw blurRad="38100" dist="38100" dir="2700000" algn="tl">
                <a:srgbClr val="000000">
                  <a:alpha val="43137"/>
                </a:srgbClr>
              </a:outerShdw>
            </a:effectLst>
          </a:endParaRPr>
        </a:p>
      </dgm:t>
    </dgm:pt>
    <dgm:pt modelId="{BB22EC62-741E-4B05-9167-EF5ADBFFB980}" type="parTrans" cxnId="{984397B1-5567-492E-85ED-5C45895D73AC}">
      <dgm:prSet/>
      <dgm:spPr/>
      <dgm:t>
        <a:bodyPr/>
        <a:lstStyle/>
        <a:p>
          <a:endParaRPr lang="en-US"/>
        </a:p>
      </dgm:t>
    </dgm:pt>
    <dgm:pt modelId="{A71B233F-466D-42BF-A32E-81FD7BAF667D}" type="sibTrans" cxnId="{984397B1-5567-492E-85ED-5C45895D73AC}">
      <dgm:prSet/>
      <dgm:spPr/>
      <dgm:t>
        <a:bodyPr/>
        <a:lstStyle/>
        <a:p>
          <a:endParaRPr lang="en-US"/>
        </a:p>
      </dgm:t>
    </dgm:pt>
    <dgm:pt modelId="{3563AD35-AB8E-435E-BDDF-6D96F150A33B}">
      <dgm:prSet phldrT="[Text]" custT="1"/>
      <dgm:spPr/>
      <dgm:t>
        <a:bodyPr/>
        <a:lstStyle/>
        <a:p>
          <a:r>
            <a:rPr lang="en-US" sz="2000" b="0" i="0" u="none" strike="noStrike" baseline="0" dirty="0">
              <a:effectLst>
                <a:outerShdw blurRad="38100" dist="38100" dir="2700000" algn="tl">
                  <a:srgbClr val="000000">
                    <a:alpha val="43137"/>
                  </a:srgbClr>
                </a:outerShdw>
              </a:effectLst>
              <a:latin typeface="AdvPSA334"/>
            </a:rPr>
            <a:t>Failure to correct </a:t>
          </a:r>
          <a:r>
            <a:rPr lang="en-US" sz="2000" b="0" i="0" u="none" strike="noStrike" baseline="0" dirty="0" err="1">
              <a:effectLst>
                <a:outerShdw blurRad="38100" dist="38100" dir="2700000" algn="tl">
                  <a:srgbClr val="000000">
                    <a:alpha val="43137"/>
                  </a:srgbClr>
                </a:outerShdw>
              </a:effectLst>
              <a:latin typeface="AdvPSA334"/>
            </a:rPr>
            <a:t>hyponatraemia</a:t>
          </a:r>
          <a:r>
            <a:rPr lang="en-US" sz="2000" b="0" i="0" u="none" strike="noStrike" baseline="0" dirty="0">
              <a:effectLst>
                <a:outerShdw blurRad="38100" dist="38100" dir="2700000" algn="tl">
                  <a:srgbClr val="000000">
                    <a:alpha val="43137"/>
                  </a:srgbClr>
                </a:outerShdw>
              </a:effectLst>
              <a:latin typeface="AdvPSA334"/>
            </a:rPr>
            <a:t> after 0.9% saline infusion</a:t>
          </a:r>
        </a:p>
        <a:p>
          <a:r>
            <a:rPr lang="en-US" sz="2000" b="0" i="0" u="none" strike="noStrike" baseline="0" dirty="0">
              <a:effectLst>
                <a:outerShdw blurRad="38100" dist="38100" dir="2700000" algn="tl">
                  <a:srgbClr val="000000">
                    <a:alpha val="43137"/>
                  </a:srgbClr>
                </a:outerShdw>
              </a:effectLst>
              <a:latin typeface="AdvPSA334"/>
            </a:rPr>
            <a:t>Correction of </a:t>
          </a:r>
          <a:r>
            <a:rPr lang="en-US" sz="2000" b="0" i="0" u="none" strike="noStrike" baseline="0" dirty="0" err="1">
              <a:effectLst>
                <a:outerShdw blurRad="38100" dist="38100" dir="2700000" algn="tl">
                  <a:srgbClr val="000000">
                    <a:alpha val="43137"/>
                  </a:srgbClr>
                </a:outerShdw>
              </a:effectLst>
              <a:latin typeface="AdvPSA334"/>
            </a:rPr>
            <a:t>hyponatraemia</a:t>
          </a:r>
          <a:r>
            <a:rPr lang="en-US" sz="2000" b="0" i="0" u="none" strike="noStrike" baseline="0" dirty="0">
              <a:effectLst>
                <a:outerShdw blurRad="38100" dist="38100" dir="2700000" algn="tl">
                  <a:srgbClr val="000000">
                    <a:alpha val="43137"/>
                  </a:srgbClr>
                </a:outerShdw>
              </a:effectLst>
              <a:latin typeface="AdvPSA334"/>
            </a:rPr>
            <a:t> through fluid restriction</a:t>
          </a:r>
        </a:p>
        <a:p>
          <a:endParaRPr lang="en-US" sz="2000" dirty="0">
            <a:effectLst>
              <a:outerShdw blurRad="38100" dist="38100" dir="2700000" algn="tl">
                <a:srgbClr val="000000">
                  <a:alpha val="43137"/>
                </a:srgbClr>
              </a:outerShdw>
            </a:effectLst>
          </a:endParaRPr>
        </a:p>
      </dgm:t>
    </dgm:pt>
    <dgm:pt modelId="{FF7A67F6-7EAD-4F3A-A1BB-CBB6372693B1}" type="parTrans" cxnId="{29E3505A-F95E-4A3D-8EF3-D40A6BDECFDD}">
      <dgm:prSet/>
      <dgm:spPr/>
      <dgm:t>
        <a:bodyPr/>
        <a:lstStyle/>
        <a:p>
          <a:endParaRPr lang="en-US"/>
        </a:p>
      </dgm:t>
    </dgm:pt>
    <dgm:pt modelId="{56363D18-1DE6-4ABB-89B3-4AD1E9E1A455}" type="sibTrans" cxnId="{29E3505A-F95E-4A3D-8EF3-D40A6BDECFDD}">
      <dgm:prSet/>
      <dgm:spPr/>
      <dgm:t>
        <a:bodyPr/>
        <a:lstStyle/>
        <a:p>
          <a:endParaRPr lang="en-US"/>
        </a:p>
      </dgm:t>
    </dgm:pt>
    <dgm:pt modelId="{7FFDFEB9-F155-4B77-A16B-2BB616D8C7C8}">
      <dgm:prSet phldrT="[Text]" custT="1"/>
      <dgm:spPr/>
      <dgm:t>
        <a:bodyPr/>
        <a:lstStyle/>
        <a:p>
          <a:r>
            <a:rPr lang="en-US" sz="2000" b="0" i="0" u="none" strike="noStrike" baseline="0" dirty="0">
              <a:effectLst>
                <a:outerShdw blurRad="38100" dist="38100" dir="2700000" algn="tl">
                  <a:srgbClr val="000000">
                    <a:alpha val="43137"/>
                  </a:srgbClr>
                </a:outerShdw>
              </a:effectLst>
              <a:latin typeface="AdvPSA334"/>
            </a:rPr>
            <a:t>Fractional sodium excretion &gt;0.5%</a:t>
          </a:r>
        </a:p>
        <a:p>
          <a:endParaRPr lang="en-US" sz="2000" dirty="0">
            <a:effectLst>
              <a:outerShdw blurRad="38100" dist="38100" dir="2700000" algn="tl">
                <a:srgbClr val="000000">
                  <a:alpha val="43137"/>
                </a:srgbClr>
              </a:outerShdw>
            </a:effectLst>
          </a:endParaRPr>
        </a:p>
      </dgm:t>
    </dgm:pt>
    <dgm:pt modelId="{1B2617F9-6737-4CC6-890A-A42ACE5E4A51}" type="parTrans" cxnId="{6A8B64FE-D861-46D1-A568-89BD359EEE50}">
      <dgm:prSet/>
      <dgm:spPr/>
      <dgm:t>
        <a:bodyPr/>
        <a:lstStyle/>
        <a:p>
          <a:endParaRPr lang="en-US"/>
        </a:p>
      </dgm:t>
    </dgm:pt>
    <dgm:pt modelId="{31E40487-0CE7-4E10-AA12-8ABCF5606ECB}" type="sibTrans" cxnId="{6A8B64FE-D861-46D1-A568-89BD359EEE50}">
      <dgm:prSet/>
      <dgm:spPr/>
      <dgm:t>
        <a:bodyPr/>
        <a:lstStyle/>
        <a:p>
          <a:endParaRPr lang="en-US"/>
        </a:p>
      </dgm:t>
    </dgm:pt>
    <dgm:pt modelId="{375C9553-C689-41F6-B1F3-279369125488}">
      <dgm:prSet phldrT="[Text]" custT="1"/>
      <dgm:spPr/>
      <dgm:t>
        <a:bodyPr/>
        <a:lstStyle/>
        <a:p>
          <a:r>
            <a:rPr lang="en-US" sz="2000" b="0" i="0" u="none" strike="noStrike" baseline="0" dirty="0">
              <a:effectLst>
                <a:outerShdw blurRad="38100" dist="38100" dir="2700000" algn="tl">
                  <a:srgbClr val="000000">
                    <a:alpha val="43137"/>
                  </a:srgbClr>
                </a:outerShdw>
              </a:effectLst>
              <a:latin typeface="AdvPSA334"/>
            </a:rPr>
            <a:t>Fractional urea excretion &gt;55%</a:t>
          </a:r>
        </a:p>
        <a:p>
          <a:endParaRPr lang="en-US" sz="2000" dirty="0">
            <a:effectLst>
              <a:outerShdw blurRad="38100" dist="38100" dir="2700000" algn="tl">
                <a:srgbClr val="000000">
                  <a:alpha val="43137"/>
                </a:srgbClr>
              </a:outerShdw>
            </a:effectLst>
          </a:endParaRPr>
        </a:p>
      </dgm:t>
    </dgm:pt>
    <dgm:pt modelId="{87D0E7D2-0B32-42F8-9D67-394502DBB3B8}" type="parTrans" cxnId="{54968282-47E3-4A5F-8BE1-971D0A972969}">
      <dgm:prSet/>
      <dgm:spPr/>
      <dgm:t>
        <a:bodyPr/>
        <a:lstStyle/>
        <a:p>
          <a:endParaRPr lang="en-US"/>
        </a:p>
      </dgm:t>
    </dgm:pt>
    <dgm:pt modelId="{5C24FF15-192C-4061-92E2-FB95755C9389}" type="sibTrans" cxnId="{54968282-47E3-4A5F-8BE1-971D0A972969}">
      <dgm:prSet/>
      <dgm:spPr/>
      <dgm:t>
        <a:bodyPr/>
        <a:lstStyle/>
        <a:p>
          <a:endParaRPr lang="en-US"/>
        </a:p>
      </dgm:t>
    </dgm:pt>
    <dgm:pt modelId="{1FA6B909-7D55-475E-8279-EAF31C8D8BB5}">
      <dgm:prSet phldrT="[Text]" custT="1"/>
      <dgm:spPr/>
      <dgm:t>
        <a:bodyPr/>
        <a:lstStyle/>
        <a:p>
          <a:r>
            <a:rPr lang="en-US" sz="2000" b="0" i="0" u="none" strike="noStrike" baseline="0" dirty="0">
              <a:effectLst>
                <a:outerShdw blurRad="38100" dist="38100" dir="2700000" algn="tl">
                  <a:srgbClr val="000000">
                    <a:alpha val="43137"/>
                  </a:srgbClr>
                </a:outerShdw>
              </a:effectLst>
              <a:latin typeface="AdvPSA334"/>
            </a:rPr>
            <a:t>Fractional uric acid excretion &gt;12%</a:t>
          </a:r>
        </a:p>
        <a:p>
          <a:endParaRPr lang="en-US" sz="2000" dirty="0">
            <a:effectLst>
              <a:outerShdw blurRad="38100" dist="38100" dir="2700000" algn="tl">
                <a:srgbClr val="000000">
                  <a:alpha val="43137"/>
                </a:srgbClr>
              </a:outerShdw>
            </a:effectLst>
          </a:endParaRPr>
        </a:p>
      </dgm:t>
    </dgm:pt>
    <dgm:pt modelId="{718CD451-3F49-43D8-AA8E-0867A8A04F72}" type="parTrans" cxnId="{B8ABC30F-4EDA-4882-A261-B3AE927FACAF}">
      <dgm:prSet/>
      <dgm:spPr/>
      <dgm:t>
        <a:bodyPr/>
        <a:lstStyle/>
        <a:p>
          <a:endParaRPr lang="en-US"/>
        </a:p>
      </dgm:t>
    </dgm:pt>
    <dgm:pt modelId="{672142FA-79E2-42BA-B87A-F12E7D546908}" type="sibTrans" cxnId="{B8ABC30F-4EDA-4882-A261-B3AE927FACAF}">
      <dgm:prSet/>
      <dgm:spPr/>
      <dgm:t>
        <a:bodyPr/>
        <a:lstStyle/>
        <a:p>
          <a:endParaRPr lang="en-US"/>
        </a:p>
      </dgm:t>
    </dgm:pt>
    <dgm:pt modelId="{DB335725-594C-4964-A617-A9424F2AE9CC}" type="pres">
      <dgm:prSet presAssocID="{00782B72-2572-41E0-8EAA-D18D6072EAD5}" presName="vert0" presStyleCnt="0">
        <dgm:presLayoutVars>
          <dgm:dir/>
          <dgm:animOne val="branch"/>
          <dgm:animLvl val="lvl"/>
        </dgm:presLayoutVars>
      </dgm:prSet>
      <dgm:spPr/>
    </dgm:pt>
    <dgm:pt modelId="{5B3B422F-9297-4527-941B-4A1E8CB09279}" type="pres">
      <dgm:prSet presAssocID="{17CB6F13-CCCE-4454-B3C4-517C456791BC}" presName="thickLine" presStyleLbl="alignNode1" presStyleIdx="0" presStyleCnt="1"/>
      <dgm:spPr/>
    </dgm:pt>
    <dgm:pt modelId="{527EB442-DF1F-4AF9-BCB2-AF2C3DC5723B}" type="pres">
      <dgm:prSet presAssocID="{17CB6F13-CCCE-4454-B3C4-517C456791BC}" presName="horz1" presStyleCnt="0"/>
      <dgm:spPr/>
    </dgm:pt>
    <dgm:pt modelId="{308001E7-ADEE-4F69-9D40-218A84CFFB3B}" type="pres">
      <dgm:prSet presAssocID="{17CB6F13-CCCE-4454-B3C4-517C456791BC}" presName="tx1" presStyleLbl="revTx" presStyleIdx="0" presStyleCnt="7"/>
      <dgm:spPr/>
    </dgm:pt>
    <dgm:pt modelId="{6CDD5670-D61A-4F01-A594-65E0D1D5740D}" type="pres">
      <dgm:prSet presAssocID="{17CB6F13-CCCE-4454-B3C4-517C456791BC}" presName="vert1" presStyleCnt="0"/>
      <dgm:spPr/>
    </dgm:pt>
    <dgm:pt modelId="{4BA2CB50-B2FB-4757-B533-C6408F5E279A}" type="pres">
      <dgm:prSet presAssocID="{1B86F998-7272-4140-8348-624A347A8690}" presName="vertSpace2a" presStyleCnt="0"/>
      <dgm:spPr/>
    </dgm:pt>
    <dgm:pt modelId="{ADECDD3B-9403-4C17-9CC0-3AC7C85153CB}" type="pres">
      <dgm:prSet presAssocID="{1B86F998-7272-4140-8348-624A347A8690}" presName="horz2" presStyleCnt="0"/>
      <dgm:spPr/>
    </dgm:pt>
    <dgm:pt modelId="{CA99DE03-BAD5-4A0A-873B-20DDC2FA7317}" type="pres">
      <dgm:prSet presAssocID="{1B86F998-7272-4140-8348-624A347A8690}" presName="horzSpace2" presStyleCnt="0"/>
      <dgm:spPr/>
    </dgm:pt>
    <dgm:pt modelId="{C7640195-FA92-44AE-B5BA-3B985C0D5BF5}" type="pres">
      <dgm:prSet presAssocID="{1B86F998-7272-4140-8348-624A347A8690}" presName="tx2" presStyleLbl="revTx" presStyleIdx="1" presStyleCnt="7"/>
      <dgm:spPr/>
    </dgm:pt>
    <dgm:pt modelId="{DCF0FAA4-4C6B-4BFA-B90C-F3A0B26E8846}" type="pres">
      <dgm:prSet presAssocID="{1B86F998-7272-4140-8348-624A347A8690}" presName="vert2" presStyleCnt="0"/>
      <dgm:spPr/>
    </dgm:pt>
    <dgm:pt modelId="{63062419-1B4E-4CD4-A46F-D4F5EC938FB2}" type="pres">
      <dgm:prSet presAssocID="{1B86F998-7272-4140-8348-624A347A8690}" presName="thinLine2b" presStyleLbl="callout" presStyleIdx="0" presStyleCnt="6"/>
      <dgm:spPr/>
    </dgm:pt>
    <dgm:pt modelId="{AEB06FC1-3A13-4BC8-9772-E5E506C63D6C}" type="pres">
      <dgm:prSet presAssocID="{1B86F998-7272-4140-8348-624A347A8690}" presName="vertSpace2b" presStyleCnt="0"/>
      <dgm:spPr/>
    </dgm:pt>
    <dgm:pt modelId="{3BB7F278-E08B-46CB-B704-A8C0570BDE31}" type="pres">
      <dgm:prSet presAssocID="{8F434969-497D-4AE7-B0F1-5209A45CFBE2}" presName="horz2" presStyleCnt="0"/>
      <dgm:spPr/>
    </dgm:pt>
    <dgm:pt modelId="{55D01237-BC57-42E0-BDD1-7B2C83A8FAFA}" type="pres">
      <dgm:prSet presAssocID="{8F434969-497D-4AE7-B0F1-5209A45CFBE2}" presName="horzSpace2" presStyleCnt="0"/>
      <dgm:spPr/>
    </dgm:pt>
    <dgm:pt modelId="{78B3BE5E-45B8-4A01-91AE-337BD95627DE}" type="pres">
      <dgm:prSet presAssocID="{8F434969-497D-4AE7-B0F1-5209A45CFBE2}" presName="tx2" presStyleLbl="revTx" presStyleIdx="2" presStyleCnt="7"/>
      <dgm:spPr/>
    </dgm:pt>
    <dgm:pt modelId="{D48B1C19-B218-4F6C-B1CE-875D3EB7B663}" type="pres">
      <dgm:prSet presAssocID="{8F434969-497D-4AE7-B0F1-5209A45CFBE2}" presName="vert2" presStyleCnt="0"/>
      <dgm:spPr/>
    </dgm:pt>
    <dgm:pt modelId="{25CAF563-8295-42BE-BFC5-E89706C3ACD1}" type="pres">
      <dgm:prSet presAssocID="{8F434969-497D-4AE7-B0F1-5209A45CFBE2}" presName="thinLine2b" presStyleLbl="callout" presStyleIdx="1" presStyleCnt="6"/>
      <dgm:spPr/>
    </dgm:pt>
    <dgm:pt modelId="{7B21D718-00F4-4ADF-BA13-37268E047140}" type="pres">
      <dgm:prSet presAssocID="{8F434969-497D-4AE7-B0F1-5209A45CFBE2}" presName="vertSpace2b" presStyleCnt="0"/>
      <dgm:spPr/>
    </dgm:pt>
    <dgm:pt modelId="{4F44986B-00CD-4C49-961C-1744630E1106}" type="pres">
      <dgm:prSet presAssocID="{3563AD35-AB8E-435E-BDDF-6D96F150A33B}" presName="horz2" presStyleCnt="0"/>
      <dgm:spPr/>
    </dgm:pt>
    <dgm:pt modelId="{B111627D-54AE-49ED-8683-C12AAD8EC45D}" type="pres">
      <dgm:prSet presAssocID="{3563AD35-AB8E-435E-BDDF-6D96F150A33B}" presName="horzSpace2" presStyleCnt="0"/>
      <dgm:spPr/>
    </dgm:pt>
    <dgm:pt modelId="{38DE362C-B5BD-4613-B1DD-3275942DE4D4}" type="pres">
      <dgm:prSet presAssocID="{3563AD35-AB8E-435E-BDDF-6D96F150A33B}" presName="tx2" presStyleLbl="revTx" presStyleIdx="3" presStyleCnt="7"/>
      <dgm:spPr/>
    </dgm:pt>
    <dgm:pt modelId="{7F63F73A-DD0F-4AE0-94E9-4C8DD69F8963}" type="pres">
      <dgm:prSet presAssocID="{3563AD35-AB8E-435E-BDDF-6D96F150A33B}" presName="vert2" presStyleCnt="0"/>
      <dgm:spPr/>
    </dgm:pt>
    <dgm:pt modelId="{2010B649-3F3A-4183-8EBA-7B8B71BAB20C}" type="pres">
      <dgm:prSet presAssocID="{3563AD35-AB8E-435E-BDDF-6D96F150A33B}" presName="thinLine2b" presStyleLbl="callout" presStyleIdx="2" presStyleCnt="6"/>
      <dgm:spPr/>
    </dgm:pt>
    <dgm:pt modelId="{BA1717EF-1A26-47F1-9743-D19DA83E0AF3}" type="pres">
      <dgm:prSet presAssocID="{3563AD35-AB8E-435E-BDDF-6D96F150A33B}" presName="vertSpace2b" presStyleCnt="0"/>
      <dgm:spPr/>
    </dgm:pt>
    <dgm:pt modelId="{94AF87EE-BAF5-414A-8A2C-22F4B4744097}" type="pres">
      <dgm:prSet presAssocID="{7FFDFEB9-F155-4B77-A16B-2BB616D8C7C8}" presName="horz2" presStyleCnt="0"/>
      <dgm:spPr/>
    </dgm:pt>
    <dgm:pt modelId="{0180F2EA-6078-4757-9F51-1270CA78F9A5}" type="pres">
      <dgm:prSet presAssocID="{7FFDFEB9-F155-4B77-A16B-2BB616D8C7C8}" presName="horzSpace2" presStyleCnt="0"/>
      <dgm:spPr/>
    </dgm:pt>
    <dgm:pt modelId="{221387E4-4675-4BB5-A97B-C36EA5F0999A}" type="pres">
      <dgm:prSet presAssocID="{7FFDFEB9-F155-4B77-A16B-2BB616D8C7C8}" presName="tx2" presStyleLbl="revTx" presStyleIdx="4" presStyleCnt="7"/>
      <dgm:spPr/>
    </dgm:pt>
    <dgm:pt modelId="{489742B0-99F5-40BE-A688-D64EF9814E06}" type="pres">
      <dgm:prSet presAssocID="{7FFDFEB9-F155-4B77-A16B-2BB616D8C7C8}" presName="vert2" presStyleCnt="0"/>
      <dgm:spPr/>
    </dgm:pt>
    <dgm:pt modelId="{AB2B5E87-4E1F-464B-A871-58CD9229F46B}" type="pres">
      <dgm:prSet presAssocID="{7FFDFEB9-F155-4B77-A16B-2BB616D8C7C8}" presName="thinLine2b" presStyleLbl="callout" presStyleIdx="3" presStyleCnt="6"/>
      <dgm:spPr/>
    </dgm:pt>
    <dgm:pt modelId="{EA8CF097-CD4F-4079-A9B3-2602A0E8BA0B}" type="pres">
      <dgm:prSet presAssocID="{7FFDFEB9-F155-4B77-A16B-2BB616D8C7C8}" presName="vertSpace2b" presStyleCnt="0"/>
      <dgm:spPr/>
    </dgm:pt>
    <dgm:pt modelId="{0DBE4041-49B8-42C8-BCC8-BD8428A087BB}" type="pres">
      <dgm:prSet presAssocID="{375C9553-C689-41F6-B1F3-279369125488}" presName="horz2" presStyleCnt="0"/>
      <dgm:spPr/>
    </dgm:pt>
    <dgm:pt modelId="{70130E65-47C7-4E5A-B54D-07854BC85C5D}" type="pres">
      <dgm:prSet presAssocID="{375C9553-C689-41F6-B1F3-279369125488}" presName="horzSpace2" presStyleCnt="0"/>
      <dgm:spPr/>
    </dgm:pt>
    <dgm:pt modelId="{7BE184EE-B1BB-4926-8026-ECD090B6AAA1}" type="pres">
      <dgm:prSet presAssocID="{375C9553-C689-41F6-B1F3-279369125488}" presName="tx2" presStyleLbl="revTx" presStyleIdx="5" presStyleCnt="7"/>
      <dgm:spPr/>
    </dgm:pt>
    <dgm:pt modelId="{12F121BA-792D-4A5A-8516-26E02F4DFF17}" type="pres">
      <dgm:prSet presAssocID="{375C9553-C689-41F6-B1F3-279369125488}" presName="vert2" presStyleCnt="0"/>
      <dgm:spPr/>
    </dgm:pt>
    <dgm:pt modelId="{3A2E6277-3DA9-4D89-8368-99EDE7EC71EB}" type="pres">
      <dgm:prSet presAssocID="{375C9553-C689-41F6-B1F3-279369125488}" presName="thinLine2b" presStyleLbl="callout" presStyleIdx="4" presStyleCnt="6"/>
      <dgm:spPr/>
    </dgm:pt>
    <dgm:pt modelId="{1A0F94E2-9716-449C-85E8-4A2791690965}" type="pres">
      <dgm:prSet presAssocID="{375C9553-C689-41F6-B1F3-279369125488}" presName="vertSpace2b" presStyleCnt="0"/>
      <dgm:spPr/>
    </dgm:pt>
    <dgm:pt modelId="{D91FCE77-F308-4E96-B528-4661C7EC7A64}" type="pres">
      <dgm:prSet presAssocID="{1FA6B909-7D55-475E-8279-EAF31C8D8BB5}" presName="horz2" presStyleCnt="0"/>
      <dgm:spPr/>
    </dgm:pt>
    <dgm:pt modelId="{AB3743BD-3CF5-4886-8923-903BD8561495}" type="pres">
      <dgm:prSet presAssocID="{1FA6B909-7D55-475E-8279-EAF31C8D8BB5}" presName="horzSpace2" presStyleCnt="0"/>
      <dgm:spPr/>
    </dgm:pt>
    <dgm:pt modelId="{ECF45CB8-7EB0-4B71-BE25-82A3D80F7694}" type="pres">
      <dgm:prSet presAssocID="{1FA6B909-7D55-475E-8279-EAF31C8D8BB5}" presName="tx2" presStyleLbl="revTx" presStyleIdx="6" presStyleCnt="7"/>
      <dgm:spPr/>
    </dgm:pt>
    <dgm:pt modelId="{2C650442-7998-4D36-9D33-DEBE5CD83638}" type="pres">
      <dgm:prSet presAssocID="{1FA6B909-7D55-475E-8279-EAF31C8D8BB5}" presName="vert2" presStyleCnt="0"/>
      <dgm:spPr/>
    </dgm:pt>
    <dgm:pt modelId="{E92427EC-5B5F-443B-962F-D06146B29A50}" type="pres">
      <dgm:prSet presAssocID="{1FA6B909-7D55-475E-8279-EAF31C8D8BB5}" presName="thinLine2b" presStyleLbl="callout" presStyleIdx="5" presStyleCnt="6"/>
      <dgm:spPr/>
    </dgm:pt>
    <dgm:pt modelId="{AED3DB2D-85F2-4EF1-A363-CB69AD7F41A3}" type="pres">
      <dgm:prSet presAssocID="{1FA6B909-7D55-475E-8279-EAF31C8D8BB5}" presName="vertSpace2b" presStyleCnt="0"/>
      <dgm:spPr/>
    </dgm:pt>
  </dgm:ptLst>
  <dgm:cxnLst>
    <dgm:cxn modelId="{D8153700-D5A1-4E44-9CB5-5D648FC8C08F}" type="presOf" srcId="{00782B72-2572-41E0-8EAA-D18D6072EAD5}" destId="{DB335725-594C-4964-A617-A9424F2AE9CC}" srcOrd="0" destOrd="0" presId="urn:microsoft.com/office/officeart/2008/layout/LinedList"/>
    <dgm:cxn modelId="{B8ABC30F-4EDA-4882-A261-B3AE927FACAF}" srcId="{17CB6F13-CCCE-4454-B3C4-517C456791BC}" destId="{1FA6B909-7D55-475E-8279-EAF31C8D8BB5}" srcOrd="5" destOrd="0" parTransId="{718CD451-3F49-43D8-AA8E-0867A8A04F72}" sibTransId="{672142FA-79E2-42BA-B87A-F12E7D546908}"/>
    <dgm:cxn modelId="{1257DA0F-7A18-4B0E-A1E9-110D5456C263}" srcId="{17CB6F13-CCCE-4454-B3C4-517C456791BC}" destId="{1B86F998-7272-4140-8348-624A347A8690}" srcOrd="0" destOrd="0" parTransId="{D401262D-2698-4B7B-993D-552C05918716}" sibTransId="{F9FA601D-34CE-4A5B-8ED9-A535555B388E}"/>
    <dgm:cxn modelId="{00E4611E-6798-4026-8BDA-A517DCAEE928}" srcId="{00782B72-2572-41E0-8EAA-D18D6072EAD5}" destId="{17CB6F13-CCCE-4454-B3C4-517C456791BC}" srcOrd="0" destOrd="0" parTransId="{69415C5D-C226-4E2D-B8D4-CA967555FEBF}" sibTransId="{56C2A260-B7BF-497A-A94C-6FD8771E2EEB}"/>
    <dgm:cxn modelId="{1D044B68-A154-4D2E-882D-F0478B45FE55}" type="presOf" srcId="{8F434969-497D-4AE7-B0F1-5209A45CFBE2}" destId="{78B3BE5E-45B8-4A01-91AE-337BD95627DE}" srcOrd="0" destOrd="0" presId="urn:microsoft.com/office/officeart/2008/layout/LinedList"/>
    <dgm:cxn modelId="{29E3505A-F95E-4A3D-8EF3-D40A6BDECFDD}" srcId="{17CB6F13-CCCE-4454-B3C4-517C456791BC}" destId="{3563AD35-AB8E-435E-BDDF-6D96F150A33B}" srcOrd="2" destOrd="0" parTransId="{FF7A67F6-7EAD-4F3A-A1BB-CBB6372693B1}" sibTransId="{56363D18-1DE6-4ABB-89B3-4AD1E9E1A455}"/>
    <dgm:cxn modelId="{54968282-47E3-4A5F-8BE1-971D0A972969}" srcId="{17CB6F13-CCCE-4454-B3C4-517C456791BC}" destId="{375C9553-C689-41F6-B1F3-279369125488}" srcOrd="4" destOrd="0" parTransId="{87D0E7D2-0B32-42F8-9D67-394502DBB3B8}" sibTransId="{5C24FF15-192C-4061-92E2-FB95755C9389}"/>
    <dgm:cxn modelId="{7747EB86-A460-40A1-A73C-9A6A9D8099F9}" type="presOf" srcId="{7FFDFEB9-F155-4B77-A16B-2BB616D8C7C8}" destId="{221387E4-4675-4BB5-A97B-C36EA5F0999A}" srcOrd="0" destOrd="0" presId="urn:microsoft.com/office/officeart/2008/layout/LinedList"/>
    <dgm:cxn modelId="{984397B1-5567-492E-85ED-5C45895D73AC}" srcId="{17CB6F13-CCCE-4454-B3C4-517C456791BC}" destId="{8F434969-497D-4AE7-B0F1-5209A45CFBE2}" srcOrd="1" destOrd="0" parTransId="{BB22EC62-741E-4B05-9167-EF5ADBFFB980}" sibTransId="{A71B233F-466D-42BF-A32E-81FD7BAF667D}"/>
    <dgm:cxn modelId="{43CB28B5-31EE-40F9-884F-D6A3B5D5401E}" type="presOf" srcId="{3563AD35-AB8E-435E-BDDF-6D96F150A33B}" destId="{38DE362C-B5BD-4613-B1DD-3275942DE4D4}" srcOrd="0" destOrd="0" presId="urn:microsoft.com/office/officeart/2008/layout/LinedList"/>
    <dgm:cxn modelId="{8ADBCCCF-33A4-4DA4-B874-D1157B2D3226}" type="presOf" srcId="{1B86F998-7272-4140-8348-624A347A8690}" destId="{C7640195-FA92-44AE-B5BA-3B985C0D5BF5}" srcOrd="0" destOrd="0" presId="urn:microsoft.com/office/officeart/2008/layout/LinedList"/>
    <dgm:cxn modelId="{382CE0D0-78CD-41D0-BBB3-DC59596CF324}" type="presOf" srcId="{17CB6F13-CCCE-4454-B3C4-517C456791BC}" destId="{308001E7-ADEE-4F69-9D40-218A84CFFB3B}" srcOrd="0" destOrd="0" presId="urn:microsoft.com/office/officeart/2008/layout/LinedList"/>
    <dgm:cxn modelId="{20BA2BF6-57E8-4A78-A719-3DCD22060703}" type="presOf" srcId="{1FA6B909-7D55-475E-8279-EAF31C8D8BB5}" destId="{ECF45CB8-7EB0-4B71-BE25-82A3D80F7694}" srcOrd="0" destOrd="0" presId="urn:microsoft.com/office/officeart/2008/layout/LinedList"/>
    <dgm:cxn modelId="{FD526FFD-8F98-4B38-9262-2FA87C4600B4}" type="presOf" srcId="{375C9553-C689-41F6-B1F3-279369125488}" destId="{7BE184EE-B1BB-4926-8026-ECD090B6AAA1}" srcOrd="0" destOrd="0" presId="urn:microsoft.com/office/officeart/2008/layout/LinedList"/>
    <dgm:cxn modelId="{6A8B64FE-D861-46D1-A568-89BD359EEE50}" srcId="{17CB6F13-CCCE-4454-B3C4-517C456791BC}" destId="{7FFDFEB9-F155-4B77-A16B-2BB616D8C7C8}" srcOrd="3" destOrd="0" parTransId="{1B2617F9-6737-4CC6-890A-A42ACE5E4A51}" sibTransId="{31E40487-0CE7-4E10-AA12-8ABCF5606ECB}"/>
    <dgm:cxn modelId="{F8115404-A002-445A-BD6E-D1B8AB746A8A}" type="presParOf" srcId="{DB335725-594C-4964-A617-A9424F2AE9CC}" destId="{5B3B422F-9297-4527-941B-4A1E8CB09279}" srcOrd="0" destOrd="0" presId="urn:microsoft.com/office/officeart/2008/layout/LinedList"/>
    <dgm:cxn modelId="{3DC3D86F-E52F-4EF5-8E01-9B0E8986488A}" type="presParOf" srcId="{DB335725-594C-4964-A617-A9424F2AE9CC}" destId="{527EB442-DF1F-4AF9-BCB2-AF2C3DC5723B}" srcOrd="1" destOrd="0" presId="urn:microsoft.com/office/officeart/2008/layout/LinedList"/>
    <dgm:cxn modelId="{2DEE70C5-7FD4-4EF7-9C16-385A57CEED09}" type="presParOf" srcId="{527EB442-DF1F-4AF9-BCB2-AF2C3DC5723B}" destId="{308001E7-ADEE-4F69-9D40-218A84CFFB3B}" srcOrd="0" destOrd="0" presId="urn:microsoft.com/office/officeart/2008/layout/LinedList"/>
    <dgm:cxn modelId="{08341040-5FEF-4BBD-848A-AF535CD1A62D}" type="presParOf" srcId="{527EB442-DF1F-4AF9-BCB2-AF2C3DC5723B}" destId="{6CDD5670-D61A-4F01-A594-65E0D1D5740D}" srcOrd="1" destOrd="0" presId="urn:microsoft.com/office/officeart/2008/layout/LinedList"/>
    <dgm:cxn modelId="{ED2233AF-B05B-4841-AB39-0C135EA148DF}" type="presParOf" srcId="{6CDD5670-D61A-4F01-A594-65E0D1D5740D}" destId="{4BA2CB50-B2FB-4757-B533-C6408F5E279A}" srcOrd="0" destOrd="0" presId="urn:microsoft.com/office/officeart/2008/layout/LinedList"/>
    <dgm:cxn modelId="{727FC0E8-AA2B-4736-A0EB-6CB7351D6785}" type="presParOf" srcId="{6CDD5670-D61A-4F01-A594-65E0D1D5740D}" destId="{ADECDD3B-9403-4C17-9CC0-3AC7C85153CB}" srcOrd="1" destOrd="0" presId="urn:microsoft.com/office/officeart/2008/layout/LinedList"/>
    <dgm:cxn modelId="{AE038285-865B-4279-AFF0-EE6AE5DB6364}" type="presParOf" srcId="{ADECDD3B-9403-4C17-9CC0-3AC7C85153CB}" destId="{CA99DE03-BAD5-4A0A-873B-20DDC2FA7317}" srcOrd="0" destOrd="0" presId="urn:microsoft.com/office/officeart/2008/layout/LinedList"/>
    <dgm:cxn modelId="{FF6224ED-7E9B-4577-8F9A-CD156BC70BF8}" type="presParOf" srcId="{ADECDD3B-9403-4C17-9CC0-3AC7C85153CB}" destId="{C7640195-FA92-44AE-B5BA-3B985C0D5BF5}" srcOrd="1" destOrd="0" presId="urn:microsoft.com/office/officeart/2008/layout/LinedList"/>
    <dgm:cxn modelId="{7ED84E6A-994F-431D-813F-9714278E1468}" type="presParOf" srcId="{ADECDD3B-9403-4C17-9CC0-3AC7C85153CB}" destId="{DCF0FAA4-4C6B-4BFA-B90C-F3A0B26E8846}" srcOrd="2" destOrd="0" presId="urn:microsoft.com/office/officeart/2008/layout/LinedList"/>
    <dgm:cxn modelId="{E6D55329-09CE-4ECB-946F-DF6009049DAF}" type="presParOf" srcId="{6CDD5670-D61A-4F01-A594-65E0D1D5740D}" destId="{63062419-1B4E-4CD4-A46F-D4F5EC938FB2}" srcOrd="2" destOrd="0" presId="urn:microsoft.com/office/officeart/2008/layout/LinedList"/>
    <dgm:cxn modelId="{626069D0-5549-4816-A122-C7F747D4A373}" type="presParOf" srcId="{6CDD5670-D61A-4F01-A594-65E0D1D5740D}" destId="{AEB06FC1-3A13-4BC8-9772-E5E506C63D6C}" srcOrd="3" destOrd="0" presId="urn:microsoft.com/office/officeart/2008/layout/LinedList"/>
    <dgm:cxn modelId="{E01E6663-A576-4049-825D-D3853569AB4E}" type="presParOf" srcId="{6CDD5670-D61A-4F01-A594-65E0D1D5740D}" destId="{3BB7F278-E08B-46CB-B704-A8C0570BDE31}" srcOrd="4" destOrd="0" presId="urn:microsoft.com/office/officeart/2008/layout/LinedList"/>
    <dgm:cxn modelId="{EDA8AD34-4B7B-4A5F-A833-36FF2827B511}" type="presParOf" srcId="{3BB7F278-E08B-46CB-B704-A8C0570BDE31}" destId="{55D01237-BC57-42E0-BDD1-7B2C83A8FAFA}" srcOrd="0" destOrd="0" presId="urn:microsoft.com/office/officeart/2008/layout/LinedList"/>
    <dgm:cxn modelId="{805502A7-6C63-473F-9A5F-176395F992C3}" type="presParOf" srcId="{3BB7F278-E08B-46CB-B704-A8C0570BDE31}" destId="{78B3BE5E-45B8-4A01-91AE-337BD95627DE}" srcOrd="1" destOrd="0" presId="urn:microsoft.com/office/officeart/2008/layout/LinedList"/>
    <dgm:cxn modelId="{AE4AA536-F211-405B-869F-F034F8E24963}" type="presParOf" srcId="{3BB7F278-E08B-46CB-B704-A8C0570BDE31}" destId="{D48B1C19-B218-4F6C-B1CE-875D3EB7B663}" srcOrd="2" destOrd="0" presId="urn:microsoft.com/office/officeart/2008/layout/LinedList"/>
    <dgm:cxn modelId="{250CA96D-2270-4330-8C21-0AA3E2BC0435}" type="presParOf" srcId="{6CDD5670-D61A-4F01-A594-65E0D1D5740D}" destId="{25CAF563-8295-42BE-BFC5-E89706C3ACD1}" srcOrd="5" destOrd="0" presId="urn:microsoft.com/office/officeart/2008/layout/LinedList"/>
    <dgm:cxn modelId="{BF8DE47C-72B6-4E1E-95CE-84B0BB058F66}" type="presParOf" srcId="{6CDD5670-D61A-4F01-A594-65E0D1D5740D}" destId="{7B21D718-00F4-4ADF-BA13-37268E047140}" srcOrd="6" destOrd="0" presId="urn:microsoft.com/office/officeart/2008/layout/LinedList"/>
    <dgm:cxn modelId="{4E7B3328-B037-48AD-A169-FA7022D8EF9C}" type="presParOf" srcId="{6CDD5670-D61A-4F01-A594-65E0D1D5740D}" destId="{4F44986B-00CD-4C49-961C-1744630E1106}" srcOrd="7" destOrd="0" presId="urn:microsoft.com/office/officeart/2008/layout/LinedList"/>
    <dgm:cxn modelId="{867383E1-D6E2-441F-B78E-29D149327EB0}" type="presParOf" srcId="{4F44986B-00CD-4C49-961C-1744630E1106}" destId="{B111627D-54AE-49ED-8683-C12AAD8EC45D}" srcOrd="0" destOrd="0" presId="urn:microsoft.com/office/officeart/2008/layout/LinedList"/>
    <dgm:cxn modelId="{67EB51F6-AAEE-4A59-9B80-EF8A94FAD736}" type="presParOf" srcId="{4F44986B-00CD-4C49-961C-1744630E1106}" destId="{38DE362C-B5BD-4613-B1DD-3275942DE4D4}" srcOrd="1" destOrd="0" presId="urn:microsoft.com/office/officeart/2008/layout/LinedList"/>
    <dgm:cxn modelId="{DEACA9A1-6DD8-418C-A4F3-3F70079C075E}" type="presParOf" srcId="{4F44986B-00CD-4C49-961C-1744630E1106}" destId="{7F63F73A-DD0F-4AE0-94E9-4C8DD69F8963}" srcOrd="2" destOrd="0" presId="urn:microsoft.com/office/officeart/2008/layout/LinedList"/>
    <dgm:cxn modelId="{037E5CCF-C3C0-4068-AD73-3A3617E3AC53}" type="presParOf" srcId="{6CDD5670-D61A-4F01-A594-65E0D1D5740D}" destId="{2010B649-3F3A-4183-8EBA-7B8B71BAB20C}" srcOrd="8" destOrd="0" presId="urn:microsoft.com/office/officeart/2008/layout/LinedList"/>
    <dgm:cxn modelId="{60F72573-C5AB-4C80-BBD7-36BD7BCA98D1}" type="presParOf" srcId="{6CDD5670-D61A-4F01-A594-65E0D1D5740D}" destId="{BA1717EF-1A26-47F1-9743-D19DA83E0AF3}" srcOrd="9" destOrd="0" presId="urn:microsoft.com/office/officeart/2008/layout/LinedList"/>
    <dgm:cxn modelId="{98151B25-0F06-49FA-9162-D5537C4F62CF}" type="presParOf" srcId="{6CDD5670-D61A-4F01-A594-65E0D1D5740D}" destId="{94AF87EE-BAF5-414A-8A2C-22F4B4744097}" srcOrd="10" destOrd="0" presId="urn:microsoft.com/office/officeart/2008/layout/LinedList"/>
    <dgm:cxn modelId="{C7A93391-618B-4288-8E2F-F6E09FDAEFDE}" type="presParOf" srcId="{94AF87EE-BAF5-414A-8A2C-22F4B4744097}" destId="{0180F2EA-6078-4757-9F51-1270CA78F9A5}" srcOrd="0" destOrd="0" presId="urn:microsoft.com/office/officeart/2008/layout/LinedList"/>
    <dgm:cxn modelId="{CDF8A946-4F2B-43D4-B7E2-E3E61F421C26}" type="presParOf" srcId="{94AF87EE-BAF5-414A-8A2C-22F4B4744097}" destId="{221387E4-4675-4BB5-A97B-C36EA5F0999A}" srcOrd="1" destOrd="0" presId="urn:microsoft.com/office/officeart/2008/layout/LinedList"/>
    <dgm:cxn modelId="{099031D4-772B-49E2-AF01-1E23A6101FAE}" type="presParOf" srcId="{94AF87EE-BAF5-414A-8A2C-22F4B4744097}" destId="{489742B0-99F5-40BE-A688-D64EF9814E06}" srcOrd="2" destOrd="0" presId="urn:microsoft.com/office/officeart/2008/layout/LinedList"/>
    <dgm:cxn modelId="{706E9DC8-E2BA-4A67-89F1-C9A1899B1875}" type="presParOf" srcId="{6CDD5670-D61A-4F01-A594-65E0D1D5740D}" destId="{AB2B5E87-4E1F-464B-A871-58CD9229F46B}" srcOrd="11" destOrd="0" presId="urn:microsoft.com/office/officeart/2008/layout/LinedList"/>
    <dgm:cxn modelId="{862FDE61-95C3-4596-B7EA-9DB78C347AE4}" type="presParOf" srcId="{6CDD5670-D61A-4F01-A594-65E0D1D5740D}" destId="{EA8CF097-CD4F-4079-A9B3-2602A0E8BA0B}" srcOrd="12" destOrd="0" presId="urn:microsoft.com/office/officeart/2008/layout/LinedList"/>
    <dgm:cxn modelId="{1B0EB018-A72D-4DEE-9D21-6C4B41544CED}" type="presParOf" srcId="{6CDD5670-D61A-4F01-A594-65E0D1D5740D}" destId="{0DBE4041-49B8-42C8-BCC8-BD8428A087BB}" srcOrd="13" destOrd="0" presId="urn:microsoft.com/office/officeart/2008/layout/LinedList"/>
    <dgm:cxn modelId="{4A0CB1D2-87CC-4B72-8F58-7B1CF9959656}" type="presParOf" srcId="{0DBE4041-49B8-42C8-BCC8-BD8428A087BB}" destId="{70130E65-47C7-4E5A-B54D-07854BC85C5D}" srcOrd="0" destOrd="0" presId="urn:microsoft.com/office/officeart/2008/layout/LinedList"/>
    <dgm:cxn modelId="{ED705F97-2C51-4AA8-ADEF-2AD5DD657237}" type="presParOf" srcId="{0DBE4041-49B8-42C8-BCC8-BD8428A087BB}" destId="{7BE184EE-B1BB-4926-8026-ECD090B6AAA1}" srcOrd="1" destOrd="0" presId="urn:microsoft.com/office/officeart/2008/layout/LinedList"/>
    <dgm:cxn modelId="{F1257D9E-AA3C-4B1E-96E4-8A2346CC4460}" type="presParOf" srcId="{0DBE4041-49B8-42C8-BCC8-BD8428A087BB}" destId="{12F121BA-792D-4A5A-8516-26E02F4DFF17}" srcOrd="2" destOrd="0" presId="urn:microsoft.com/office/officeart/2008/layout/LinedList"/>
    <dgm:cxn modelId="{2F9EEE22-C91B-4E0A-9A1D-16861D7190EC}" type="presParOf" srcId="{6CDD5670-D61A-4F01-A594-65E0D1D5740D}" destId="{3A2E6277-3DA9-4D89-8368-99EDE7EC71EB}" srcOrd="14" destOrd="0" presId="urn:microsoft.com/office/officeart/2008/layout/LinedList"/>
    <dgm:cxn modelId="{98D583D2-066B-4F9C-B45A-2191E44CE09B}" type="presParOf" srcId="{6CDD5670-D61A-4F01-A594-65E0D1D5740D}" destId="{1A0F94E2-9716-449C-85E8-4A2791690965}" srcOrd="15" destOrd="0" presId="urn:microsoft.com/office/officeart/2008/layout/LinedList"/>
    <dgm:cxn modelId="{DB0399ED-B923-4B56-837D-BEB6E8E9E84E}" type="presParOf" srcId="{6CDD5670-D61A-4F01-A594-65E0D1D5740D}" destId="{D91FCE77-F308-4E96-B528-4661C7EC7A64}" srcOrd="16" destOrd="0" presId="urn:microsoft.com/office/officeart/2008/layout/LinedList"/>
    <dgm:cxn modelId="{86C7CAEF-912B-47A7-B8E5-13602582ADCC}" type="presParOf" srcId="{D91FCE77-F308-4E96-B528-4661C7EC7A64}" destId="{AB3743BD-3CF5-4886-8923-903BD8561495}" srcOrd="0" destOrd="0" presId="urn:microsoft.com/office/officeart/2008/layout/LinedList"/>
    <dgm:cxn modelId="{73FFAFA6-A2FB-40BF-9C47-3C3E8CAA6ECC}" type="presParOf" srcId="{D91FCE77-F308-4E96-B528-4661C7EC7A64}" destId="{ECF45CB8-7EB0-4B71-BE25-82A3D80F7694}" srcOrd="1" destOrd="0" presId="urn:microsoft.com/office/officeart/2008/layout/LinedList"/>
    <dgm:cxn modelId="{D8B1535F-088D-45CB-A109-EAEB7C4CC82B}" type="presParOf" srcId="{D91FCE77-F308-4E96-B528-4661C7EC7A64}" destId="{2C650442-7998-4D36-9D33-DEBE5CD83638}" srcOrd="2" destOrd="0" presId="urn:microsoft.com/office/officeart/2008/layout/LinedList"/>
    <dgm:cxn modelId="{1A76C433-CA25-4AE4-AB11-989286077CBF}" type="presParOf" srcId="{6CDD5670-D61A-4F01-A594-65E0D1D5740D}" destId="{E92427EC-5B5F-443B-962F-D06146B29A50}" srcOrd="17" destOrd="0" presId="urn:microsoft.com/office/officeart/2008/layout/LinedList"/>
    <dgm:cxn modelId="{2F51D67F-F35E-409B-8FF9-E1DFFEAC2E4B}" type="presParOf" srcId="{6CDD5670-D61A-4F01-A594-65E0D1D5740D}" destId="{AED3DB2D-85F2-4EF1-A363-CB69AD7F41A3}" srcOrd="18"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F8EBC3A-E6A3-4933-9224-7A6339BAAC63}" type="doc">
      <dgm:prSet loTypeId="urn:microsoft.com/office/officeart/2005/8/layout/vList5" loCatId="list" qsTypeId="urn:microsoft.com/office/officeart/2005/8/quickstyle/simple5" qsCatId="simple" csTypeId="urn:microsoft.com/office/officeart/2005/8/colors/colorful5" csCatId="colorful" phldr="1"/>
      <dgm:spPr/>
      <dgm:t>
        <a:bodyPr/>
        <a:lstStyle/>
        <a:p>
          <a:endParaRPr lang="en-US"/>
        </a:p>
      </dgm:t>
    </dgm:pt>
    <dgm:pt modelId="{FBCA3DAE-8A82-43E5-8FE3-138D2119A5D5}">
      <dgm:prSet phldrT="[Text]"/>
      <dgm:spPr/>
      <dgm:t>
        <a:bodyPr/>
        <a:lstStyle/>
        <a:p>
          <a:r>
            <a:rPr lang="en-US" dirty="0">
              <a:effectLst>
                <a:outerShdw blurRad="38100" dist="38100" dir="2700000" algn="tl">
                  <a:srgbClr val="000000">
                    <a:alpha val="43137"/>
                  </a:srgbClr>
                </a:outerShdw>
              </a:effectLst>
            </a:rPr>
            <a:t>Kidney disease</a:t>
          </a:r>
        </a:p>
      </dgm:t>
    </dgm:pt>
    <dgm:pt modelId="{1BA39FFA-EA0B-421D-AEFF-B56AEC7F57B1}" type="parTrans" cxnId="{2EA9A8F2-93A5-488E-9F6A-A5D021552CC5}">
      <dgm:prSet/>
      <dgm:spPr/>
      <dgm:t>
        <a:bodyPr/>
        <a:lstStyle/>
        <a:p>
          <a:endParaRPr lang="en-US"/>
        </a:p>
      </dgm:t>
    </dgm:pt>
    <dgm:pt modelId="{CEB1E79C-EDDB-4768-AE5C-20F237526FF6}" type="sibTrans" cxnId="{2EA9A8F2-93A5-488E-9F6A-A5D021552CC5}">
      <dgm:prSet/>
      <dgm:spPr/>
      <dgm:t>
        <a:bodyPr/>
        <a:lstStyle/>
        <a:p>
          <a:endParaRPr lang="en-US"/>
        </a:p>
      </dgm:t>
    </dgm:pt>
    <dgm:pt modelId="{8BE41DDB-B1CB-4310-92D1-8FE9CA9C9EFC}">
      <dgm:prSet phldrT="[Text]"/>
      <dgm:spPr/>
      <dgm:t>
        <a:bodyPr/>
        <a:lstStyle/>
        <a:p>
          <a:r>
            <a:rPr lang="en-US" dirty="0">
              <a:effectLst>
                <a:outerShdw blurRad="38100" dist="38100" dir="2700000" algn="tl">
                  <a:srgbClr val="000000">
                    <a:alpha val="43137"/>
                  </a:srgbClr>
                </a:outerShdw>
              </a:effectLst>
            </a:rPr>
            <a:t>Low GFR or tubular injury affect urine dilution and free water excretion leading to isosthenuria. AVP !!!</a:t>
          </a:r>
        </a:p>
      </dgm:t>
    </dgm:pt>
    <dgm:pt modelId="{59E08825-9CCF-4164-ADF0-300D28C4A9AD}" type="parTrans" cxnId="{84D9159D-4419-4B63-B3C8-B649BD433F05}">
      <dgm:prSet/>
      <dgm:spPr/>
      <dgm:t>
        <a:bodyPr/>
        <a:lstStyle/>
        <a:p>
          <a:endParaRPr lang="en-US"/>
        </a:p>
      </dgm:t>
    </dgm:pt>
    <dgm:pt modelId="{5B6CF015-A8CF-4762-A62D-ACC1952E6CC1}" type="sibTrans" cxnId="{84D9159D-4419-4B63-B3C8-B649BD433F05}">
      <dgm:prSet/>
      <dgm:spPr/>
      <dgm:t>
        <a:bodyPr/>
        <a:lstStyle/>
        <a:p>
          <a:endParaRPr lang="en-US"/>
        </a:p>
      </dgm:t>
    </dgm:pt>
    <dgm:pt modelId="{60C71B06-F7F8-4E1E-ADA2-68D39C3395A9}">
      <dgm:prSet phldrT="[Text]"/>
      <dgm:spPr/>
      <dgm:t>
        <a:bodyPr/>
        <a:lstStyle/>
        <a:p>
          <a:r>
            <a:rPr lang="en-US" dirty="0">
              <a:effectLst>
                <a:outerShdw blurRad="38100" dist="38100" dir="2700000" algn="tl">
                  <a:srgbClr val="000000">
                    <a:alpha val="43137"/>
                  </a:srgbClr>
                </a:outerShdw>
              </a:effectLst>
            </a:rPr>
            <a:t>Heart failure</a:t>
          </a:r>
        </a:p>
      </dgm:t>
    </dgm:pt>
    <dgm:pt modelId="{37321A20-3AC1-4478-B179-F6A320BFF728}" type="parTrans" cxnId="{AEC0C73F-4A50-4519-932C-13DB4F6E122B}">
      <dgm:prSet/>
      <dgm:spPr/>
      <dgm:t>
        <a:bodyPr/>
        <a:lstStyle/>
        <a:p>
          <a:endParaRPr lang="en-US"/>
        </a:p>
      </dgm:t>
    </dgm:pt>
    <dgm:pt modelId="{2FC0F963-FC4E-4144-940C-F82D87A7F482}" type="sibTrans" cxnId="{AEC0C73F-4A50-4519-932C-13DB4F6E122B}">
      <dgm:prSet/>
      <dgm:spPr/>
      <dgm:t>
        <a:bodyPr/>
        <a:lstStyle/>
        <a:p>
          <a:endParaRPr lang="en-US"/>
        </a:p>
      </dgm:t>
    </dgm:pt>
    <dgm:pt modelId="{0A5F317B-27BC-4005-B463-A34BB6FFDB8F}">
      <dgm:prSet phldrT="[Text]"/>
      <dgm:spPr/>
      <dgm:t>
        <a:bodyPr/>
        <a:lstStyle/>
        <a:p>
          <a:r>
            <a:rPr lang="en-US" dirty="0">
              <a:effectLst>
                <a:outerShdw blurRad="38100" dist="38100" dir="2700000" algn="tl">
                  <a:srgbClr val="000000">
                    <a:alpha val="43137"/>
                  </a:srgbClr>
                </a:outerShdw>
              </a:effectLst>
            </a:rPr>
            <a:t>20–30% of patients with chronic heart failure New York Heart Association (NYHA) classes III and IV have </a:t>
          </a:r>
          <a:r>
            <a:rPr lang="en-US" dirty="0" err="1">
              <a:effectLst>
                <a:outerShdw blurRad="38100" dist="38100" dir="2700000" algn="tl">
                  <a:srgbClr val="000000">
                    <a:alpha val="43137"/>
                  </a:srgbClr>
                </a:outerShdw>
              </a:effectLst>
            </a:rPr>
            <a:t>hyponatraemia</a:t>
          </a:r>
          <a:r>
            <a:rPr lang="en-US" dirty="0">
              <a:effectLst>
                <a:outerShdw blurRad="38100" dist="38100" dir="2700000" algn="tl">
                  <a:srgbClr val="000000">
                    <a:alpha val="43137"/>
                  </a:srgbClr>
                </a:outerShdw>
              </a:effectLst>
            </a:rPr>
            <a:t> . It is associated with more severe heart failure and an increased risk of death</a:t>
          </a:r>
        </a:p>
      </dgm:t>
    </dgm:pt>
    <dgm:pt modelId="{C2C14C8E-853A-49DA-915B-0B6620B5A785}" type="parTrans" cxnId="{D83F9999-9771-4229-8706-1F6FA71F22EB}">
      <dgm:prSet/>
      <dgm:spPr/>
      <dgm:t>
        <a:bodyPr/>
        <a:lstStyle/>
        <a:p>
          <a:endParaRPr lang="en-US"/>
        </a:p>
      </dgm:t>
    </dgm:pt>
    <dgm:pt modelId="{DC5D71F4-278D-4205-A1EA-A7961DB0F133}" type="sibTrans" cxnId="{D83F9999-9771-4229-8706-1F6FA71F22EB}">
      <dgm:prSet/>
      <dgm:spPr/>
      <dgm:t>
        <a:bodyPr/>
        <a:lstStyle/>
        <a:p>
          <a:endParaRPr lang="en-US"/>
        </a:p>
      </dgm:t>
    </dgm:pt>
    <dgm:pt modelId="{EE5059D1-FE09-4163-8753-355B5457680D}">
      <dgm:prSet phldrT="[Text]"/>
      <dgm:spPr/>
      <dgm:t>
        <a:bodyPr/>
        <a:lstStyle/>
        <a:p>
          <a:r>
            <a:rPr lang="en-US" dirty="0">
              <a:effectLst>
                <a:outerShdw blurRad="38100" dist="38100" dir="2700000" algn="tl">
                  <a:srgbClr val="000000">
                    <a:alpha val="43137"/>
                  </a:srgbClr>
                </a:outerShdw>
              </a:effectLst>
            </a:rPr>
            <a:t>Liver failure</a:t>
          </a:r>
        </a:p>
      </dgm:t>
    </dgm:pt>
    <dgm:pt modelId="{8FF3FF9E-B7E2-4CA8-ACD8-F2919216279E}" type="parTrans" cxnId="{5CCFA03E-DF8D-4316-9757-12FA8CFF0FD2}">
      <dgm:prSet/>
      <dgm:spPr/>
      <dgm:t>
        <a:bodyPr/>
        <a:lstStyle/>
        <a:p>
          <a:endParaRPr lang="en-US"/>
        </a:p>
      </dgm:t>
    </dgm:pt>
    <dgm:pt modelId="{D179DD3F-820E-4987-93F4-0E805345FEA4}" type="sibTrans" cxnId="{5CCFA03E-DF8D-4316-9757-12FA8CFF0FD2}">
      <dgm:prSet/>
      <dgm:spPr/>
      <dgm:t>
        <a:bodyPr/>
        <a:lstStyle/>
        <a:p>
          <a:endParaRPr lang="en-US"/>
        </a:p>
      </dgm:t>
    </dgm:pt>
    <dgm:pt modelId="{C7151850-35F6-4F3C-9FDE-9CC54C207421}">
      <dgm:prSet phldrT="[Text]"/>
      <dgm:spPr/>
      <dgm:t>
        <a:bodyPr/>
        <a:lstStyle/>
        <a:p>
          <a:r>
            <a:rPr lang="en-US" dirty="0">
              <a:effectLst>
                <a:outerShdw blurRad="38100" dist="38100" dir="2700000" algn="tl">
                  <a:srgbClr val="000000">
                    <a:alpha val="43137"/>
                  </a:srgbClr>
                </a:outerShdw>
              </a:effectLst>
            </a:rPr>
            <a:t>Also in liver failure, </a:t>
          </a:r>
          <a:r>
            <a:rPr lang="en-US" dirty="0" err="1">
              <a:effectLst>
                <a:outerShdw blurRad="38100" dist="38100" dir="2700000" algn="tl">
                  <a:srgbClr val="000000">
                    <a:alpha val="43137"/>
                  </a:srgbClr>
                </a:outerShdw>
              </a:effectLst>
            </a:rPr>
            <a:t>hyponatraemia</a:t>
          </a:r>
          <a:r>
            <a:rPr lang="en-US" dirty="0">
              <a:effectLst>
                <a:outerShdw blurRad="38100" dist="38100" dir="2700000" algn="tl">
                  <a:srgbClr val="000000">
                    <a:alpha val="43137"/>
                  </a:srgbClr>
                </a:outerShdw>
              </a:effectLst>
            </a:rPr>
            <a:t> is associated with poorer survival</a:t>
          </a:r>
        </a:p>
      </dgm:t>
    </dgm:pt>
    <dgm:pt modelId="{A886DEB8-DC31-4D0B-844C-8CCED1D9C174}" type="parTrans" cxnId="{0BE1E2B1-B6A4-45DF-BFED-E0171B4F4923}">
      <dgm:prSet/>
      <dgm:spPr/>
      <dgm:t>
        <a:bodyPr/>
        <a:lstStyle/>
        <a:p>
          <a:endParaRPr lang="en-US"/>
        </a:p>
      </dgm:t>
    </dgm:pt>
    <dgm:pt modelId="{8FDB99A5-EC82-41D0-9994-2132FA1F25B8}" type="sibTrans" cxnId="{0BE1E2B1-B6A4-45DF-BFED-E0171B4F4923}">
      <dgm:prSet/>
      <dgm:spPr/>
      <dgm:t>
        <a:bodyPr/>
        <a:lstStyle/>
        <a:p>
          <a:endParaRPr lang="en-US"/>
        </a:p>
      </dgm:t>
    </dgm:pt>
    <dgm:pt modelId="{B64B1705-3940-4355-BCD7-5FCCC06CFAF1}">
      <dgm:prSet phldrT="[Text]"/>
      <dgm:spPr/>
      <dgm:t>
        <a:bodyPr/>
        <a:lstStyle/>
        <a:p>
          <a:r>
            <a:rPr lang="en-US" dirty="0">
              <a:effectLst>
                <a:outerShdw blurRad="38100" dist="38100" dir="2700000" algn="tl">
                  <a:srgbClr val="000000">
                    <a:alpha val="43137"/>
                  </a:srgbClr>
                </a:outerShdw>
              </a:effectLst>
            </a:rPr>
            <a:t>Nephrotic syndrome</a:t>
          </a:r>
        </a:p>
      </dgm:t>
    </dgm:pt>
    <dgm:pt modelId="{50FC5BAB-0F0F-4BEE-9957-891841E8841F}" type="parTrans" cxnId="{718E5AD6-C949-4BC1-ADE0-91338980B404}">
      <dgm:prSet/>
      <dgm:spPr/>
      <dgm:t>
        <a:bodyPr/>
        <a:lstStyle/>
        <a:p>
          <a:endParaRPr lang="en-US"/>
        </a:p>
      </dgm:t>
    </dgm:pt>
    <dgm:pt modelId="{46473820-1C09-4504-90C5-F6508F57131C}" type="sibTrans" cxnId="{718E5AD6-C949-4BC1-ADE0-91338980B404}">
      <dgm:prSet/>
      <dgm:spPr/>
      <dgm:t>
        <a:bodyPr/>
        <a:lstStyle/>
        <a:p>
          <a:endParaRPr lang="en-US"/>
        </a:p>
      </dgm:t>
    </dgm:pt>
    <dgm:pt modelId="{44F8ED8D-FFD3-44FC-BEA8-58C9CD89A65C}">
      <dgm:prSet phldrT="[Text]"/>
      <dgm:spPr/>
      <dgm:t>
        <a:bodyPr/>
        <a:lstStyle/>
        <a:p>
          <a:r>
            <a:rPr lang="en-US" dirty="0">
              <a:effectLst>
                <a:outerShdw blurRad="38100" dist="38100" dir="2700000" algn="tl">
                  <a:srgbClr val="000000">
                    <a:alpha val="43137"/>
                  </a:srgbClr>
                </a:outerShdw>
              </a:effectLst>
            </a:rPr>
            <a:t>Blood volume may be decreased due to the lower serum oncotic pressure (under-fill hypothesis).</a:t>
          </a:r>
        </a:p>
      </dgm:t>
    </dgm:pt>
    <dgm:pt modelId="{D51F8C45-40C6-4D23-8D24-1466876031EF}" type="parTrans" cxnId="{98277471-4B8D-479C-9742-5F77814161F3}">
      <dgm:prSet/>
      <dgm:spPr/>
      <dgm:t>
        <a:bodyPr/>
        <a:lstStyle/>
        <a:p>
          <a:endParaRPr lang="en-US"/>
        </a:p>
      </dgm:t>
    </dgm:pt>
    <dgm:pt modelId="{07DC50C7-530C-46C4-916D-6F63C6593DBA}" type="sibTrans" cxnId="{98277471-4B8D-479C-9742-5F77814161F3}">
      <dgm:prSet/>
      <dgm:spPr/>
      <dgm:t>
        <a:bodyPr/>
        <a:lstStyle/>
        <a:p>
          <a:endParaRPr lang="en-US"/>
        </a:p>
      </dgm:t>
    </dgm:pt>
    <dgm:pt modelId="{4733224C-9350-4CAA-AED3-7BEA0BA41959}" type="pres">
      <dgm:prSet presAssocID="{8F8EBC3A-E6A3-4933-9224-7A6339BAAC63}" presName="Name0" presStyleCnt="0">
        <dgm:presLayoutVars>
          <dgm:dir/>
          <dgm:animLvl val="lvl"/>
          <dgm:resizeHandles val="exact"/>
        </dgm:presLayoutVars>
      </dgm:prSet>
      <dgm:spPr/>
    </dgm:pt>
    <dgm:pt modelId="{5EB2B58F-0809-46FB-AE6C-249D84567034}" type="pres">
      <dgm:prSet presAssocID="{FBCA3DAE-8A82-43E5-8FE3-138D2119A5D5}" presName="linNode" presStyleCnt="0"/>
      <dgm:spPr/>
    </dgm:pt>
    <dgm:pt modelId="{73FE3496-8B9A-44FF-9482-6719D32602ED}" type="pres">
      <dgm:prSet presAssocID="{FBCA3DAE-8A82-43E5-8FE3-138D2119A5D5}" presName="parentText" presStyleLbl="node1" presStyleIdx="0" presStyleCnt="4">
        <dgm:presLayoutVars>
          <dgm:chMax val="1"/>
          <dgm:bulletEnabled val="1"/>
        </dgm:presLayoutVars>
      </dgm:prSet>
      <dgm:spPr/>
    </dgm:pt>
    <dgm:pt modelId="{56BA4B88-1A6E-4AEA-83C7-C3D13CF7F0A7}" type="pres">
      <dgm:prSet presAssocID="{FBCA3DAE-8A82-43E5-8FE3-138D2119A5D5}" presName="descendantText" presStyleLbl="alignAccFollowNode1" presStyleIdx="0" presStyleCnt="4">
        <dgm:presLayoutVars>
          <dgm:bulletEnabled val="1"/>
        </dgm:presLayoutVars>
      </dgm:prSet>
      <dgm:spPr/>
    </dgm:pt>
    <dgm:pt modelId="{3360D471-5DEC-4837-97D8-DBF4BA8DEE04}" type="pres">
      <dgm:prSet presAssocID="{CEB1E79C-EDDB-4768-AE5C-20F237526FF6}" presName="sp" presStyleCnt="0"/>
      <dgm:spPr/>
    </dgm:pt>
    <dgm:pt modelId="{383C99B1-52CC-4B52-9389-D0B07C507B73}" type="pres">
      <dgm:prSet presAssocID="{60C71B06-F7F8-4E1E-ADA2-68D39C3395A9}" presName="linNode" presStyleCnt="0"/>
      <dgm:spPr/>
    </dgm:pt>
    <dgm:pt modelId="{68908A45-A8AF-4D7C-9249-02FA3B2EFC39}" type="pres">
      <dgm:prSet presAssocID="{60C71B06-F7F8-4E1E-ADA2-68D39C3395A9}" presName="parentText" presStyleLbl="node1" presStyleIdx="1" presStyleCnt="4">
        <dgm:presLayoutVars>
          <dgm:chMax val="1"/>
          <dgm:bulletEnabled val="1"/>
        </dgm:presLayoutVars>
      </dgm:prSet>
      <dgm:spPr/>
    </dgm:pt>
    <dgm:pt modelId="{A667ED76-84A6-4C15-962E-2C30CD058144}" type="pres">
      <dgm:prSet presAssocID="{60C71B06-F7F8-4E1E-ADA2-68D39C3395A9}" presName="descendantText" presStyleLbl="alignAccFollowNode1" presStyleIdx="1" presStyleCnt="4">
        <dgm:presLayoutVars>
          <dgm:bulletEnabled val="1"/>
        </dgm:presLayoutVars>
      </dgm:prSet>
      <dgm:spPr/>
    </dgm:pt>
    <dgm:pt modelId="{E26965E1-F22D-4069-BB1C-B2660CB35FB4}" type="pres">
      <dgm:prSet presAssocID="{2FC0F963-FC4E-4144-940C-F82D87A7F482}" presName="sp" presStyleCnt="0"/>
      <dgm:spPr/>
    </dgm:pt>
    <dgm:pt modelId="{6833621E-F912-4C5C-89F3-DBE3D45771E5}" type="pres">
      <dgm:prSet presAssocID="{EE5059D1-FE09-4163-8753-355B5457680D}" presName="linNode" presStyleCnt="0"/>
      <dgm:spPr/>
    </dgm:pt>
    <dgm:pt modelId="{B2B07DF7-BF0A-4CE2-BE37-D9B23988F2F0}" type="pres">
      <dgm:prSet presAssocID="{EE5059D1-FE09-4163-8753-355B5457680D}" presName="parentText" presStyleLbl="node1" presStyleIdx="2" presStyleCnt="4">
        <dgm:presLayoutVars>
          <dgm:chMax val="1"/>
          <dgm:bulletEnabled val="1"/>
        </dgm:presLayoutVars>
      </dgm:prSet>
      <dgm:spPr/>
    </dgm:pt>
    <dgm:pt modelId="{7E4C0743-E2D9-4FEF-8076-5327661D7E23}" type="pres">
      <dgm:prSet presAssocID="{EE5059D1-FE09-4163-8753-355B5457680D}" presName="descendantText" presStyleLbl="alignAccFollowNode1" presStyleIdx="2" presStyleCnt="4">
        <dgm:presLayoutVars>
          <dgm:bulletEnabled val="1"/>
        </dgm:presLayoutVars>
      </dgm:prSet>
      <dgm:spPr/>
    </dgm:pt>
    <dgm:pt modelId="{FBF20417-5AA3-4FFC-B9AC-BA8A8C58AF8E}" type="pres">
      <dgm:prSet presAssocID="{D179DD3F-820E-4987-93F4-0E805345FEA4}" presName="sp" presStyleCnt="0"/>
      <dgm:spPr/>
    </dgm:pt>
    <dgm:pt modelId="{7649A8C0-5B9A-4549-8294-2FEB0D930FC0}" type="pres">
      <dgm:prSet presAssocID="{B64B1705-3940-4355-BCD7-5FCCC06CFAF1}" presName="linNode" presStyleCnt="0"/>
      <dgm:spPr/>
    </dgm:pt>
    <dgm:pt modelId="{648591DC-AFDF-4417-9DBA-5700A3D83074}" type="pres">
      <dgm:prSet presAssocID="{B64B1705-3940-4355-BCD7-5FCCC06CFAF1}" presName="parentText" presStyleLbl="node1" presStyleIdx="3" presStyleCnt="4">
        <dgm:presLayoutVars>
          <dgm:chMax val="1"/>
          <dgm:bulletEnabled val="1"/>
        </dgm:presLayoutVars>
      </dgm:prSet>
      <dgm:spPr/>
    </dgm:pt>
    <dgm:pt modelId="{6225C13E-5F86-4740-A26D-B7C9A76D7562}" type="pres">
      <dgm:prSet presAssocID="{B64B1705-3940-4355-BCD7-5FCCC06CFAF1}" presName="descendantText" presStyleLbl="alignAccFollowNode1" presStyleIdx="3" presStyleCnt="4">
        <dgm:presLayoutVars>
          <dgm:bulletEnabled val="1"/>
        </dgm:presLayoutVars>
      </dgm:prSet>
      <dgm:spPr/>
    </dgm:pt>
  </dgm:ptLst>
  <dgm:cxnLst>
    <dgm:cxn modelId="{EBAF2610-3CD9-4413-9D73-960E8AD379E2}" type="presOf" srcId="{FBCA3DAE-8A82-43E5-8FE3-138D2119A5D5}" destId="{73FE3496-8B9A-44FF-9482-6719D32602ED}" srcOrd="0" destOrd="0" presId="urn:microsoft.com/office/officeart/2005/8/layout/vList5"/>
    <dgm:cxn modelId="{E01E3F2B-C5FC-4B37-AAA2-5C00FA47D096}" type="presOf" srcId="{60C71B06-F7F8-4E1E-ADA2-68D39C3395A9}" destId="{68908A45-A8AF-4D7C-9249-02FA3B2EFC39}" srcOrd="0" destOrd="0" presId="urn:microsoft.com/office/officeart/2005/8/layout/vList5"/>
    <dgm:cxn modelId="{5CCFA03E-DF8D-4316-9757-12FA8CFF0FD2}" srcId="{8F8EBC3A-E6A3-4933-9224-7A6339BAAC63}" destId="{EE5059D1-FE09-4163-8753-355B5457680D}" srcOrd="2" destOrd="0" parTransId="{8FF3FF9E-B7E2-4CA8-ACD8-F2919216279E}" sibTransId="{D179DD3F-820E-4987-93F4-0E805345FEA4}"/>
    <dgm:cxn modelId="{AEC0C73F-4A50-4519-932C-13DB4F6E122B}" srcId="{8F8EBC3A-E6A3-4933-9224-7A6339BAAC63}" destId="{60C71B06-F7F8-4E1E-ADA2-68D39C3395A9}" srcOrd="1" destOrd="0" parTransId="{37321A20-3AC1-4478-B179-F6A320BFF728}" sibTransId="{2FC0F963-FC4E-4144-940C-F82D87A7F482}"/>
    <dgm:cxn modelId="{61492264-7FE1-468A-985B-A195FAED6F02}" type="presOf" srcId="{8F8EBC3A-E6A3-4933-9224-7A6339BAAC63}" destId="{4733224C-9350-4CAA-AED3-7BEA0BA41959}" srcOrd="0" destOrd="0" presId="urn:microsoft.com/office/officeart/2005/8/layout/vList5"/>
    <dgm:cxn modelId="{98277471-4B8D-479C-9742-5F77814161F3}" srcId="{B64B1705-3940-4355-BCD7-5FCCC06CFAF1}" destId="{44F8ED8D-FFD3-44FC-BEA8-58C9CD89A65C}" srcOrd="0" destOrd="0" parTransId="{D51F8C45-40C6-4D23-8D24-1466876031EF}" sibTransId="{07DC50C7-530C-46C4-916D-6F63C6593DBA}"/>
    <dgm:cxn modelId="{D7106B54-0769-491D-B02D-0C9B1434B12C}" type="presOf" srcId="{0A5F317B-27BC-4005-B463-A34BB6FFDB8F}" destId="{A667ED76-84A6-4C15-962E-2C30CD058144}" srcOrd="0" destOrd="0" presId="urn:microsoft.com/office/officeart/2005/8/layout/vList5"/>
    <dgm:cxn modelId="{48670A8B-6D3A-4AC6-A86C-394EC70C2858}" type="presOf" srcId="{EE5059D1-FE09-4163-8753-355B5457680D}" destId="{B2B07DF7-BF0A-4CE2-BE37-D9B23988F2F0}" srcOrd="0" destOrd="0" presId="urn:microsoft.com/office/officeart/2005/8/layout/vList5"/>
    <dgm:cxn modelId="{D83F9999-9771-4229-8706-1F6FA71F22EB}" srcId="{60C71B06-F7F8-4E1E-ADA2-68D39C3395A9}" destId="{0A5F317B-27BC-4005-B463-A34BB6FFDB8F}" srcOrd="0" destOrd="0" parTransId="{C2C14C8E-853A-49DA-915B-0B6620B5A785}" sibTransId="{DC5D71F4-278D-4205-A1EA-A7961DB0F133}"/>
    <dgm:cxn modelId="{84D9159D-4419-4B63-B3C8-B649BD433F05}" srcId="{FBCA3DAE-8A82-43E5-8FE3-138D2119A5D5}" destId="{8BE41DDB-B1CB-4310-92D1-8FE9CA9C9EFC}" srcOrd="0" destOrd="0" parTransId="{59E08825-9CCF-4164-ADF0-300D28C4A9AD}" sibTransId="{5B6CF015-A8CF-4762-A62D-ACC1952E6CC1}"/>
    <dgm:cxn modelId="{0BE1E2B1-B6A4-45DF-BFED-E0171B4F4923}" srcId="{EE5059D1-FE09-4163-8753-355B5457680D}" destId="{C7151850-35F6-4F3C-9FDE-9CC54C207421}" srcOrd="0" destOrd="0" parTransId="{A886DEB8-DC31-4D0B-844C-8CCED1D9C174}" sibTransId="{8FDB99A5-EC82-41D0-9994-2132FA1F25B8}"/>
    <dgm:cxn modelId="{E9BBBAB8-D0B4-4F58-86F4-EC1E1B7BD31A}" type="presOf" srcId="{8BE41DDB-B1CB-4310-92D1-8FE9CA9C9EFC}" destId="{56BA4B88-1A6E-4AEA-83C7-C3D13CF7F0A7}" srcOrd="0" destOrd="0" presId="urn:microsoft.com/office/officeart/2005/8/layout/vList5"/>
    <dgm:cxn modelId="{808A2AC8-8919-450C-8EB9-C97DFC945F06}" type="presOf" srcId="{44F8ED8D-FFD3-44FC-BEA8-58C9CD89A65C}" destId="{6225C13E-5F86-4740-A26D-B7C9A76D7562}" srcOrd="0" destOrd="0" presId="urn:microsoft.com/office/officeart/2005/8/layout/vList5"/>
    <dgm:cxn modelId="{502B52D5-804B-42D2-AED1-895ED1F41A1B}" type="presOf" srcId="{C7151850-35F6-4F3C-9FDE-9CC54C207421}" destId="{7E4C0743-E2D9-4FEF-8076-5327661D7E23}" srcOrd="0" destOrd="0" presId="urn:microsoft.com/office/officeart/2005/8/layout/vList5"/>
    <dgm:cxn modelId="{718E5AD6-C949-4BC1-ADE0-91338980B404}" srcId="{8F8EBC3A-E6A3-4933-9224-7A6339BAAC63}" destId="{B64B1705-3940-4355-BCD7-5FCCC06CFAF1}" srcOrd="3" destOrd="0" parTransId="{50FC5BAB-0F0F-4BEE-9957-891841E8841F}" sibTransId="{46473820-1C09-4504-90C5-F6508F57131C}"/>
    <dgm:cxn modelId="{F489F5E3-B846-4295-AFEB-AB0EDF002DC8}" type="presOf" srcId="{B64B1705-3940-4355-BCD7-5FCCC06CFAF1}" destId="{648591DC-AFDF-4417-9DBA-5700A3D83074}" srcOrd="0" destOrd="0" presId="urn:microsoft.com/office/officeart/2005/8/layout/vList5"/>
    <dgm:cxn modelId="{2EA9A8F2-93A5-488E-9F6A-A5D021552CC5}" srcId="{8F8EBC3A-E6A3-4933-9224-7A6339BAAC63}" destId="{FBCA3DAE-8A82-43E5-8FE3-138D2119A5D5}" srcOrd="0" destOrd="0" parTransId="{1BA39FFA-EA0B-421D-AEFF-B56AEC7F57B1}" sibTransId="{CEB1E79C-EDDB-4768-AE5C-20F237526FF6}"/>
    <dgm:cxn modelId="{94D3DA5F-90D8-4522-8F9B-273D9F2334B8}" type="presParOf" srcId="{4733224C-9350-4CAA-AED3-7BEA0BA41959}" destId="{5EB2B58F-0809-46FB-AE6C-249D84567034}" srcOrd="0" destOrd="0" presId="urn:microsoft.com/office/officeart/2005/8/layout/vList5"/>
    <dgm:cxn modelId="{741029CB-2A5A-4D25-A301-55B7802F7B74}" type="presParOf" srcId="{5EB2B58F-0809-46FB-AE6C-249D84567034}" destId="{73FE3496-8B9A-44FF-9482-6719D32602ED}" srcOrd="0" destOrd="0" presId="urn:microsoft.com/office/officeart/2005/8/layout/vList5"/>
    <dgm:cxn modelId="{D86B6081-0971-4176-98A9-399DCA619484}" type="presParOf" srcId="{5EB2B58F-0809-46FB-AE6C-249D84567034}" destId="{56BA4B88-1A6E-4AEA-83C7-C3D13CF7F0A7}" srcOrd="1" destOrd="0" presId="urn:microsoft.com/office/officeart/2005/8/layout/vList5"/>
    <dgm:cxn modelId="{4442468C-7DB0-49F0-A8CD-EBFA3258047F}" type="presParOf" srcId="{4733224C-9350-4CAA-AED3-7BEA0BA41959}" destId="{3360D471-5DEC-4837-97D8-DBF4BA8DEE04}" srcOrd="1" destOrd="0" presId="urn:microsoft.com/office/officeart/2005/8/layout/vList5"/>
    <dgm:cxn modelId="{BCD19956-916E-4458-ACEE-0DB0BD07AF4E}" type="presParOf" srcId="{4733224C-9350-4CAA-AED3-7BEA0BA41959}" destId="{383C99B1-52CC-4B52-9389-D0B07C507B73}" srcOrd="2" destOrd="0" presId="urn:microsoft.com/office/officeart/2005/8/layout/vList5"/>
    <dgm:cxn modelId="{A1899CA7-9051-493B-A400-BD4DA39353D1}" type="presParOf" srcId="{383C99B1-52CC-4B52-9389-D0B07C507B73}" destId="{68908A45-A8AF-4D7C-9249-02FA3B2EFC39}" srcOrd="0" destOrd="0" presId="urn:microsoft.com/office/officeart/2005/8/layout/vList5"/>
    <dgm:cxn modelId="{53C10C81-B8B4-4026-BDF2-874DA0016326}" type="presParOf" srcId="{383C99B1-52CC-4B52-9389-D0B07C507B73}" destId="{A667ED76-84A6-4C15-962E-2C30CD058144}" srcOrd="1" destOrd="0" presId="urn:microsoft.com/office/officeart/2005/8/layout/vList5"/>
    <dgm:cxn modelId="{F6C7AC1F-5B2F-4D95-9033-A99030A05E6B}" type="presParOf" srcId="{4733224C-9350-4CAA-AED3-7BEA0BA41959}" destId="{E26965E1-F22D-4069-BB1C-B2660CB35FB4}" srcOrd="3" destOrd="0" presId="urn:microsoft.com/office/officeart/2005/8/layout/vList5"/>
    <dgm:cxn modelId="{F2D168DE-63A9-4220-8F9D-823D39117446}" type="presParOf" srcId="{4733224C-9350-4CAA-AED3-7BEA0BA41959}" destId="{6833621E-F912-4C5C-89F3-DBE3D45771E5}" srcOrd="4" destOrd="0" presId="urn:microsoft.com/office/officeart/2005/8/layout/vList5"/>
    <dgm:cxn modelId="{BB3A1AAE-CCE3-4E55-A2D8-782F0C902CE2}" type="presParOf" srcId="{6833621E-F912-4C5C-89F3-DBE3D45771E5}" destId="{B2B07DF7-BF0A-4CE2-BE37-D9B23988F2F0}" srcOrd="0" destOrd="0" presId="urn:microsoft.com/office/officeart/2005/8/layout/vList5"/>
    <dgm:cxn modelId="{F225A83D-1D53-4BA4-AE7E-C989EB766ED9}" type="presParOf" srcId="{6833621E-F912-4C5C-89F3-DBE3D45771E5}" destId="{7E4C0743-E2D9-4FEF-8076-5327661D7E23}" srcOrd="1" destOrd="0" presId="urn:microsoft.com/office/officeart/2005/8/layout/vList5"/>
    <dgm:cxn modelId="{5EAF0D1A-6BD1-4E63-B477-63F7F38F7A43}" type="presParOf" srcId="{4733224C-9350-4CAA-AED3-7BEA0BA41959}" destId="{FBF20417-5AA3-4FFC-B9AC-BA8A8C58AF8E}" srcOrd="5" destOrd="0" presId="urn:microsoft.com/office/officeart/2005/8/layout/vList5"/>
    <dgm:cxn modelId="{54BAE98C-09C5-4FE7-A53C-F2EC77E9BD38}" type="presParOf" srcId="{4733224C-9350-4CAA-AED3-7BEA0BA41959}" destId="{7649A8C0-5B9A-4549-8294-2FEB0D930FC0}" srcOrd="6" destOrd="0" presId="urn:microsoft.com/office/officeart/2005/8/layout/vList5"/>
    <dgm:cxn modelId="{E08483E7-1882-4A90-911C-7E8C6C0FE75B}" type="presParOf" srcId="{7649A8C0-5B9A-4549-8294-2FEB0D930FC0}" destId="{648591DC-AFDF-4417-9DBA-5700A3D83074}" srcOrd="0" destOrd="0" presId="urn:microsoft.com/office/officeart/2005/8/layout/vList5"/>
    <dgm:cxn modelId="{C502C965-5150-4158-93CB-15807E5242FF}" type="presParOf" srcId="{7649A8C0-5B9A-4549-8294-2FEB0D930FC0}" destId="{6225C13E-5F86-4740-A26D-B7C9A76D756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E2E9016-E4B0-44D6-8809-ED4078E1A42C}" type="doc">
      <dgm:prSet loTypeId="urn:diagrams.loki3.com/BracketList" loCatId="list" qsTypeId="urn:microsoft.com/office/officeart/2005/8/quickstyle/simple5" qsCatId="simple" csTypeId="urn:microsoft.com/office/officeart/2005/8/colors/accent0_3" csCatId="mainScheme" phldr="1"/>
      <dgm:spPr/>
      <dgm:t>
        <a:bodyPr/>
        <a:lstStyle/>
        <a:p>
          <a:endParaRPr lang="en-US"/>
        </a:p>
      </dgm:t>
    </dgm:pt>
    <dgm:pt modelId="{2E04A5FC-DC2F-4B63-9B74-4C5D7A539C32}">
      <dgm:prSet phldrT="[Text]"/>
      <dgm:spPr/>
      <dgm:t>
        <a:bodyPr/>
        <a:lstStyle/>
        <a:p>
          <a:r>
            <a:rPr lang="en-US" dirty="0">
              <a:effectLst>
                <a:outerShdw blurRad="38100" dist="38100" dir="2700000" algn="tl">
                  <a:srgbClr val="000000">
                    <a:alpha val="43137"/>
                  </a:srgbClr>
                </a:outerShdw>
              </a:effectLst>
            </a:rPr>
            <a:t>Mild </a:t>
          </a:r>
        </a:p>
      </dgm:t>
    </dgm:pt>
    <dgm:pt modelId="{9C45D038-350A-40BD-9CE9-A89FA30CA25C}" type="parTrans" cxnId="{D259514E-5DC7-4B36-A76C-E5F1721E73FB}">
      <dgm:prSet/>
      <dgm:spPr/>
      <dgm:t>
        <a:bodyPr/>
        <a:lstStyle/>
        <a:p>
          <a:endParaRPr lang="en-US"/>
        </a:p>
      </dgm:t>
    </dgm:pt>
    <dgm:pt modelId="{26C8EEE8-460B-4730-81CD-55FB6B229896}" type="sibTrans" cxnId="{D259514E-5DC7-4B36-A76C-E5F1721E73FB}">
      <dgm:prSet/>
      <dgm:spPr/>
      <dgm:t>
        <a:bodyPr/>
        <a:lstStyle/>
        <a:p>
          <a:endParaRPr lang="en-US"/>
        </a:p>
      </dgm:t>
    </dgm:pt>
    <dgm:pt modelId="{1AF8A312-A6A4-428C-9E17-6DD070DA9073}">
      <dgm:prSet phldrT="[Text]"/>
      <dgm:spPr/>
      <dgm:t>
        <a:bodyPr/>
        <a:lstStyle/>
        <a:p>
          <a:r>
            <a:rPr lang="en-US" dirty="0">
              <a:effectLst>
                <a:outerShdw blurRad="38100" dist="38100" dir="2700000" algn="tl">
                  <a:srgbClr val="000000">
                    <a:alpha val="43137"/>
                  </a:srgbClr>
                </a:outerShdw>
              </a:effectLst>
            </a:rPr>
            <a:t>Gait disturbances, falls, cognitive deficits, osteoporosis?, higher mortality? </a:t>
          </a:r>
        </a:p>
      </dgm:t>
    </dgm:pt>
    <dgm:pt modelId="{011B3089-F299-4BAA-89E3-0C4B1BF2FC04}" type="parTrans" cxnId="{4BB77F9C-8CDB-4B49-9C81-3D803048631F}">
      <dgm:prSet/>
      <dgm:spPr/>
      <dgm:t>
        <a:bodyPr/>
        <a:lstStyle/>
        <a:p>
          <a:endParaRPr lang="en-US"/>
        </a:p>
      </dgm:t>
    </dgm:pt>
    <dgm:pt modelId="{9C2E5800-D7E4-4BE1-9CC0-953ACAAE45F5}" type="sibTrans" cxnId="{4BB77F9C-8CDB-4B49-9C81-3D803048631F}">
      <dgm:prSet/>
      <dgm:spPr/>
      <dgm:t>
        <a:bodyPr/>
        <a:lstStyle/>
        <a:p>
          <a:endParaRPr lang="en-US"/>
        </a:p>
      </dgm:t>
    </dgm:pt>
    <dgm:pt modelId="{8CCFD3F9-2825-4E9F-B1BB-47B950F43C1E}">
      <dgm:prSet phldrT="[Text]"/>
      <dgm:spPr/>
      <dgm:t>
        <a:bodyPr/>
        <a:lstStyle/>
        <a:p>
          <a:r>
            <a:rPr lang="en-US" dirty="0">
              <a:effectLst>
                <a:outerShdw blurRad="38100" dist="38100" dir="2700000" algn="tl">
                  <a:srgbClr val="000000">
                    <a:alpha val="43137"/>
                  </a:srgbClr>
                </a:outerShdw>
              </a:effectLst>
            </a:rPr>
            <a:t>Moderate </a:t>
          </a:r>
        </a:p>
      </dgm:t>
    </dgm:pt>
    <dgm:pt modelId="{8A4D7340-9C6B-4783-B671-1EA80387DFE1}" type="parTrans" cxnId="{03FD006D-13B0-477E-90ED-4A193B86010A}">
      <dgm:prSet/>
      <dgm:spPr/>
      <dgm:t>
        <a:bodyPr/>
        <a:lstStyle/>
        <a:p>
          <a:endParaRPr lang="en-US"/>
        </a:p>
      </dgm:t>
    </dgm:pt>
    <dgm:pt modelId="{A93568CE-04D0-4995-8198-078ED9AD4AD5}" type="sibTrans" cxnId="{03FD006D-13B0-477E-90ED-4A193B86010A}">
      <dgm:prSet/>
      <dgm:spPr/>
      <dgm:t>
        <a:bodyPr/>
        <a:lstStyle/>
        <a:p>
          <a:endParaRPr lang="en-US"/>
        </a:p>
      </dgm:t>
    </dgm:pt>
    <dgm:pt modelId="{BB2E9C96-8F82-43F2-B531-E7B6F9ACBB8C}">
      <dgm:prSet phldrT="[Text]"/>
      <dgm:spPr/>
      <dgm:t>
        <a:bodyPr/>
        <a:lstStyle/>
        <a:p>
          <a:r>
            <a:rPr lang="en-US" dirty="0">
              <a:effectLst>
                <a:outerShdw blurRad="38100" dist="38100" dir="2700000" algn="tl">
                  <a:srgbClr val="000000">
                    <a:alpha val="43137"/>
                  </a:srgbClr>
                </a:outerShdw>
              </a:effectLst>
            </a:rPr>
            <a:t>Nausea without vomiting Confusion, Headache</a:t>
          </a:r>
        </a:p>
      </dgm:t>
    </dgm:pt>
    <dgm:pt modelId="{C409AE74-840A-45F6-AC35-74E78DCB2E0F}" type="parTrans" cxnId="{246AED87-41C5-4A1D-9E47-65229203D7AC}">
      <dgm:prSet/>
      <dgm:spPr/>
      <dgm:t>
        <a:bodyPr/>
        <a:lstStyle/>
        <a:p>
          <a:endParaRPr lang="en-US"/>
        </a:p>
      </dgm:t>
    </dgm:pt>
    <dgm:pt modelId="{FFD66536-388A-4565-AE5F-BB203B514781}" type="sibTrans" cxnId="{246AED87-41C5-4A1D-9E47-65229203D7AC}">
      <dgm:prSet/>
      <dgm:spPr/>
      <dgm:t>
        <a:bodyPr/>
        <a:lstStyle/>
        <a:p>
          <a:endParaRPr lang="en-US"/>
        </a:p>
      </dgm:t>
    </dgm:pt>
    <dgm:pt modelId="{6FF9A5CF-4685-4FD0-B76B-0AC8945D9F6C}">
      <dgm:prSet phldrT="[Text]"/>
      <dgm:spPr/>
      <dgm:t>
        <a:bodyPr/>
        <a:lstStyle/>
        <a:p>
          <a:r>
            <a:rPr lang="en-US" dirty="0">
              <a:effectLst>
                <a:outerShdw blurRad="38100" dist="38100" dir="2700000" algn="tl">
                  <a:srgbClr val="000000">
                    <a:alpha val="43137"/>
                  </a:srgbClr>
                </a:outerShdw>
              </a:effectLst>
            </a:rPr>
            <a:t>Severe </a:t>
          </a:r>
        </a:p>
      </dgm:t>
    </dgm:pt>
    <dgm:pt modelId="{01AF2CE8-7440-401E-90DC-16C0FA362E7B}" type="parTrans" cxnId="{8E8FCCD2-7E09-4EE5-92E3-D4AD8FF918B4}">
      <dgm:prSet/>
      <dgm:spPr/>
      <dgm:t>
        <a:bodyPr/>
        <a:lstStyle/>
        <a:p>
          <a:endParaRPr lang="en-US"/>
        </a:p>
      </dgm:t>
    </dgm:pt>
    <dgm:pt modelId="{F125227B-0584-4EBF-889E-FA7EE6E6F220}" type="sibTrans" cxnId="{8E8FCCD2-7E09-4EE5-92E3-D4AD8FF918B4}">
      <dgm:prSet/>
      <dgm:spPr/>
      <dgm:t>
        <a:bodyPr/>
        <a:lstStyle/>
        <a:p>
          <a:endParaRPr lang="en-US"/>
        </a:p>
      </dgm:t>
    </dgm:pt>
    <dgm:pt modelId="{A71F101B-5343-4735-B196-279E487D3477}">
      <dgm:prSet phldrT="[Text]"/>
      <dgm:spPr/>
      <dgm:t>
        <a:bodyPr/>
        <a:lstStyle/>
        <a:p>
          <a:r>
            <a:rPr lang="en-US" dirty="0">
              <a:effectLst>
                <a:outerShdw blurRad="38100" dist="38100" dir="2700000" algn="tl">
                  <a:srgbClr val="000000">
                    <a:alpha val="43137"/>
                  </a:srgbClr>
                </a:outerShdw>
              </a:effectLst>
            </a:rPr>
            <a:t>Vomiting</a:t>
          </a:r>
        </a:p>
      </dgm:t>
    </dgm:pt>
    <dgm:pt modelId="{D39F86E6-70DA-4D3C-B4C0-C97A16103DBA}" type="parTrans" cxnId="{2177DF75-415F-456A-8ACA-882C123C5A6A}">
      <dgm:prSet/>
      <dgm:spPr/>
      <dgm:t>
        <a:bodyPr/>
        <a:lstStyle/>
        <a:p>
          <a:endParaRPr lang="en-US"/>
        </a:p>
      </dgm:t>
    </dgm:pt>
    <dgm:pt modelId="{0B7E0121-A19C-4899-AAE6-95F41F9A6D0D}" type="sibTrans" cxnId="{2177DF75-415F-456A-8ACA-882C123C5A6A}">
      <dgm:prSet/>
      <dgm:spPr/>
      <dgm:t>
        <a:bodyPr/>
        <a:lstStyle/>
        <a:p>
          <a:endParaRPr lang="en-US"/>
        </a:p>
      </dgm:t>
    </dgm:pt>
    <dgm:pt modelId="{6B15AF5C-4476-4077-B2F0-5186A67B6B0E}">
      <dgm:prSet/>
      <dgm:spPr/>
      <dgm:t>
        <a:bodyPr/>
        <a:lstStyle/>
        <a:p>
          <a:r>
            <a:rPr lang="en-US">
              <a:effectLst>
                <a:outerShdw blurRad="38100" dist="38100" dir="2700000" algn="tl">
                  <a:srgbClr val="000000">
                    <a:alpha val="43137"/>
                  </a:srgbClr>
                </a:outerShdw>
              </a:effectLst>
            </a:rPr>
            <a:t>Cardiorespiratory distress</a:t>
          </a:r>
        </a:p>
      </dgm:t>
    </dgm:pt>
    <dgm:pt modelId="{5BF3DDD6-6200-49C4-9AF5-C5EE50526F65}" type="parTrans" cxnId="{328FD2A9-882A-484F-BB5A-1A6529EBEE5D}">
      <dgm:prSet/>
      <dgm:spPr/>
      <dgm:t>
        <a:bodyPr/>
        <a:lstStyle/>
        <a:p>
          <a:endParaRPr lang="en-US"/>
        </a:p>
      </dgm:t>
    </dgm:pt>
    <dgm:pt modelId="{97A9B7DB-7752-47C3-A561-C0325296FEFC}" type="sibTrans" cxnId="{328FD2A9-882A-484F-BB5A-1A6529EBEE5D}">
      <dgm:prSet/>
      <dgm:spPr/>
      <dgm:t>
        <a:bodyPr/>
        <a:lstStyle/>
        <a:p>
          <a:endParaRPr lang="en-US"/>
        </a:p>
      </dgm:t>
    </dgm:pt>
    <dgm:pt modelId="{2F22AE49-3596-4868-9E32-A43BA2D90358}">
      <dgm:prSet/>
      <dgm:spPr/>
      <dgm:t>
        <a:bodyPr/>
        <a:lstStyle/>
        <a:p>
          <a:r>
            <a:rPr lang="en-US">
              <a:effectLst>
                <a:outerShdw blurRad="38100" dist="38100" dir="2700000" algn="tl">
                  <a:srgbClr val="000000">
                    <a:alpha val="43137"/>
                  </a:srgbClr>
                </a:outerShdw>
              </a:effectLst>
            </a:rPr>
            <a:t>Abnormal and deep somnolence</a:t>
          </a:r>
        </a:p>
      </dgm:t>
    </dgm:pt>
    <dgm:pt modelId="{480DB40A-37FA-43E3-B595-D27C9578D870}" type="parTrans" cxnId="{B74B7DD8-BBF7-4329-9C73-C7FE9D01E40D}">
      <dgm:prSet/>
      <dgm:spPr/>
      <dgm:t>
        <a:bodyPr/>
        <a:lstStyle/>
        <a:p>
          <a:endParaRPr lang="en-US"/>
        </a:p>
      </dgm:t>
    </dgm:pt>
    <dgm:pt modelId="{A31DD049-206A-408E-9CA1-2B9A4F9A0554}" type="sibTrans" cxnId="{B74B7DD8-BBF7-4329-9C73-C7FE9D01E40D}">
      <dgm:prSet/>
      <dgm:spPr/>
      <dgm:t>
        <a:bodyPr/>
        <a:lstStyle/>
        <a:p>
          <a:endParaRPr lang="en-US"/>
        </a:p>
      </dgm:t>
    </dgm:pt>
    <dgm:pt modelId="{5B0360B6-E6CF-49F8-8041-A9EE44D4124F}">
      <dgm:prSet/>
      <dgm:spPr/>
      <dgm:t>
        <a:bodyPr/>
        <a:lstStyle/>
        <a:p>
          <a:r>
            <a:rPr lang="en-US">
              <a:effectLst>
                <a:outerShdw blurRad="38100" dist="38100" dir="2700000" algn="tl">
                  <a:srgbClr val="000000">
                    <a:alpha val="43137"/>
                  </a:srgbClr>
                </a:outerShdw>
              </a:effectLst>
            </a:rPr>
            <a:t>Seizures</a:t>
          </a:r>
        </a:p>
      </dgm:t>
    </dgm:pt>
    <dgm:pt modelId="{6ED4B23A-6E7E-41E8-BDDF-E29B4A9CB728}" type="parTrans" cxnId="{CA743ED0-CC7B-4975-A8B4-CD5F441EA0C3}">
      <dgm:prSet/>
      <dgm:spPr/>
      <dgm:t>
        <a:bodyPr/>
        <a:lstStyle/>
        <a:p>
          <a:endParaRPr lang="en-US"/>
        </a:p>
      </dgm:t>
    </dgm:pt>
    <dgm:pt modelId="{828E402E-8298-46A9-8883-8ABD17F3C794}" type="sibTrans" cxnId="{CA743ED0-CC7B-4975-A8B4-CD5F441EA0C3}">
      <dgm:prSet/>
      <dgm:spPr/>
      <dgm:t>
        <a:bodyPr/>
        <a:lstStyle/>
        <a:p>
          <a:endParaRPr lang="en-US"/>
        </a:p>
      </dgm:t>
    </dgm:pt>
    <dgm:pt modelId="{041B3DBB-4536-4721-8637-C2BC61486B36}">
      <dgm:prSet/>
      <dgm:spPr/>
      <dgm:t>
        <a:bodyPr/>
        <a:lstStyle/>
        <a:p>
          <a:r>
            <a:rPr lang="it-IT" dirty="0">
              <a:effectLst>
                <a:outerShdw blurRad="38100" dist="38100" dir="2700000" algn="tl">
                  <a:srgbClr val="000000">
                    <a:alpha val="43137"/>
                  </a:srgbClr>
                </a:outerShdw>
              </a:effectLst>
            </a:rPr>
            <a:t>Coma (Glasgow Coma Scale &lt;8)</a:t>
          </a:r>
          <a:endParaRPr lang="en-US" dirty="0">
            <a:effectLst>
              <a:outerShdw blurRad="38100" dist="38100" dir="2700000" algn="tl">
                <a:srgbClr val="000000">
                  <a:alpha val="43137"/>
                </a:srgbClr>
              </a:outerShdw>
            </a:effectLst>
          </a:endParaRPr>
        </a:p>
      </dgm:t>
    </dgm:pt>
    <dgm:pt modelId="{59143AD3-293A-496C-9001-F4F3C6C2D436}" type="parTrans" cxnId="{378D8BD9-E54B-4E60-B571-5DB7F1534B06}">
      <dgm:prSet/>
      <dgm:spPr/>
      <dgm:t>
        <a:bodyPr/>
        <a:lstStyle/>
        <a:p>
          <a:endParaRPr lang="en-US"/>
        </a:p>
      </dgm:t>
    </dgm:pt>
    <dgm:pt modelId="{248E2937-EBAF-4726-B9D0-BA82168427CC}" type="sibTrans" cxnId="{378D8BD9-E54B-4E60-B571-5DB7F1534B06}">
      <dgm:prSet/>
      <dgm:spPr/>
      <dgm:t>
        <a:bodyPr/>
        <a:lstStyle/>
        <a:p>
          <a:endParaRPr lang="en-US"/>
        </a:p>
      </dgm:t>
    </dgm:pt>
    <dgm:pt modelId="{A33B1650-FE85-482C-BF25-64E0EAE47299}" type="pres">
      <dgm:prSet presAssocID="{AE2E9016-E4B0-44D6-8809-ED4078E1A42C}" presName="Name0" presStyleCnt="0">
        <dgm:presLayoutVars>
          <dgm:dir/>
          <dgm:animLvl val="lvl"/>
          <dgm:resizeHandles val="exact"/>
        </dgm:presLayoutVars>
      </dgm:prSet>
      <dgm:spPr/>
    </dgm:pt>
    <dgm:pt modelId="{9DDCA2EC-6DC8-44F2-B446-77F0F97C5FE9}" type="pres">
      <dgm:prSet presAssocID="{2E04A5FC-DC2F-4B63-9B74-4C5D7A539C32}" presName="linNode" presStyleCnt="0"/>
      <dgm:spPr/>
    </dgm:pt>
    <dgm:pt modelId="{4E4964C9-61BF-42E6-B092-B25BAC175362}" type="pres">
      <dgm:prSet presAssocID="{2E04A5FC-DC2F-4B63-9B74-4C5D7A539C32}" presName="parTx" presStyleLbl="revTx" presStyleIdx="0" presStyleCnt="3">
        <dgm:presLayoutVars>
          <dgm:chMax val="1"/>
          <dgm:bulletEnabled val="1"/>
        </dgm:presLayoutVars>
      </dgm:prSet>
      <dgm:spPr/>
    </dgm:pt>
    <dgm:pt modelId="{314A8A93-B9A1-4DDB-97E5-AA4072BD1AB9}" type="pres">
      <dgm:prSet presAssocID="{2E04A5FC-DC2F-4B63-9B74-4C5D7A539C32}" presName="bracket" presStyleLbl="parChTrans1D1" presStyleIdx="0" presStyleCnt="3"/>
      <dgm:spPr/>
    </dgm:pt>
    <dgm:pt modelId="{784CD80C-F001-4DBB-8149-496D22B4095F}" type="pres">
      <dgm:prSet presAssocID="{2E04A5FC-DC2F-4B63-9B74-4C5D7A539C32}" presName="spH" presStyleCnt="0"/>
      <dgm:spPr/>
    </dgm:pt>
    <dgm:pt modelId="{DFA3B3AD-862A-4791-AA87-23397963F0D9}" type="pres">
      <dgm:prSet presAssocID="{2E04A5FC-DC2F-4B63-9B74-4C5D7A539C32}" presName="desTx" presStyleLbl="node1" presStyleIdx="0" presStyleCnt="3">
        <dgm:presLayoutVars>
          <dgm:bulletEnabled val="1"/>
        </dgm:presLayoutVars>
      </dgm:prSet>
      <dgm:spPr/>
    </dgm:pt>
    <dgm:pt modelId="{6378D773-2F6F-469E-81DD-0BAABA2BE419}" type="pres">
      <dgm:prSet presAssocID="{26C8EEE8-460B-4730-81CD-55FB6B229896}" presName="spV" presStyleCnt="0"/>
      <dgm:spPr/>
    </dgm:pt>
    <dgm:pt modelId="{AE7B8D71-55ED-4393-A8FD-CA006593C1BC}" type="pres">
      <dgm:prSet presAssocID="{8CCFD3F9-2825-4E9F-B1BB-47B950F43C1E}" presName="linNode" presStyleCnt="0"/>
      <dgm:spPr/>
    </dgm:pt>
    <dgm:pt modelId="{0E609F5C-DD17-4C25-A88B-AE352BA2CC82}" type="pres">
      <dgm:prSet presAssocID="{8CCFD3F9-2825-4E9F-B1BB-47B950F43C1E}" presName="parTx" presStyleLbl="revTx" presStyleIdx="1" presStyleCnt="3">
        <dgm:presLayoutVars>
          <dgm:chMax val="1"/>
          <dgm:bulletEnabled val="1"/>
        </dgm:presLayoutVars>
      </dgm:prSet>
      <dgm:spPr/>
    </dgm:pt>
    <dgm:pt modelId="{2008E928-1E0B-4CF9-A375-1341F4DBE52C}" type="pres">
      <dgm:prSet presAssocID="{8CCFD3F9-2825-4E9F-B1BB-47B950F43C1E}" presName="bracket" presStyleLbl="parChTrans1D1" presStyleIdx="1" presStyleCnt="3"/>
      <dgm:spPr/>
    </dgm:pt>
    <dgm:pt modelId="{5BA75FB5-01F0-4A90-8A68-C7DEFA980C47}" type="pres">
      <dgm:prSet presAssocID="{8CCFD3F9-2825-4E9F-B1BB-47B950F43C1E}" presName="spH" presStyleCnt="0"/>
      <dgm:spPr/>
    </dgm:pt>
    <dgm:pt modelId="{48BE760C-94C3-41C3-B423-4C4D86E5FFD8}" type="pres">
      <dgm:prSet presAssocID="{8CCFD3F9-2825-4E9F-B1BB-47B950F43C1E}" presName="desTx" presStyleLbl="node1" presStyleIdx="1" presStyleCnt="3">
        <dgm:presLayoutVars>
          <dgm:bulletEnabled val="1"/>
        </dgm:presLayoutVars>
      </dgm:prSet>
      <dgm:spPr/>
    </dgm:pt>
    <dgm:pt modelId="{4AB88945-2559-4235-97CA-9650D145F5CF}" type="pres">
      <dgm:prSet presAssocID="{A93568CE-04D0-4995-8198-078ED9AD4AD5}" presName="spV" presStyleCnt="0"/>
      <dgm:spPr/>
    </dgm:pt>
    <dgm:pt modelId="{075F896F-EFA3-433E-A4AF-C51A4A2065B5}" type="pres">
      <dgm:prSet presAssocID="{6FF9A5CF-4685-4FD0-B76B-0AC8945D9F6C}" presName="linNode" presStyleCnt="0"/>
      <dgm:spPr/>
    </dgm:pt>
    <dgm:pt modelId="{E25F9E07-A5F7-46B2-A0BF-46003853F09A}" type="pres">
      <dgm:prSet presAssocID="{6FF9A5CF-4685-4FD0-B76B-0AC8945D9F6C}" presName="parTx" presStyleLbl="revTx" presStyleIdx="2" presStyleCnt="3">
        <dgm:presLayoutVars>
          <dgm:chMax val="1"/>
          <dgm:bulletEnabled val="1"/>
        </dgm:presLayoutVars>
      </dgm:prSet>
      <dgm:spPr/>
    </dgm:pt>
    <dgm:pt modelId="{865DFF85-0D6A-491C-AD76-5E5A98DE346D}" type="pres">
      <dgm:prSet presAssocID="{6FF9A5CF-4685-4FD0-B76B-0AC8945D9F6C}" presName="bracket" presStyleLbl="parChTrans1D1" presStyleIdx="2" presStyleCnt="3"/>
      <dgm:spPr/>
    </dgm:pt>
    <dgm:pt modelId="{984B4F6E-2469-4401-B17B-F51268E3EC3D}" type="pres">
      <dgm:prSet presAssocID="{6FF9A5CF-4685-4FD0-B76B-0AC8945D9F6C}" presName="spH" presStyleCnt="0"/>
      <dgm:spPr/>
    </dgm:pt>
    <dgm:pt modelId="{BDB66148-594F-41A1-B909-F2B23AFD6764}" type="pres">
      <dgm:prSet presAssocID="{6FF9A5CF-4685-4FD0-B76B-0AC8945D9F6C}" presName="desTx" presStyleLbl="node1" presStyleIdx="2" presStyleCnt="3">
        <dgm:presLayoutVars>
          <dgm:bulletEnabled val="1"/>
        </dgm:presLayoutVars>
      </dgm:prSet>
      <dgm:spPr/>
    </dgm:pt>
  </dgm:ptLst>
  <dgm:cxnLst>
    <dgm:cxn modelId="{56FBD202-9320-46D4-98AC-7F5B6B1B5BF3}" type="presOf" srcId="{AE2E9016-E4B0-44D6-8809-ED4078E1A42C}" destId="{A33B1650-FE85-482C-BF25-64E0EAE47299}" srcOrd="0" destOrd="0" presId="urn:diagrams.loki3.com/BracketList"/>
    <dgm:cxn modelId="{2091F928-FE8C-471E-91B1-8F4223AD2863}" type="presOf" srcId="{041B3DBB-4536-4721-8637-C2BC61486B36}" destId="{BDB66148-594F-41A1-B909-F2B23AFD6764}" srcOrd="0" destOrd="4" presId="urn:diagrams.loki3.com/BracketList"/>
    <dgm:cxn modelId="{4F71F039-CEDD-455E-A9BD-B30830290B44}" type="presOf" srcId="{BB2E9C96-8F82-43F2-B531-E7B6F9ACBB8C}" destId="{48BE760C-94C3-41C3-B423-4C4D86E5FFD8}" srcOrd="0" destOrd="0" presId="urn:diagrams.loki3.com/BracketList"/>
    <dgm:cxn modelId="{C009DD3F-317B-4BB0-9947-6768E884F8C9}" type="presOf" srcId="{2F22AE49-3596-4868-9E32-A43BA2D90358}" destId="{BDB66148-594F-41A1-B909-F2B23AFD6764}" srcOrd="0" destOrd="2" presId="urn:diagrams.loki3.com/BracketList"/>
    <dgm:cxn modelId="{E6EA5144-8F66-4C16-A362-529B0FD56138}" type="presOf" srcId="{8CCFD3F9-2825-4E9F-B1BB-47B950F43C1E}" destId="{0E609F5C-DD17-4C25-A88B-AE352BA2CC82}" srcOrd="0" destOrd="0" presId="urn:diagrams.loki3.com/BracketList"/>
    <dgm:cxn modelId="{03FD006D-13B0-477E-90ED-4A193B86010A}" srcId="{AE2E9016-E4B0-44D6-8809-ED4078E1A42C}" destId="{8CCFD3F9-2825-4E9F-B1BB-47B950F43C1E}" srcOrd="1" destOrd="0" parTransId="{8A4D7340-9C6B-4783-B671-1EA80387DFE1}" sibTransId="{A93568CE-04D0-4995-8198-078ED9AD4AD5}"/>
    <dgm:cxn modelId="{D259514E-5DC7-4B36-A76C-E5F1721E73FB}" srcId="{AE2E9016-E4B0-44D6-8809-ED4078E1A42C}" destId="{2E04A5FC-DC2F-4B63-9B74-4C5D7A539C32}" srcOrd="0" destOrd="0" parTransId="{9C45D038-350A-40BD-9CE9-A89FA30CA25C}" sibTransId="{26C8EEE8-460B-4730-81CD-55FB6B229896}"/>
    <dgm:cxn modelId="{2177DF75-415F-456A-8ACA-882C123C5A6A}" srcId="{6FF9A5CF-4685-4FD0-B76B-0AC8945D9F6C}" destId="{A71F101B-5343-4735-B196-279E487D3477}" srcOrd="0" destOrd="0" parTransId="{D39F86E6-70DA-4D3C-B4C0-C97A16103DBA}" sibTransId="{0B7E0121-A19C-4899-AAE6-95F41F9A6D0D}"/>
    <dgm:cxn modelId="{7615857D-BFEE-4054-BE7B-4A37DA771819}" type="presOf" srcId="{2E04A5FC-DC2F-4B63-9B74-4C5D7A539C32}" destId="{4E4964C9-61BF-42E6-B092-B25BAC175362}" srcOrd="0" destOrd="0" presId="urn:diagrams.loki3.com/BracketList"/>
    <dgm:cxn modelId="{C14D4E87-9810-49C7-8203-6C41146B797F}" type="presOf" srcId="{6B15AF5C-4476-4077-B2F0-5186A67B6B0E}" destId="{BDB66148-594F-41A1-B909-F2B23AFD6764}" srcOrd="0" destOrd="1" presId="urn:diagrams.loki3.com/BracketList"/>
    <dgm:cxn modelId="{246AED87-41C5-4A1D-9E47-65229203D7AC}" srcId="{8CCFD3F9-2825-4E9F-B1BB-47B950F43C1E}" destId="{BB2E9C96-8F82-43F2-B531-E7B6F9ACBB8C}" srcOrd="0" destOrd="0" parTransId="{C409AE74-840A-45F6-AC35-74E78DCB2E0F}" sibTransId="{FFD66536-388A-4565-AE5F-BB203B514781}"/>
    <dgm:cxn modelId="{4BB77F9C-8CDB-4B49-9C81-3D803048631F}" srcId="{2E04A5FC-DC2F-4B63-9B74-4C5D7A539C32}" destId="{1AF8A312-A6A4-428C-9E17-6DD070DA9073}" srcOrd="0" destOrd="0" parTransId="{011B3089-F299-4BAA-89E3-0C4B1BF2FC04}" sibTransId="{9C2E5800-D7E4-4BE1-9CC0-953ACAAE45F5}"/>
    <dgm:cxn modelId="{3B4C9DA0-E692-40D8-AFE5-DE3AF418F306}" type="presOf" srcId="{A71F101B-5343-4735-B196-279E487D3477}" destId="{BDB66148-594F-41A1-B909-F2B23AFD6764}" srcOrd="0" destOrd="0" presId="urn:diagrams.loki3.com/BracketList"/>
    <dgm:cxn modelId="{3A26D8A3-1C2B-4EC6-BA2C-4724C89C915B}" type="presOf" srcId="{1AF8A312-A6A4-428C-9E17-6DD070DA9073}" destId="{DFA3B3AD-862A-4791-AA87-23397963F0D9}" srcOrd="0" destOrd="0" presId="urn:diagrams.loki3.com/BracketList"/>
    <dgm:cxn modelId="{239440A8-685E-4F51-831C-3A4804E8638B}" type="presOf" srcId="{5B0360B6-E6CF-49F8-8041-A9EE44D4124F}" destId="{BDB66148-594F-41A1-B909-F2B23AFD6764}" srcOrd="0" destOrd="3" presId="urn:diagrams.loki3.com/BracketList"/>
    <dgm:cxn modelId="{328FD2A9-882A-484F-BB5A-1A6529EBEE5D}" srcId="{6FF9A5CF-4685-4FD0-B76B-0AC8945D9F6C}" destId="{6B15AF5C-4476-4077-B2F0-5186A67B6B0E}" srcOrd="1" destOrd="0" parTransId="{5BF3DDD6-6200-49C4-9AF5-C5EE50526F65}" sibTransId="{97A9B7DB-7752-47C3-A561-C0325296FEFC}"/>
    <dgm:cxn modelId="{DB62C2C0-CEA6-408E-82D3-0093C6755A7A}" type="presOf" srcId="{6FF9A5CF-4685-4FD0-B76B-0AC8945D9F6C}" destId="{E25F9E07-A5F7-46B2-A0BF-46003853F09A}" srcOrd="0" destOrd="0" presId="urn:diagrams.loki3.com/BracketList"/>
    <dgm:cxn modelId="{CA743ED0-CC7B-4975-A8B4-CD5F441EA0C3}" srcId="{6FF9A5CF-4685-4FD0-B76B-0AC8945D9F6C}" destId="{5B0360B6-E6CF-49F8-8041-A9EE44D4124F}" srcOrd="3" destOrd="0" parTransId="{6ED4B23A-6E7E-41E8-BDDF-E29B4A9CB728}" sibTransId="{828E402E-8298-46A9-8883-8ABD17F3C794}"/>
    <dgm:cxn modelId="{8E8FCCD2-7E09-4EE5-92E3-D4AD8FF918B4}" srcId="{AE2E9016-E4B0-44D6-8809-ED4078E1A42C}" destId="{6FF9A5CF-4685-4FD0-B76B-0AC8945D9F6C}" srcOrd="2" destOrd="0" parTransId="{01AF2CE8-7440-401E-90DC-16C0FA362E7B}" sibTransId="{F125227B-0584-4EBF-889E-FA7EE6E6F220}"/>
    <dgm:cxn modelId="{B74B7DD8-BBF7-4329-9C73-C7FE9D01E40D}" srcId="{6FF9A5CF-4685-4FD0-B76B-0AC8945D9F6C}" destId="{2F22AE49-3596-4868-9E32-A43BA2D90358}" srcOrd="2" destOrd="0" parTransId="{480DB40A-37FA-43E3-B595-D27C9578D870}" sibTransId="{A31DD049-206A-408E-9CA1-2B9A4F9A0554}"/>
    <dgm:cxn modelId="{378D8BD9-E54B-4E60-B571-5DB7F1534B06}" srcId="{6FF9A5CF-4685-4FD0-B76B-0AC8945D9F6C}" destId="{041B3DBB-4536-4721-8637-C2BC61486B36}" srcOrd="4" destOrd="0" parTransId="{59143AD3-293A-496C-9001-F4F3C6C2D436}" sibTransId="{248E2937-EBAF-4726-B9D0-BA82168427CC}"/>
    <dgm:cxn modelId="{A36A1147-6C36-45CF-BFA6-13CC8374E6F1}" type="presParOf" srcId="{A33B1650-FE85-482C-BF25-64E0EAE47299}" destId="{9DDCA2EC-6DC8-44F2-B446-77F0F97C5FE9}" srcOrd="0" destOrd="0" presId="urn:diagrams.loki3.com/BracketList"/>
    <dgm:cxn modelId="{EAA8026A-4877-434B-A6A8-9445C05D2892}" type="presParOf" srcId="{9DDCA2EC-6DC8-44F2-B446-77F0F97C5FE9}" destId="{4E4964C9-61BF-42E6-B092-B25BAC175362}" srcOrd="0" destOrd="0" presId="urn:diagrams.loki3.com/BracketList"/>
    <dgm:cxn modelId="{23B5F8F0-8E70-4814-9C18-DA938D17A70F}" type="presParOf" srcId="{9DDCA2EC-6DC8-44F2-B446-77F0F97C5FE9}" destId="{314A8A93-B9A1-4DDB-97E5-AA4072BD1AB9}" srcOrd="1" destOrd="0" presId="urn:diagrams.loki3.com/BracketList"/>
    <dgm:cxn modelId="{EE159C49-AA99-4D07-9B1E-48F2DDB7CA4B}" type="presParOf" srcId="{9DDCA2EC-6DC8-44F2-B446-77F0F97C5FE9}" destId="{784CD80C-F001-4DBB-8149-496D22B4095F}" srcOrd="2" destOrd="0" presId="urn:diagrams.loki3.com/BracketList"/>
    <dgm:cxn modelId="{DFB750C6-0483-48B2-98A4-A99F93693EBB}" type="presParOf" srcId="{9DDCA2EC-6DC8-44F2-B446-77F0F97C5FE9}" destId="{DFA3B3AD-862A-4791-AA87-23397963F0D9}" srcOrd="3" destOrd="0" presId="urn:diagrams.loki3.com/BracketList"/>
    <dgm:cxn modelId="{7A8E1B36-B7D8-4C02-97E8-C96BCF57B59D}" type="presParOf" srcId="{A33B1650-FE85-482C-BF25-64E0EAE47299}" destId="{6378D773-2F6F-469E-81DD-0BAABA2BE419}" srcOrd="1" destOrd="0" presId="urn:diagrams.loki3.com/BracketList"/>
    <dgm:cxn modelId="{318BEDC0-3C1E-4C69-A22C-1A1EC49134B2}" type="presParOf" srcId="{A33B1650-FE85-482C-BF25-64E0EAE47299}" destId="{AE7B8D71-55ED-4393-A8FD-CA006593C1BC}" srcOrd="2" destOrd="0" presId="urn:diagrams.loki3.com/BracketList"/>
    <dgm:cxn modelId="{DB0F693E-FADF-4716-98F7-61FFF0B4CA11}" type="presParOf" srcId="{AE7B8D71-55ED-4393-A8FD-CA006593C1BC}" destId="{0E609F5C-DD17-4C25-A88B-AE352BA2CC82}" srcOrd="0" destOrd="0" presId="urn:diagrams.loki3.com/BracketList"/>
    <dgm:cxn modelId="{A429B588-8C17-42DA-9C5F-EE1448C2A268}" type="presParOf" srcId="{AE7B8D71-55ED-4393-A8FD-CA006593C1BC}" destId="{2008E928-1E0B-4CF9-A375-1341F4DBE52C}" srcOrd="1" destOrd="0" presId="urn:diagrams.loki3.com/BracketList"/>
    <dgm:cxn modelId="{BD2062E3-5D8A-44E8-887F-460B08C806D6}" type="presParOf" srcId="{AE7B8D71-55ED-4393-A8FD-CA006593C1BC}" destId="{5BA75FB5-01F0-4A90-8A68-C7DEFA980C47}" srcOrd="2" destOrd="0" presId="urn:diagrams.loki3.com/BracketList"/>
    <dgm:cxn modelId="{F11739A6-09F6-451E-96A2-8D7955814EFB}" type="presParOf" srcId="{AE7B8D71-55ED-4393-A8FD-CA006593C1BC}" destId="{48BE760C-94C3-41C3-B423-4C4D86E5FFD8}" srcOrd="3" destOrd="0" presId="urn:diagrams.loki3.com/BracketList"/>
    <dgm:cxn modelId="{1D00318F-9902-45A5-85EA-4D58C127C1D7}" type="presParOf" srcId="{A33B1650-FE85-482C-BF25-64E0EAE47299}" destId="{4AB88945-2559-4235-97CA-9650D145F5CF}" srcOrd="3" destOrd="0" presId="urn:diagrams.loki3.com/BracketList"/>
    <dgm:cxn modelId="{0FC58FE6-37E4-4FA4-8F1E-5ED542868DED}" type="presParOf" srcId="{A33B1650-FE85-482C-BF25-64E0EAE47299}" destId="{075F896F-EFA3-433E-A4AF-C51A4A2065B5}" srcOrd="4" destOrd="0" presId="urn:diagrams.loki3.com/BracketList"/>
    <dgm:cxn modelId="{9EFBD2F3-6978-4ADD-817B-1A2D33788DAF}" type="presParOf" srcId="{075F896F-EFA3-433E-A4AF-C51A4A2065B5}" destId="{E25F9E07-A5F7-46B2-A0BF-46003853F09A}" srcOrd="0" destOrd="0" presId="urn:diagrams.loki3.com/BracketList"/>
    <dgm:cxn modelId="{6FB799EF-CC6A-4527-A33A-2F1DB2C1D593}" type="presParOf" srcId="{075F896F-EFA3-433E-A4AF-C51A4A2065B5}" destId="{865DFF85-0D6A-491C-AD76-5E5A98DE346D}" srcOrd="1" destOrd="0" presId="urn:diagrams.loki3.com/BracketList"/>
    <dgm:cxn modelId="{DFD51F2A-5162-402A-9DFE-B93364E9EC0B}" type="presParOf" srcId="{075F896F-EFA3-433E-A4AF-C51A4A2065B5}" destId="{984B4F6E-2469-4401-B17B-F51268E3EC3D}" srcOrd="2" destOrd="0" presId="urn:diagrams.loki3.com/BracketList"/>
    <dgm:cxn modelId="{0494D6A9-0850-4D79-83F9-CBF18FF2C663}" type="presParOf" srcId="{075F896F-EFA3-433E-A4AF-C51A4A2065B5}" destId="{BDB66148-594F-41A1-B909-F2B23AFD6764}"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5B3BACC-84E6-4323-8B52-CBEA4AB93A64}" type="doc">
      <dgm:prSet loTypeId="urn:microsoft.com/office/officeart/2005/8/layout/hierarchy3" loCatId="hierarchy" qsTypeId="urn:microsoft.com/office/officeart/2005/8/quickstyle/simple5" qsCatId="simple" csTypeId="urn:microsoft.com/office/officeart/2005/8/colors/accent0_3" csCatId="mainScheme" phldr="1"/>
      <dgm:spPr/>
      <dgm:t>
        <a:bodyPr/>
        <a:lstStyle/>
        <a:p>
          <a:endParaRPr lang="en-US"/>
        </a:p>
      </dgm:t>
    </dgm:pt>
    <dgm:pt modelId="{C62EB3AE-3D9B-4754-9333-8DF545AD49C1}">
      <dgm:prSet phldrT="[Text]"/>
      <dgm:spPr/>
      <dgm:t>
        <a:bodyPr/>
        <a:lstStyle/>
        <a:p>
          <a:r>
            <a:rPr lang="en-US" dirty="0">
              <a:effectLst>
                <a:outerShdw blurRad="38100" dist="38100" dir="2700000" algn="tl">
                  <a:srgbClr val="000000">
                    <a:alpha val="43137"/>
                  </a:srgbClr>
                </a:outerShdw>
              </a:effectLst>
            </a:rPr>
            <a:t>Biochemical </a:t>
          </a:r>
        </a:p>
      </dgm:t>
    </dgm:pt>
    <dgm:pt modelId="{1992BAC7-CB4E-4DDA-B9B3-CAE89E011E68}" type="parTrans" cxnId="{5F3A6398-1C8A-49F7-B91C-620AD8F27D39}">
      <dgm:prSet/>
      <dgm:spPr/>
      <dgm:t>
        <a:bodyPr/>
        <a:lstStyle/>
        <a:p>
          <a:endParaRPr lang="en-US"/>
        </a:p>
      </dgm:t>
    </dgm:pt>
    <dgm:pt modelId="{8F265EAB-32B2-4E54-A1F2-0783AADECB26}" type="sibTrans" cxnId="{5F3A6398-1C8A-49F7-B91C-620AD8F27D39}">
      <dgm:prSet/>
      <dgm:spPr/>
      <dgm:t>
        <a:bodyPr/>
        <a:lstStyle/>
        <a:p>
          <a:endParaRPr lang="en-US"/>
        </a:p>
      </dgm:t>
    </dgm:pt>
    <dgm:pt modelId="{2084BCC5-6B3C-418A-9162-EBE56E0A3A5B}">
      <dgm:prSet phldrT="[Text]" custT="1"/>
      <dgm:spPr/>
      <dgm:t>
        <a:bodyPr/>
        <a:lstStyle/>
        <a:p>
          <a:r>
            <a:rPr lang="en-US" sz="1800" dirty="0">
              <a:effectLst>
                <a:outerShdw blurRad="38100" dist="38100" dir="2700000" algn="tl">
                  <a:srgbClr val="000000">
                    <a:alpha val="43137"/>
                  </a:srgbClr>
                </a:outerShdw>
              </a:effectLst>
            </a:rPr>
            <a:t>Mild 130-135 mmol/l by specific electrode.</a:t>
          </a:r>
        </a:p>
      </dgm:t>
    </dgm:pt>
    <dgm:pt modelId="{2588C7C7-639F-49AA-931F-AEA868E5A865}" type="parTrans" cxnId="{9CFB8FA2-0407-42D4-8386-2CA125A054A6}">
      <dgm:prSet/>
      <dgm:spPr/>
      <dgm:t>
        <a:bodyPr/>
        <a:lstStyle/>
        <a:p>
          <a:endParaRPr lang="en-US">
            <a:effectLst>
              <a:outerShdw blurRad="38100" dist="38100" dir="2700000" algn="tl">
                <a:srgbClr val="000000">
                  <a:alpha val="43137"/>
                </a:srgbClr>
              </a:outerShdw>
            </a:effectLst>
          </a:endParaRPr>
        </a:p>
      </dgm:t>
    </dgm:pt>
    <dgm:pt modelId="{170039D0-90B4-4137-8788-7797DD6B8A98}" type="sibTrans" cxnId="{9CFB8FA2-0407-42D4-8386-2CA125A054A6}">
      <dgm:prSet/>
      <dgm:spPr/>
      <dgm:t>
        <a:bodyPr/>
        <a:lstStyle/>
        <a:p>
          <a:endParaRPr lang="en-US"/>
        </a:p>
      </dgm:t>
    </dgm:pt>
    <dgm:pt modelId="{CEAE8B27-370A-4D40-AAE1-F0D9C97E67D1}">
      <dgm:prSet phldrT="[Text]" custT="1"/>
      <dgm:spPr/>
      <dgm:t>
        <a:bodyPr/>
        <a:lstStyle/>
        <a:p>
          <a:r>
            <a:rPr lang="en-US" sz="1800" dirty="0">
              <a:effectLst>
                <a:outerShdw blurRad="38100" dist="38100" dir="2700000" algn="tl">
                  <a:srgbClr val="000000">
                    <a:alpha val="43137"/>
                  </a:srgbClr>
                </a:outerShdw>
              </a:effectLst>
            </a:rPr>
            <a:t>Mod 125-129 mmol/l by specific electrode.</a:t>
          </a:r>
        </a:p>
      </dgm:t>
    </dgm:pt>
    <dgm:pt modelId="{D9CA0EA5-45FD-49FE-AFCB-4CB6F0993096}" type="parTrans" cxnId="{35BDFCC6-BD36-4C48-B315-5B5A510BFF46}">
      <dgm:prSet/>
      <dgm:spPr/>
      <dgm:t>
        <a:bodyPr/>
        <a:lstStyle/>
        <a:p>
          <a:endParaRPr lang="en-US">
            <a:effectLst>
              <a:outerShdw blurRad="38100" dist="38100" dir="2700000" algn="tl">
                <a:srgbClr val="000000">
                  <a:alpha val="43137"/>
                </a:srgbClr>
              </a:outerShdw>
            </a:effectLst>
          </a:endParaRPr>
        </a:p>
      </dgm:t>
    </dgm:pt>
    <dgm:pt modelId="{8519E1A3-4C2C-43F9-AC23-33DC25AA903F}" type="sibTrans" cxnId="{35BDFCC6-BD36-4C48-B315-5B5A510BFF46}">
      <dgm:prSet/>
      <dgm:spPr/>
      <dgm:t>
        <a:bodyPr/>
        <a:lstStyle/>
        <a:p>
          <a:endParaRPr lang="en-US"/>
        </a:p>
      </dgm:t>
    </dgm:pt>
    <dgm:pt modelId="{C11655AF-EDF7-45F3-8C35-EBE54BC4D0F0}">
      <dgm:prSet phldrT="[Text]"/>
      <dgm:spPr/>
      <dgm:t>
        <a:bodyPr/>
        <a:lstStyle/>
        <a:p>
          <a:r>
            <a:rPr lang="en-US" dirty="0">
              <a:effectLst>
                <a:outerShdw blurRad="38100" dist="38100" dir="2700000" algn="tl">
                  <a:srgbClr val="000000">
                    <a:alpha val="43137"/>
                  </a:srgbClr>
                </a:outerShdw>
              </a:effectLst>
            </a:rPr>
            <a:t>Time </a:t>
          </a:r>
        </a:p>
      </dgm:t>
    </dgm:pt>
    <dgm:pt modelId="{81D7E625-016D-45CE-AD22-A76B0896B461}" type="parTrans" cxnId="{A60DC91B-5BA9-46BE-BF76-DAD879B00D5E}">
      <dgm:prSet/>
      <dgm:spPr/>
      <dgm:t>
        <a:bodyPr/>
        <a:lstStyle/>
        <a:p>
          <a:endParaRPr lang="en-US"/>
        </a:p>
      </dgm:t>
    </dgm:pt>
    <dgm:pt modelId="{FAD75D9B-0247-42E0-9446-40D97B6810E6}" type="sibTrans" cxnId="{A60DC91B-5BA9-46BE-BF76-DAD879B00D5E}">
      <dgm:prSet/>
      <dgm:spPr/>
      <dgm:t>
        <a:bodyPr/>
        <a:lstStyle/>
        <a:p>
          <a:endParaRPr lang="en-US"/>
        </a:p>
      </dgm:t>
    </dgm:pt>
    <dgm:pt modelId="{626A878B-00B5-4D9F-8146-2DAF203ADD93}">
      <dgm:prSet phldrT="[Text]" custT="1"/>
      <dgm:spPr/>
      <dgm:t>
        <a:bodyPr/>
        <a:lstStyle/>
        <a:p>
          <a:r>
            <a:rPr lang="en-US" sz="1800" dirty="0">
              <a:effectLst>
                <a:outerShdw blurRad="38100" dist="38100" dir="2700000" algn="tl">
                  <a:srgbClr val="000000">
                    <a:alpha val="43137"/>
                  </a:srgbClr>
                </a:outerShdw>
              </a:effectLst>
            </a:rPr>
            <a:t>Acute &lt; 48 </a:t>
          </a:r>
          <a:r>
            <a:rPr lang="en-US" sz="1800" dirty="0" err="1">
              <a:effectLst>
                <a:outerShdw blurRad="38100" dist="38100" dir="2700000" algn="tl">
                  <a:srgbClr val="000000">
                    <a:alpha val="43137"/>
                  </a:srgbClr>
                </a:outerShdw>
              </a:effectLst>
            </a:rPr>
            <a:t>hrs</a:t>
          </a:r>
          <a:endParaRPr lang="en-US" sz="1800" dirty="0">
            <a:effectLst>
              <a:outerShdw blurRad="38100" dist="38100" dir="2700000" algn="tl">
                <a:srgbClr val="000000">
                  <a:alpha val="43137"/>
                </a:srgbClr>
              </a:outerShdw>
            </a:effectLst>
          </a:endParaRPr>
        </a:p>
      </dgm:t>
    </dgm:pt>
    <dgm:pt modelId="{9B8728A3-0C8A-4253-B510-DBE432FE56EC}" type="parTrans" cxnId="{3101E79E-591A-4501-8952-88BA4DD3D1F6}">
      <dgm:prSet/>
      <dgm:spPr/>
      <dgm:t>
        <a:bodyPr/>
        <a:lstStyle/>
        <a:p>
          <a:endParaRPr lang="en-US">
            <a:effectLst>
              <a:outerShdw blurRad="38100" dist="38100" dir="2700000" algn="tl">
                <a:srgbClr val="000000">
                  <a:alpha val="43137"/>
                </a:srgbClr>
              </a:outerShdw>
            </a:effectLst>
          </a:endParaRPr>
        </a:p>
      </dgm:t>
    </dgm:pt>
    <dgm:pt modelId="{8D072FB1-9347-4261-8C27-2E81F34025FA}" type="sibTrans" cxnId="{3101E79E-591A-4501-8952-88BA4DD3D1F6}">
      <dgm:prSet/>
      <dgm:spPr/>
      <dgm:t>
        <a:bodyPr/>
        <a:lstStyle/>
        <a:p>
          <a:endParaRPr lang="en-US"/>
        </a:p>
      </dgm:t>
    </dgm:pt>
    <dgm:pt modelId="{98135EFD-D3FB-4B28-9512-F5D3A4326497}">
      <dgm:prSet phldrT="[Text]" custT="1"/>
      <dgm:spPr/>
      <dgm:t>
        <a:bodyPr/>
        <a:lstStyle/>
        <a:p>
          <a:r>
            <a:rPr lang="en-US" sz="1800" dirty="0">
              <a:effectLst>
                <a:outerShdw blurRad="38100" dist="38100" dir="2700000" algn="tl">
                  <a:srgbClr val="000000">
                    <a:alpha val="43137"/>
                  </a:srgbClr>
                </a:outerShdw>
              </a:effectLst>
            </a:rPr>
            <a:t>Chronic ≥ 48 </a:t>
          </a:r>
          <a:r>
            <a:rPr lang="en-US" sz="1800" dirty="0" err="1">
              <a:effectLst>
                <a:outerShdw blurRad="38100" dist="38100" dir="2700000" algn="tl">
                  <a:srgbClr val="000000">
                    <a:alpha val="43137"/>
                  </a:srgbClr>
                </a:outerShdw>
              </a:effectLst>
            </a:rPr>
            <a:t>hrs</a:t>
          </a:r>
          <a:endParaRPr lang="en-US" sz="1800" dirty="0">
            <a:effectLst>
              <a:outerShdw blurRad="38100" dist="38100" dir="2700000" algn="tl">
                <a:srgbClr val="000000">
                  <a:alpha val="43137"/>
                </a:srgbClr>
              </a:outerShdw>
            </a:effectLst>
          </a:endParaRPr>
        </a:p>
      </dgm:t>
    </dgm:pt>
    <dgm:pt modelId="{BE27E440-AA78-4CBE-A217-C5F5564AF75E}" type="parTrans" cxnId="{CF2B2371-B7B4-46FB-9622-58823A3A09AB}">
      <dgm:prSet/>
      <dgm:spPr/>
      <dgm:t>
        <a:bodyPr/>
        <a:lstStyle/>
        <a:p>
          <a:endParaRPr lang="en-US">
            <a:effectLst>
              <a:outerShdw blurRad="38100" dist="38100" dir="2700000" algn="tl">
                <a:srgbClr val="000000">
                  <a:alpha val="43137"/>
                </a:srgbClr>
              </a:outerShdw>
            </a:effectLst>
          </a:endParaRPr>
        </a:p>
      </dgm:t>
    </dgm:pt>
    <dgm:pt modelId="{B14BF903-6509-420D-A18C-D2E2042B03B8}" type="sibTrans" cxnId="{CF2B2371-B7B4-46FB-9622-58823A3A09AB}">
      <dgm:prSet/>
      <dgm:spPr/>
      <dgm:t>
        <a:bodyPr/>
        <a:lstStyle/>
        <a:p>
          <a:endParaRPr lang="en-US"/>
        </a:p>
      </dgm:t>
    </dgm:pt>
    <dgm:pt modelId="{32A9EF28-B5A0-4BDB-A1C5-2BEE721F37E0}">
      <dgm:prSet phldrT="[Text]" custT="1"/>
      <dgm:spPr/>
      <dgm:t>
        <a:bodyPr/>
        <a:lstStyle/>
        <a:p>
          <a:r>
            <a:rPr lang="en-US" sz="1800" dirty="0">
              <a:effectLst>
                <a:outerShdw blurRad="38100" dist="38100" dir="2700000" algn="tl">
                  <a:srgbClr val="000000">
                    <a:alpha val="43137"/>
                  </a:srgbClr>
                </a:outerShdw>
              </a:effectLst>
            </a:rPr>
            <a:t>Unclassified </a:t>
          </a:r>
        </a:p>
      </dgm:t>
    </dgm:pt>
    <dgm:pt modelId="{49281C3A-057E-4464-B520-193A11230201}" type="parTrans" cxnId="{7E3BFCEF-2476-4532-AD4E-398B987AC5CA}">
      <dgm:prSet/>
      <dgm:spPr/>
      <dgm:t>
        <a:bodyPr/>
        <a:lstStyle/>
        <a:p>
          <a:endParaRPr lang="en-US">
            <a:effectLst>
              <a:outerShdw blurRad="38100" dist="38100" dir="2700000" algn="tl">
                <a:srgbClr val="000000">
                  <a:alpha val="43137"/>
                </a:srgbClr>
              </a:outerShdw>
            </a:effectLst>
          </a:endParaRPr>
        </a:p>
      </dgm:t>
    </dgm:pt>
    <dgm:pt modelId="{B7021E71-6F3D-43EE-93DB-E307C7420E90}" type="sibTrans" cxnId="{7E3BFCEF-2476-4532-AD4E-398B987AC5CA}">
      <dgm:prSet/>
      <dgm:spPr/>
      <dgm:t>
        <a:bodyPr/>
        <a:lstStyle/>
        <a:p>
          <a:endParaRPr lang="en-US"/>
        </a:p>
      </dgm:t>
    </dgm:pt>
    <dgm:pt modelId="{D96DB50E-C0CD-4BD8-8278-16F4182038B1}">
      <dgm:prSet phldrT="[Text]" custT="1"/>
      <dgm:spPr/>
      <dgm:t>
        <a:bodyPr/>
        <a:lstStyle/>
        <a:p>
          <a:r>
            <a:rPr lang="en-US" sz="1800" dirty="0">
              <a:effectLst>
                <a:outerShdw blurRad="38100" dist="38100" dir="2700000" algn="tl">
                  <a:srgbClr val="000000">
                    <a:alpha val="43137"/>
                  </a:srgbClr>
                </a:outerShdw>
              </a:effectLst>
            </a:rPr>
            <a:t>Profound &lt;125 mmol/l by specific electrode.</a:t>
          </a:r>
        </a:p>
      </dgm:t>
    </dgm:pt>
    <dgm:pt modelId="{321B15DD-495A-48AA-9775-91A939D65F36}" type="parTrans" cxnId="{4F61EF63-85AC-4F74-B911-DC534348AF94}">
      <dgm:prSet/>
      <dgm:spPr/>
      <dgm:t>
        <a:bodyPr/>
        <a:lstStyle/>
        <a:p>
          <a:endParaRPr lang="en-US">
            <a:effectLst>
              <a:outerShdw blurRad="38100" dist="38100" dir="2700000" algn="tl">
                <a:srgbClr val="000000">
                  <a:alpha val="43137"/>
                </a:srgbClr>
              </a:outerShdw>
            </a:effectLst>
          </a:endParaRPr>
        </a:p>
      </dgm:t>
    </dgm:pt>
    <dgm:pt modelId="{5697C083-B7F3-491C-B57D-411C6E69C4D0}" type="sibTrans" cxnId="{4F61EF63-85AC-4F74-B911-DC534348AF94}">
      <dgm:prSet/>
      <dgm:spPr/>
      <dgm:t>
        <a:bodyPr/>
        <a:lstStyle/>
        <a:p>
          <a:endParaRPr lang="en-US"/>
        </a:p>
      </dgm:t>
    </dgm:pt>
    <dgm:pt modelId="{52093E88-3060-44C2-B777-56A82DF7161E}" type="pres">
      <dgm:prSet presAssocID="{A5B3BACC-84E6-4323-8B52-CBEA4AB93A64}" presName="diagram" presStyleCnt="0">
        <dgm:presLayoutVars>
          <dgm:chPref val="1"/>
          <dgm:dir/>
          <dgm:animOne val="branch"/>
          <dgm:animLvl val="lvl"/>
          <dgm:resizeHandles/>
        </dgm:presLayoutVars>
      </dgm:prSet>
      <dgm:spPr/>
    </dgm:pt>
    <dgm:pt modelId="{60732905-B790-4949-9CFC-74E8E542C598}" type="pres">
      <dgm:prSet presAssocID="{C62EB3AE-3D9B-4754-9333-8DF545AD49C1}" presName="root" presStyleCnt="0"/>
      <dgm:spPr/>
    </dgm:pt>
    <dgm:pt modelId="{FA819D1C-866C-47B0-B853-D1CEA4594064}" type="pres">
      <dgm:prSet presAssocID="{C62EB3AE-3D9B-4754-9333-8DF545AD49C1}" presName="rootComposite" presStyleCnt="0"/>
      <dgm:spPr/>
    </dgm:pt>
    <dgm:pt modelId="{C5D7E429-3331-4AF2-BEAF-EC27C2E64E4D}" type="pres">
      <dgm:prSet presAssocID="{C62EB3AE-3D9B-4754-9333-8DF545AD49C1}" presName="rootText" presStyleLbl="node1" presStyleIdx="0" presStyleCnt="2"/>
      <dgm:spPr/>
    </dgm:pt>
    <dgm:pt modelId="{6F8B53C5-7376-4731-863D-623EDDA26CB4}" type="pres">
      <dgm:prSet presAssocID="{C62EB3AE-3D9B-4754-9333-8DF545AD49C1}" presName="rootConnector" presStyleLbl="node1" presStyleIdx="0" presStyleCnt="2"/>
      <dgm:spPr/>
    </dgm:pt>
    <dgm:pt modelId="{65A82094-94FF-49ED-B04E-035FAEDD1F24}" type="pres">
      <dgm:prSet presAssocID="{C62EB3AE-3D9B-4754-9333-8DF545AD49C1}" presName="childShape" presStyleCnt="0"/>
      <dgm:spPr/>
    </dgm:pt>
    <dgm:pt modelId="{C3552D7C-B572-4284-84C2-B8D3051E94B5}" type="pres">
      <dgm:prSet presAssocID="{2588C7C7-639F-49AA-931F-AEA868E5A865}" presName="Name13" presStyleLbl="parChTrans1D2" presStyleIdx="0" presStyleCnt="6"/>
      <dgm:spPr/>
    </dgm:pt>
    <dgm:pt modelId="{755F9C11-B1DE-48EB-9466-3E6FD17981C5}" type="pres">
      <dgm:prSet presAssocID="{2084BCC5-6B3C-418A-9162-EBE56E0A3A5B}" presName="childText" presStyleLbl="bgAcc1" presStyleIdx="0" presStyleCnt="6">
        <dgm:presLayoutVars>
          <dgm:bulletEnabled val="1"/>
        </dgm:presLayoutVars>
      </dgm:prSet>
      <dgm:spPr/>
    </dgm:pt>
    <dgm:pt modelId="{1357FCD0-0B44-423B-9946-F39FB99B0680}" type="pres">
      <dgm:prSet presAssocID="{D9CA0EA5-45FD-49FE-AFCB-4CB6F0993096}" presName="Name13" presStyleLbl="parChTrans1D2" presStyleIdx="1" presStyleCnt="6"/>
      <dgm:spPr/>
    </dgm:pt>
    <dgm:pt modelId="{AD3FCEDF-961B-40CA-A4E3-3104780E9BBD}" type="pres">
      <dgm:prSet presAssocID="{CEAE8B27-370A-4D40-AAE1-F0D9C97E67D1}" presName="childText" presStyleLbl="bgAcc1" presStyleIdx="1" presStyleCnt="6">
        <dgm:presLayoutVars>
          <dgm:bulletEnabled val="1"/>
        </dgm:presLayoutVars>
      </dgm:prSet>
      <dgm:spPr/>
    </dgm:pt>
    <dgm:pt modelId="{6A3CF3A4-0393-4872-B6F2-4C317B2C6FA5}" type="pres">
      <dgm:prSet presAssocID="{321B15DD-495A-48AA-9775-91A939D65F36}" presName="Name13" presStyleLbl="parChTrans1D2" presStyleIdx="2" presStyleCnt="6"/>
      <dgm:spPr/>
    </dgm:pt>
    <dgm:pt modelId="{9AD6E108-5CE1-42BB-8D1C-E32480D71ADA}" type="pres">
      <dgm:prSet presAssocID="{D96DB50E-C0CD-4BD8-8278-16F4182038B1}" presName="childText" presStyleLbl="bgAcc1" presStyleIdx="2" presStyleCnt="6">
        <dgm:presLayoutVars>
          <dgm:bulletEnabled val="1"/>
        </dgm:presLayoutVars>
      </dgm:prSet>
      <dgm:spPr/>
    </dgm:pt>
    <dgm:pt modelId="{E95C4F4A-854C-4B47-85D1-DFA0358D3C7B}" type="pres">
      <dgm:prSet presAssocID="{C11655AF-EDF7-45F3-8C35-EBE54BC4D0F0}" presName="root" presStyleCnt="0"/>
      <dgm:spPr/>
    </dgm:pt>
    <dgm:pt modelId="{299809C6-A2D5-4FDC-83A9-2CAE1A8394E1}" type="pres">
      <dgm:prSet presAssocID="{C11655AF-EDF7-45F3-8C35-EBE54BC4D0F0}" presName="rootComposite" presStyleCnt="0"/>
      <dgm:spPr/>
    </dgm:pt>
    <dgm:pt modelId="{B6DFAD8C-3AA6-47AC-9A3D-C84F1CD99FF6}" type="pres">
      <dgm:prSet presAssocID="{C11655AF-EDF7-45F3-8C35-EBE54BC4D0F0}" presName="rootText" presStyleLbl="node1" presStyleIdx="1" presStyleCnt="2"/>
      <dgm:spPr/>
    </dgm:pt>
    <dgm:pt modelId="{94D42942-8F14-4F9C-8B89-B22B6893D38B}" type="pres">
      <dgm:prSet presAssocID="{C11655AF-EDF7-45F3-8C35-EBE54BC4D0F0}" presName="rootConnector" presStyleLbl="node1" presStyleIdx="1" presStyleCnt="2"/>
      <dgm:spPr/>
    </dgm:pt>
    <dgm:pt modelId="{0FDC8DB7-3F20-4BC2-B234-E82B8BEF42DC}" type="pres">
      <dgm:prSet presAssocID="{C11655AF-EDF7-45F3-8C35-EBE54BC4D0F0}" presName="childShape" presStyleCnt="0"/>
      <dgm:spPr/>
    </dgm:pt>
    <dgm:pt modelId="{1E7366BE-BE43-4A62-9016-D4F6C1C7AF1D}" type="pres">
      <dgm:prSet presAssocID="{9B8728A3-0C8A-4253-B510-DBE432FE56EC}" presName="Name13" presStyleLbl="parChTrans1D2" presStyleIdx="3" presStyleCnt="6"/>
      <dgm:spPr/>
    </dgm:pt>
    <dgm:pt modelId="{F525D4AA-6AE7-4184-AC32-76034E3C0322}" type="pres">
      <dgm:prSet presAssocID="{626A878B-00B5-4D9F-8146-2DAF203ADD93}" presName="childText" presStyleLbl="bgAcc1" presStyleIdx="3" presStyleCnt="6">
        <dgm:presLayoutVars>
          <dgm:bulletEnabled val="1"/>
        </dgm:presLayoutVars>
      </dgm:prSet>
      <dgm:spPr/>
    </dgm:pt>
    <dgm:pt modelId="{7F7C089E-44C6-45FE-9948-12D661F453E5}" type="pres">
      <dgm:prSet presAssocID="{BE27E440-AA78-4CBE-A217-C5F5564AF75E}" presName="Name13" presStyleLbl="parChTrans1D2" presStyleIdx="4" presStyleCnt="6"/>
      <dgm:spPr/>
    </dgm:pt>
    <dgm:pt modelId="{0125568A-E92E-47EA-946C-65ADB0C2B8D7}" type="pres">
      <dgm:prSet presAssocID="{98135EFD-D3FB-4B28-9512-F5D3A4326497}" presName="childText" presStyleLbl="bgAcc1" presStyleIdx="4" presStyleCnt="6">
        <dgm:presLayoutVars>
          <dgm:bulletEnabled val="1"/>
        </dgm:presLayoutVars>
      </dgm:prSet>
      <dgm:spPr/>
    </dgm:pt>
    <dgm:pt modelId="{4388A0A2-BF68-4441-81AE-EA7DEA9013AC}" type="pres">
      <dgm:prSet presAssocID="{49281C3A-057E-4464-B520-193A11230201}" presName="Name13" presStyleLbl="parChTrans1D2" presStyleIdx="5" presStyleCnt="6"/>
      <dgm:spPr/>
    </dgm:pt>
    <dgm:pt modelId="{A24FB956-8C5B-4FD0-A2FE-9260DFDFF62A}" type="pres">
      <dgm:prSet presAssocID="{32A9EF28-B5A0-4BDB-A1C5-2BEE721F37E0}" presName="childText" presStyleLbl="bgAcc1" presStyleIdx="5" presStyleCnt="6">
        <dgm:presLayoutVars>
          <dgm:bulletEnabled val="1"/>
        </dgm:presLayoutVars>
      </dgm:prSet>
      <dgm:spPr/>
    </dgm:pt>
  </dgm:ptLst>
  <dgm:cxnLst>
    <dgm:cxn modelId="{629BA202-16C8-481D-AE76-373E482701D4}" type="presOf" srcId="{D9CA0EA5-45FD-49FE-AFCB-4CB6F0993096}" destId="{1357FCD0-0B44-423B-9946-F39FB99B0680}" srcOrd="0" destOrd="0" presId="urn:microsoft.com/office/officeart/2005/8/layout/hierarchy3"/>
    <dgm:cxn modelId="{52555B19-DF25-4BD1-A3A7-198D869ADB88}" type="presOf" srcId="{2588C7C7-639F-49AA-931F-AEA868E5A865}" destId="{C3552D7C-B572-4284-84C2-B8D3051E94B5}" srcOrd="0" destOrd="0" presId="urn:microsoft.com/office/officeart/2005/8/layout/hierarchy3"/>
    <dgm:cxn modelId="{A60DC91B-5BA9-46BE-BF76-DAD879B00D5E}" srcId="{A5B3BACC-84E6-4323-8B52-CBEA4AB93A64}" destId="{C11655AF-EDF7-45F3-8C35-EBE54BC4D0F0}" srcOrd="1" destOrd="0" parTransId="{81D7E625-016D-45CE-AD22-A76B0896B461}" sibTransId="{FAD75D9B-0247-42E0-9446-40D97B6810E6}"/>
    <dgm:cxn modelId="{B2C0581F-F06F-4662-AE57-623CEBCFB405}" type="presOf" srcId="{321B15DD-495A-48AA-9775-91A939D65F36}" destId="{6A3CF3A4-0393-4872-B6F2-4C317B2C6FA5}" srcOrd="0" destOrd="0" presId="urn:microsoft.com/office/officeart/2005/8/layout/hierarchy3"/>
    <dgm:cxn modelId="{B579EA23-EF34-4B96-A00E-53BE76207804}" type="presOf" srcId="{9B8728A3-0C8A-4253-B510-DBE432FE56EC}" destId="{1E7366BE-BE43-4A62-9016-D4F6C1C7AF1D}" srcOrd="0" destOrd="0" presId="urn:microsoft.com/office/officeart/2005/8/layout/hierarchy3"/>
    <dgm:cxn modelId="{2404015D-E7D6-41F4-B8B5-A2D9AD59CE75}" type="presOf" srcId="{CEAE8B27-370A-4D40-AAE1-F0D9C97E67D1}" destId="{AD3FCEDF-961B-40CA-A4E3-3104780E9BBD}" srcOrd="0" destOrd="0" presId="urn:microsoft.com/office/officeart/2005/8/layout/hierarchy3"/>
    <dgm:cxn modelId="{4F61EF63-85AC-4F74-B911-DC534348AF94}" srcId="{C62EB3AE-3D9B-4754-9333-8DF545AD49C1}" destId="{D96DB50E-C0CD-4BD8-8278-16F4182038B1}" srcOrd="2" destOrd="0" parTransId="{321B15DD-495A-48AA-9775-91A939D65F36}" sibTransId="{5697C083-B7F3-491C-B57D-411C6E69C4D0}"/>
    <dgm:cxn modelId="{5EB18149-6A85-4E30-B963-29299AF41EBF}" type="presOf" srcId="{C11655AF-EDF7-45F3-8C35-EBE54BC4D0F0}" destId="{94D42942-8F14-4F9C-8B89-B22B6893D38B}" srcOrd="1" destOrd="0" presId="urn:microsoft.com/office/officeart/2005/8/layout/hierarchy3"/>
    <dgm:cxn modelId="{CF2B2371-B7B4-46FB-9622-58823A3A09AB}" srcId="{C11655AF-EDF7-45F3-8C35-EBE54BC4D0F0}" destId="{98135EFD-D3FB-4B28-9512-F5D3A4326497}" srcOrd="1" destOrd="0" parTransId="{BE27E440-AA78-4CBE-A217-C5F5564AF75E}" sibTransId="{B14BF903-6509-420D-A18C-D2E2042B03B8}"/>
    <dgm:cxn modelId="{AF440078-AB22-4699-9BB0-A1E399995BEC}" type="presOf" srcId="{C62EB3AE-3D9B-4754-9333-8DF545AD49C1}" destId="{C5D7E429-3331-4AF2-BEAF-EC27C2E64E4D}" srcOrd="0" destOrd="0" presId="urn:microsoft.com/office/officeart/2005/8/layout/hierarchy3"/>
    <dgm:cxn modelId="{1B26065A-98D1-4D5B-B940-9D6E145BC482}" type="presOf" srcId="{626A878B-00B5-4D9F-8146-2DAF203ADD93}" destId="{F525D4AA-6AE7-4184-AC32-76034E3C0322}" srcOrd="0" destOrd="0" presId="urn:microsoft.com/office/officeart/2005/8/layout/hierarchy3"/>
    <dgm:cxn modelId="{65992781-A3ED-4EDC-9567-69BA99888A63}" type="presOf" srcId="{49281C3A-057E-4464-B520-193A11230201}" destId="{4388A0A2-BF68-4441-81AE-EA7DEA9013AC}" srcOrd="0" destOrd="0" presId="urn:microsoft.com/office/officeart/2005/8/layout/hierarchy3"/>
    <dgm:cxn modelId="{B057408C-7006-4C81-AB24-7F3CE25F8505}" type="presOf" srcId="{98135EFD-D3FB-4B28-9512-F5D3A4326497}" destId="{0125568A-E92E-47EA-946C-65ADB0C2B8D7}" srcOrd="0" destOrd="0" presId="urn:microsoft.com/office/officeart/2005/8/layout/hierarchy3"/>
    <dgm:cxn modelId="{C8C53B96-A067-4984-83A5-C1A7396DDAB3}" type="presOf" srcId="{32A9EF28-B5A0-4BDB-A1C5-2BEE721F37E0}" destId="{A24FB956-8C5B-4FD0-A2FE-9260DFDFF62A}" srcOrd="0" destOrd="0" presId="urn:microsoft.com/office/officeart/2005/8/layout/hierarchy3"/>
    <dgm:cxn modelId="{01AA6896-DA22-41DF-B1B4-41B583AE4EE3}" type="presOf" srcId="{BE27E440-AA78-4CBE-A217-C5F5564AF75E}" destId="{7F7C089E-44C6-45FE-9948-12D661F453E5}" srcOrd="0" destOrd="0" presId="urn:microsoft.com/office/officeart/2005/8/layout/hierarchy3"/>
    <dgm:cxn modelId="{5F3A6398-1C8A-49F7-B91C-620AD8F27D39}" srcId="{A5B3BACC-84E6-4323-8B52-CBEA4AB93A64}" destId="{C62EB3AE-3D9B-4754-9333-8DF545AD49C1}" srcOrd="0" destOrd="0" parTransId="{1992BAC7-CB4E-4DDA-B9B3-CAE89E011E68}" sibTransId="{8F265EAB-32B2-4E54-A1F2-0783AADECB26}"/>
    <dgm:cxn modelId="{3101E79E-591A-4501-8952-88BA4DD3D1F6}" srcId="{C11655AF-EDF7-45F3-8C35-EBE54BC4D0F0}" destId="{626A878B-00B5-4D9F-8146-2DAF203ADD93}" srcOrd="0" destOrd="0" parTransId="{9B8728A3-0C8A-4253-B510-DBE432FE56EC}" sibTransId="{8D072FB1-9347-4261-8C27-2E81F34025FA}"/>
    <dgm:cxn modelId="{9CFB8FA2-0407-42D4-8386-2CA125A054A6}" srcId="{C62EB3AE-3D9B-4754-9333-8DF545AD49C1}" destId="{2084BCC5-6B3C-418A-9162-EBE56E0A3A5B}" srcOrd="0" destOrd="0" parTransId="{2588C7C7-639F-49AA-931F-AEA868E5A865}" sibTransId="{170039D0-90B4-4137-8788-7797DD6B8A98}"/>
    <dgm:cxn modelId="{9BFE5DB2-20AE-4FEF-8EA5-A92132BA78C8}" type="presOf" srcId="{D96DB50E-C0CD-4BD8-8278-16F4182038B1}" destId="{9AD6E108-5CE1-42BB-8D1C-E32480D71ADA}" srcOrd="0" destOrd="0" presId="urn:microsoft.com/office/officeart/2005/8/layout/hierarchy3"/>
    <dgm:cxn modelId="{E40C87BB-47E3-4601-8DB3-71BAD8C78417}" type="presOf" srcId="{C11655AF-EDF7-45F3-8C35-EBE54BC4D0F0}" destId="{B6DFAD8C-3AA6-47AC-9A3D-C84F1CD99FF6}" srcOrd="0" destOrd="0" presId="urn:microsoft.com/office/officeart/2005/8/layout/hierarchy3"/>
    <dgm:cxn modelId="{AEA2C0BB-9756-4E98-8030-3E1F17A272DA}" type="presOf" srcId="{2084BCC5-6B3C-418A-9162-EBE56E0A3A5B}" destId="{755F9C11-B1DE-48EB-9466-3E6FD17981C5}" srcOrd="0" destOrd="0" presId="urn:microsoft.com/office/officeart/2005/8/layout/hierarchy3"/>
    <dgm:cxn modelId="{B12A5BC1-E4E7-49D5-8985-3FCEE98FCBF3}" type="presOf" srcId="{C62EB3AE-3D9B-4754-9333-8DF545AD49C1}" destId="{6F8B53C5-7376-4731-863D-623EDDA26CB4}" srcOrd="1" destOrd="0" presId="urn:microsoft.com/office/officeart/2005/8/layout/hierarchy3"/>
    <dgm:cxn modelId="{35BDFCC6-BD36-4C48-B315-5B5A510BFF46}" srcId="{C62EB3AE-3D9B-4754-9333-8DF545AD49C1}" destId="{CEAE8B27-370A-4D40-AAE1-F0D9C97E67D1}" srcOrd="1" destOrd="0" parTransId="{D9CA0EA5-45FD-49FE-AFCB-4CB6F0993096}" sibTransId="{8519E1A3-4C2C-43F9-AC23-33DC25AA903F}"/>
    <dgm:cxn modelId="{7E3BFCEF-2476-4532-AD4E-398B987AC5CA}" srcId="{C11655AF-EDF7-45F3-8C35-EBE54BC4D0F0}" destId="{32A9EF28-B5A0-4BDB-A1C5-2BEE721F37E0}" srcOrd="2" destOrd="0" parTransId="{49281C3A-057E-4464-B520-193A11230201}" sibTransId="{B7021E71-6F3D-43EE-93DB-E307C7420E90}"/>
    <dgm:cxn modelId="{41F895FC-053C-465A-A3E2-8A08BAA7450E}" type="presOf" srcId="{A5B3BACC-84E6-4323-8B52-CBEA4AB93A64}" destId="{52093E88-3060-44C2-B777-56A82DF7161E}" srcOrd="0" destOrd="0" presId="urn:microsoft.com/office/officeart/2005/8/layout/hierarchy3"/>
    <dgm:cxn modelId="{61776F1E-82F1-441B-92A6-7642AAAEDD41}" type="presParOf" srcId="{52093E88-3060-44C2-B777-56A82DF7161E}" destId="{60732905-B790-4949-9CFC-74E8E542C598}" srcOrd="0" destOrd="0" presId="urn:microsoft.com/office/officeart/2005/8/layout/hierarchy3"/>
    <dgm:cxn modelId="{65E5DF9F-14CC-4CA2-B17B-0BACA58BF8F9}" type="presParOf" srcId="{60732905-B790-4949-9CFC-74E8E542C598}" destId="{FA819D1C-866C-47B0-B853-D1CEA4594064}" srcOrd="0" destOrd="0" presId="urn:microsoft.com/office/officeart/2005/8/layout/hierarchy3"/>
    <dgm:cxn modelId="{FF00D3CD-A65A-4E76-9ED9-5A45E51F9ED8}" type="presParOf" srcId="{FA819D1C-866C-47B0-B853-D1CEA4594064}" destId="{C5D7E429-3331-4AF2-BEAF-EC27C2E64E4D}" srcOrd="0" destOrd="0" presId="urn:microsoft.com/office/officeart/2005/8/layout/hierarchy3"/>
    <dgm:cxn modelId="{BDB7D294-97E0-4EDA-AA64-83508E121CCE}" type="presParOf" srcId="{FA819D1C-866C-47B0-B853-D1CEA4594064}" destId="{6F8B53C5-7376-4731-863D-623EDDA26CB4}" srcOrd="1" destOrd="0" presId="urn:microsoft.com/office/officeart/2005/8/layout/hierarchy3"/>
    <dgm:cxn modelId="{4CE12E6C-346C-4D2A-ACA3-1D3F561625D7}" type="presParOf" srcId="{60732905-B790-4949-9CFC-74E8E542C598}" destId="{65A82094-94FF-49ED-B04E-035FAEDD1F24}" srcOrd="1" destOrd="0" presId="urn:microsoft.com/office/officeart/2005/8/layout/hierarchy3"/>
    <dgm:cxn modelId="{E67F176C-9B75-40C1-A8AF-334F457600C8}" type="presParOf" srcId="{65A82094-94FF-49ED-B04E-035FAEDD1F24}" destId="{C3552D7C-B572-4284-84C2-B8D3051E94B5}" srcOrd="0" destOrd="0" presId="urn:microsoft.com/office/officeart/2005/8/layout/hierarchy3"/>
    <dgm:cxn modelId="{4AA7EBC6-30C0-46D9-BA89-1552FACC5496}" type="presParOf" srcId="{65A82094-94FF-49ED-B04E-035FAEDD1F24}" destId="{755F9C11-B1DE-48EB-9466-3E6FD17981C5}" srcOrd="1" destOrd="0" presId="urn:microsoft.com/office/officeart/2005/8/layout/hierarchy3"/>
    <dgm:cxn modelId="{8431B73E-C99A-4CF8-9151-4467B0DAC608}" type="presParOf" srcId="{65A82094-94FF-49ED-B04E-035FAEDD1F24}" destId="{1357FCD0-0B44-423B-9946-F39FB99B0680}" srcOrd="2" destOrd="0" presId="urn:microsoft.com/office/officeart/2005/8/layout/hierarchy3"/>
    <dgm:cxn modelId="{AD723861-033A-479E-B3F5-820EFB8610F4}" type="presParOf" srcId="{65A82094-94FF-49ED-B04E-035FAEDD1F24}" destId="{AD3FCEDF-961B-40CA-A4E3-3104780E9BBD}" srcOrd="3" destOrd="0" presId="urn:microsoft.com/office/officeart/2005/8/layout/hierarchy3"/>
    <dgm:cxn modelId="{A939E365-94C8-43E2-A93B-FE98FB82923D}" type="presParOf" srcId="{65A82094-94FF-49ED-B04E-035FAEDD1F24}" destId="{6A3CF3A4-0393-4872-B6F2-4C317B2C6FA5}" srcOrd="4" destOrd="0" presId="urn:microsoft.com/office/officeart/2005/8/layout/hierarchy3"/>
    <dgm:cxn modelId="{A9EFABAB-18AB-48B0-A760-5F4F46C527BE}" type="presParOf" srcId="{65A82094-94FF-49ED-B04E-035FAEDD1F24}" destId="{9AD6E108-5CE1-42BB-8D1C-E32480D71ADA}" srcOrd="5" destOrd="0" presId="urn:microsoft.com/office/officeart/2005/8/layout/hierarchy3"/>
    <dgm:cxn modelId="{9F4586A6-CE46-4230-BA3D-3307E3EF3E5F}" type="presParOf" srcId="{52093E88-3060-44C2-B777-56A82DF7161E}" destId="{E95C4F4A-854C-4B47-85D1-DFA0358D3C7B}" srcOrd="1" destOrd="0" presId="urn:microsoft.com/office/officeart/2005/8/layout/hierarchy3"/>
    <dgm:cxn modelId="{6C65E037-A2EC-415C-8D8E-5E2945890C29}" type="presParOf" srcId="{E95C4F4A-854C-4B47-85D1-DFA0358D3C7B}" destId="{299809C6-A2D5-4FDC-83A9-2CAE1A8394E1}" srcOrd="0" destOrd="0" presId="urn:microsoft.com/office/officeart/2005/8/layout/hierarchy3"/>
    <dgm:cxn modelId="{7CEF5109-FC34-4B62-A279-04A4592740EB}" type="presParOf" srcId="{299809C6-A2D5-4FDC-83A9-2CAE1A8394E1}" destId="{B6DFAD8C-3AA6-47AC-9A3D-C84F1CD99FF6}" srcOrd="0" destOrd="0" presId="urn:microsoft.com/office/officeart/2005/8/layout/hierarchy3"/>
    <dgm:cxn modelId="{0E2D3E08-A242-4472-B7FE-589AF07EA9C0}" type="presParOf" srcId="{299809C6-A2D5-4FDC-83A9-2CAE1A8394E1}" destId="{94D42942-8F14-4F9C-8B89-B22B6893D38B}" srcOrd="1" destOrd="0" presId="urn:microsoft.com/office/officeart/2005/8/layout/hierarchy3"/>
    <dgm:cxn modelId="{A82E8611-A905-4045-B937-87B04BC5A003}" type="presParOf" srcId="{E95C4F4A-854C-4B47-85D1-DFA0358D3C7B}" destId="{0FDC8DB7-3F20-4BC2-B234-E82B8BEF42DC}" srcOrd="1" destOrd="0" presId="urn:microsoft.com/office/officeart/2005/8/layout/hierarchy3"/>
    <dgm:cxn modelId="{D8C9B250-D407-47DF-AA31-755C7A491AF7}" type="presParOf" srcId="{0FDC8DB7-3F20-4BC2-B234-E82B8BEF42DC}" destId="{1E7366BE-BE43-4A62-9016-D4F6C1C7AF1D}" srcOrd="0" destOrd="0" presId="urn:microsoft.com/office/officeart/2005/8/layout/hierarchy3"/>
    <dgm:cxn modelId="{6848EBFC-FE12-42B8-A043-E46670441F7F}" type="presParOf" srcId="{0FDC8DB7-3F20-4BC2-B234-E82B8BEF42DC}" destId="{F525D4AA-6AE7-4184-AC32-76034E3C0322}" srcOrd="1" destOrd="0" presId="urn:microsoft.com/office/officeart/2005/8/layout/hierarchy3"/>
    <dgm:cxn modelId="{8DF6451D-0222-4DE7-BD61-37F10224B725}" type="presParOf" srcId="{0FDC8DB7-3F20-4BC2-B234-E82B8BEF42DC}" destId="{7F7C089E-44C6-45FE-9948-12D661F453E5}" srcOrd="2" destOrd="0" presId="urn:microsoft.com/office/officeart/2005/8/layout/hierarchy3"/>
    <dgm:cxn modelId="{B96352E1-E643-4AD4-AB6B-3F49819BE662}" type="presParOf" srcId="{0FDC8DB7-3F20-4BC2-B234-E82B8BEF42DC}" destId="{0125568A-E92E-47EA-946C-65ADB0C2B8D7}" srcOrd="3" destOrd="0" presId="urn:microsoft.com/office/officeart/2005/8/layout/hierarchy3"/>
    <dgm:cxn modelId="{7576ECC6-6394-4EB9-AC2C-E4903B412425}" type="presParOf" srcId="{0FDC8DB7-3F20-4BC2-B234-E82B8BEF42DC}" destId="{4388A0A2-BF68-4441-81AE-EA7DEA9013AC}" srcOrd="4" destOrd="0" presId="urn:microsoft.com/office/officeart/2005/8/layout/hierarchy3"/>
    <dgm:cxn modelId="{0D9D6855-E919-43DD-B84A-6DBB4E346839}" type="presParOf" srcId="{0FDC8DB7-3F20-4BC2-B234-E82B8BEF42DC}" destId="{A24FB956-8C5B-4FD0-A2FE-9260DFDFF62A}"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5B3BACC-84E6-4323-8B52-CBEA4AB93A64}" type="doc">
      <dgm:prSet loTypeId="urn:microsoft.com/office/officeart/2005/8/layout/hierarchy3" loCatId="hierarchy" qsTypeId="urn:microsoft.com/office/officeart/2005/8/quickstyle/simple5" qsCatId="simple" csTypeId="urn:microsoft.com/office/officeart/2005/8/colors/accent0_3" csCatId="mainScheme" phldr="1"/>
      <dgm:spPr/>
      <dgm:t>
        <a:bodyPr/>
        <a:lstStyle/>
        <a:p>
          <a:endParaRPr lang="en-US"/>
        </a:p>
      </dgm:t>
    </dgm:pt>
    <dgm:pt modelId="{C11655AF-EDF7-45F3-8C35-EBE54BC4D0F0}">
      <dgm:prSet phldrT="[Text]" custT="1"/>
      <dgm:spPr/>
      <dgm:t>
        <a:bodyPr/>
        <a:lstStyle/>
        <a:p>
          <a:r>
            <a:rPr lang="en-US" sz="3200" dirty="0">
              <a:effectLst>
                <a:outerShdw blurRad="38100" dist="38100" dir="2700000" algn="tl">
                  <a:srgbClr val="000000">
                    <a:alpha val="43137"/>
                  </a:srgbClr>
                </a:outerShdw>
              </a:effectLst>
            </a:rPr>
            <a:t>Symptoms </a:t>
          </a:r>
        </a:p>
      </dgm:t>
    </dgm:pt>
    <dgm:pt modelId="{81D7E625-016D-45CE-AD22-A76B0896B461}" type="parTrans" cxnId="{A60DC91B-5BA9-46BE-BF76-DAD879B00D5E}">
      <dgm:prSet/>
      <dgm:spPr/>
      <dgm:t>
        <a:bodyPr/>
        <a:lstStyle/>
        <a:p>
          <a:endParaRPr lang="en-US"/>
        </a:p>
      </dgm:t>
    </dgm:pt>
    <dgm:pt modelId="{FAD75D9B-0247-42E0-9446-40D97B6810E6}" type="sibTrans" cxnId="{A60DC91B-5BA9-46BE-BF76-DAD879B00D5E}">
      <dgm:prSet/>
      <dgm:spPr/>
      <dgm:t>
        <a:bodyPr/>
        <a:lstStyle/>
        <a:p>
          <a:endParaRPr lang="en-US"/>
        </a:p>
      </dgm:t>
    </dgm:pt>
    <dgm:pt modelId="{626A878B-00B5-4D9F-8146-2DAF203ADD93}">
      <dgm:prSet phldrT="[Text]" custT="1"/>
      <dgm:spPr/>
      <dgm:t>
        <a:bodyPr/>
        <a:lstStyle/>
        <a:p>
          <a:r>
            <a:rPr lang="en-US" sz="1800" dirty="0">
              <a:effectLst>
                <a:outerShdw blurRad="38100" dist="38100" dir="2700000" algn="tl">
                  <a:srgbClr val="000000">
                    <a:alpha val="43137"/>
                  </a:srgbClr>
                </a:outerShdw>
              </a:effectLst>
            </a:rPr>
            <a:t>Moderately symptomatic</a:t>
          </a:r>
        </a:p>
      </dgm:t>
    </dgm:pt>
    <dgm:pt modelId="{9B8728A3-0C8A-4253-B510-DBE432FE56EC}" type="parTrans" cxnId="{3101E79E-591A-4501-8952-88BA4DD3D1F6}">
      <dgm:prSet/>
      <dgm:spPr/>
      <dgm:t>
        <a:bodyPr/>
        <a:lstStyle/>
        <a:p>
          <a:endParaRPr lang="en-US">
            <a:effectLst>
              <a:outerShdw blurRad="38100" dist="38100" dir="2700000" algn="tl">
                <a:srgbClr val="000000">
                  <a:alpha val="43137"/>
                </a:srgbClr>
              </a:outerShdw>
            </a:effectLst>
          </a:endParaRPr>
        </a:p>
      </dgm:t>
    </dgm:pt>
    <dgm:pt modelId="{8D072FB1-9347-4261-8C27-2E81F34025FA}" type="sibTrans" cxnId="{3101E79E-591A-4501-8952-88BA4DD3D1F6}">
      <dgm:prSet/>
      <dgm:spPr/>
      <dgm:t>
        <a:bodyPr/>
        <a:lstStyle/>
        <a:p>
          <a:endParaRPr lang="en-US"/>
        </a:p>
      </dgm:t>
    </dgm:pt>
    <dgm:pt modelId="{98135EFD-D3FB-4B28-9512-F5D3A4326497}">
      <dgm:prSet phldrT="[Text]" custT="1"/>
      <dgm:spPr/>
      <dgm:t>
        <a:bodyPr/>
        <a:lstStyle/>
        <a:p>
          <a:r>
            <a:rPr lang="en-US" sz="1800" dirty="0">
              <a:effectLst>
                <a:outerShdw blurRad="38100" dist="38100" dir="2700000" algn="tl">
                  <a:srgbClr val="000000">
                    <a:alpha val="43137"/>
                  </a:srgbClr>
                </a:outerShdw>
              </a:effectLst>
            </a:rPr>
            <a:t>Severely symptomatic</a:t>
          </a:r>
        </a:p>
      </dgm:t>
    </dgm:pt>
    <dgm:pt modelId="{B14BF903-6509-420D-A18C-D2E2042B03B8}" type="sibTrans" cxnId="{CF2B2371-B7B4-46FB-9622-58823A3A09AB}">
      <dgm:prSet/>
      <dgm:spPr/>
      <dgm:t>
        <a:bodyPr/>
        <a:lstStyle/>
        <a:p>
          <a:endParaRPr lang="en-US"/>
        </a:p>
      </dgm:t>
    </dgm:pt>
    <dgm:pt modelId="{BE27E440-AA78-4CBE-A217-C5F5564AF75E}" type="parTrans" cxnId="{CF2B2371-B7B4-46FB-9622-58823A3A09AB}">
      <dgm:prSet/>
      <dgm:spPr/>
      <dgm:t>
        <a:bodyPr/>
        <a:lstStyle/>
        <a:p>
          <a:endParaRPr lang="en-US">
            <a:effectLst>
              <a:outerShdw blurRad="38100" dist="38100" dir="2700000" algn="tl">
                <a:srgbClr val="000000">
                  <a:alpha val="43137"/>
                </a:srgbClr>
              </a:outerShdw>
            </a:effectLst>
          </a:endParaRPr>
        </a:p>
      </dgm:t>
    </dgm:pt>
    <dgm:pt modelId="{52093E88-3060-44C2-B777-56A82DF7161E}" type="pres">
      <dgm:prSet presAssocID="{A5B3BACC-84E6-4323-8B52-CBEA4AB93A64}" presName="diagram" presStyleCnt="0">
        <dgm:presLayoutVars>
          <dgm:chPref val="1"/>
          <dgm:dir/>
          <dgm:animOne val="branch"/>
          <dgm:animLvl val="lvl"/>
          <dgm:resizeHandles/>
        </dgm:presLayoutVars>
      </dgm:prSet>
      <dgm:spPr/>
    </dgm:pt>
    <dgm:pt modelId="{E95C4F4A-854C-4B47-85D1-DFA0358D3C7B}" type="pres">
      <dgm:prSet presAssocID="{C11655AF-EDF7-45F3-8C35-EBE54BC4D0F0}" presName="root" presStyleCnt="0"/>
      <dgm:spPr/>
    </dgm:pt>
    <dgm:pt modelId="{299809C6-A2D5-4FDC-83A9-2CAE1A8394E1}" type="pres">
      <dgm:prSet presAssocID="{C11655AF-EDF7-45F3-8C35-EBE54BC4D0F0}" presName="rootComposite" presStyleCnt="0"/>
      <dgm:spPr/>
    </dgm:pt>
    <dgm:pt modelId="{B6DFAD8C-3AA6-47AC-9A3D-C84F1CD99FF6}" type="pres">
      <dgm:prSet presAssocID="{C11655AF-EDF7-45F3-8C35-EBE54BC4D0F0}" presName="rootText" presStyleLbl="node1" presStyleIdx="0" presStyleCnt="1"/>
      <dgm:spPr/>
    </dgm:pt>
    <dgm:pt modelId="{94D42942-8F14-4F9C-8B89-B22B6893D38B}" type="pres">
      <dgm:prSet presAssocID="{C11655AF-EDF7-45F3-8C35-EBE54BC4D0F0}" presName="rootConnector" presStyleLbl="node1" presStyleIdx="0" presStyleCnt="1"/>
      <dgm:spPr/>
    </dgm:pt>
    <dgm:pt modelId="{0FDC8DB7-3F20-4BC2-B234-E82B8BEF42DC}" type="pres">
      <dgm:prSet presAssocID="{C11655AF-EDF7-45F3-8C35-EBE54BC4D0F0}" presName="childShape" presStyleCnt="0"/>
      <dgm:spPr/>
    </dgm:pt>
    <dgm:pt modelId="{1E7366BE-BE43-4A62-9016-D4F6C1C7AF1D}" type="pres">
      <dgm:prSet presAssocID="{9B8728A3-0C8A-4253-B510-DBE432FE56EC}" presName="Name13" presStyleLbl="parChTrans1D2" presStyleIdx="0" presStyleCnt="2"/>
      <dgm:spPr/>
    </dgm:pt>
    <dgm:pt modelId="{F525D4AA-6AE7-4184-AC32-76034E3C0322}" type="pres">
      <dgm:prSet presAssocID="{626A878B-00B5-4D9F-8146-2DAF203ADD93}" presName="childText" presStyleLbl="bgAcc1" presStyleIdx="0" presStyleCnt="2">
        <dgm:presLayoutVars>
          <dgm:bulletEnabled val="1"/>
        </dgm:presLayoutVars>
      </dgm:prSet>
      <dgm:spPr/>
    </dgm:pt>
    <dgm:pt modelId="{7F7C089E-44C6-45FE-9948-12D661F453E5}" type="pres">
      <dgm:prSet presAssocID="{BE27E440-AA78-4CBE-A217-C5F5564AF75E}" presName="Name13" presStyleLbl="parChTrans1D2" presStyleIdx="1" presStyleCnt="2"/>
      <dgm:spPr/>
    </dgm:pt>
    <dgm:pt modelId="{0125568A-E92E-47EA-946C-65ADB0C2B8D7}" type="pres">
      <dgm:prSet presAssocID="{98135EFD-D3FB-4B28-9512-F5D3A4326497}" presName="childText" presStyleLbl="bgAcc1" presStyleIdx="1" presStyleCnt="2">
        <dgm:presLayoutVars>
          <dgm:bulletEnabled val="1"/>
        </dgm:presLayoutVars>
      </dgm:prSet>
      <dgm:spPr/>
    </dgm:pt>
  </dgm:ptLst>
  <dgm:cxnLst>
    <dgm:cxn modelId="{A60DC91B-5BA9-46BE-BF76-DAD879B00D5E}" srcId="{A5B3BACC-84E6-4323-8B52-CBEA4AB93A64}" destId="{C11655AF-EDF7-45F3-8C35-EBE54BC4D0F0}" srcOrd="0" destOrd="0" parTransId="{81D7E625-016D-45CE-AD22-A76B0896B461}" sibTransId="{FAD75D9B-0247-42E0-9446-40D97B6810E6}"/>
    <dgm:cxn modelId="{B579EA23-EF34-4B96-A00E-53BE76207804}" type="presOf" srcId="{9B8728A3-0C8A-4253-B510-DBE432FE56EC}" destId="{1E7366BE-BE43-4A62-9016-D4F6C1C7AF1D}" srcOrd="0" destOrd="0" presId="urn:microsoft.com/office/officeart/2005/8/layout/hierarchy3"/>
    <dgm:cxn modelId="{5EB18149-6A85-4E30-B963-29299AF41EBF}" type="presOf" srcId="{C11655AF-EDF7-45F3-8C35-EBE54BC4D0F0}" destId="{94D42942-8F14-4F9C-8B89-B22B6893D38B}" srcOrd="1" destOrd="0" presId="urn:microsoft.com/office/officeart/2005/8/layout/hierarchy3"/>
    <dgm:cxn modelId="{CF2B2371-B7B4-46FB-9622-58823A3A09AB}" srcId="{C11655AF-EDF7-45F3-8C35-EBE54BC4D0F0}" destId="{98135EFD-D3FB-4B28-9512-F5D3A4326497}" srcOrd="1" destOrd="0" parTransId="{BE27E440-AA78-4CBE-A217-C5F5564AF75E}" sibTransId="{B14BF903-6509-420D-A18C-D2E2042B03B8}"/>
    <dgm:cxn modelId="{1B26065A-98D1-4D5B-B940-9D6E145BC482}" type="presOf" srcId="{626A878B-00B5-4D9F-8146-2DAF203ADD93}" destId="{F525D4AA-6AE7-4184-AC32-76034E3C0322}" srcOrd="0" destOrd="0" presId="urn:microsoft.com/office/officeart/2005/8/layout/hierarchy3"/>
    <dgm:cxn modelId="{B057408C-7006-4C81-AB24-7F3CE25F8505}" type="presOf" srcId="{98135EFD-D3FB-4B28-9512-F5D3A4326497}" destId="{0125568A-E92E-47EA-946C-65ADB0C2B8D7}" srcOrd="0" destOrd="0" presId="urn:microsoft.com/office/officeart/2005/8/layout/hierarchy3"/>
    <dgm:cxn modelId="{01AA6896-DA22-41DF-B1B4-41B583AE4EE3}" type="presOf" srcId="{BE27E440-AA78-4CBE-A217-C5F5564AF75E}" destId="{7F7C089E-44C6-45FE-9948-12D661F453E5}" srcOrd="0" destOrd="0" presId="urn:microsoft.com/office/officeart/2005/8/layout/hierarchy3"/>
    <dgm:cxn modelId="{3101E79E-591A-4501-8952-88BA4DD3D1F6}" srcId="{C11655AF-EDF7-45F3-8C35-EBE54BC4D0F0}" destId="{626A878B-00B5-4D9F-8146-2DAF203ADD93}" srcOrd="0" destOrd="0" parTransId="{9B8728A3-0C8A-4253-B510-DBE432FE56EC}" sibTransId="{8D072FB1-9347-4261-8C27-2E81F34025FA}"/>
    <dgm:cxn modelId="{E40C87BB-47E3-4601-8DB3-71BAD8C78417}" type="presOf" srcId="{C11655AF-EDF7-45F3-8C35-EBE54BC4D0F0}" destId="{B6DFAD8C-3AA6-47AC-9A3D-C84F1CD99FF6}" srcOrd="0" destOrd="0" presId="urn:microsoft.com/office/officeart/2005/8/layout/hierarchy3"/>
    <dgm:cxn modelId="{41F895FC-053C-465A-A3E2-8A08BAA7450E}" type="presOf" srcId="{A5B3BACC-84E6-4323-8B52-CBEA4AB93A64}" destId="{52093E88-3060-44C2-B777-56A82DF7161E}" srcOrd="0" destOrd="0" presId="urn:microsoft.com/office/officeart/2005/8/layout/hierarchy3"/>
    <dgm:cxn modelId="{9F4586A6-CE46-4230-BA3D-3307E3EF3E5F}" type="presParOf" srcId="{52093E88-3060-44C2-B777-56A82DF7161E}" destId="{E95C4F4A-854C-4B47-85D1-DFA0358D3C7B}" srcOrd="0" destOrd="0" presId="urn:microsoft.com/office/officeart/2005/8/layout/hierarchy3"/>
    <dgm:cxn modelId="{6C65E037-A2EC-415C-8D8E-5E2945890C29}" type="presParOf" srcId="{E95C4F4A-854C-4B47-85D1-DFA0358D3C7B}" destId="{299809C6-A2D5-4FDC-83A9-2CAE1A8394E1}" srcOrd="0" destOrd="0" presId="urn:microsoft.com/office/officeart/2005/8/layout/hierarchy3"/>
    <dgm:cxn modelId="{7CEF5109-FC34-4B62-A279-04A4592740EB}" type="presParOf" srcId="{299809C6-A2D5-4FDC-83A9-2CAE1A8394E1}" destId="{B6DFAD8C-3AA6-47AC-9A3D-C84F1CD99FF6}" srcOrd="0" destOrd="0" presId="urn:microsoft.com/office/officeart/2005/8/layout/hierarchy3"/>
    <dgm:cxn modelId="{0E2D3E08-A242-4472-B7FE-589AF07EA9C0}" type="presParOf" srcId="{299809C6-A2D5-4FDC-83A9-2CAE1A8394E1}" destId="{94D42942-8F14-4F9C-8B89-B22B6893D38B}" srcOrd="1" destOrd="0" presId="urn:microsoft.com/office/officeart/2005/8/layout/hierarchy3"/>
    <dgm:cxn modelId="{A82E8611-A905-4045-B937-87B04BC5A003}" type="presParOf" srcId="{E95C4F4A-854C-4B47-85D1-DFA0358D3C7B}" destId="{0FDC8DB7-3F20-4BC2-B234-E82B8BEF42DC}" srcOrd="1" destOrd="0" presId="urn:microsoft.com/office/officeart/2005/8/layout/hierarchy3"/>
    <dgm:cxn modelId="{D8C9B250-D407-47DF-AA31-755C7A491AF7}" type="presParOf" srcId="{0FDC8DB7-3F20-4BC2-B234-E82B8BEF42DC}" destId="{1E7366BE-BE43-4A62-9016-D4F6C1C7AF1D}" srcOrd="0" destOrd="0" presId="urn:microsoft.com/office/officeart/2005/8/layout/hierarchy3"/>
    <dgm:cxn modelId="{6848EBFC-FE12-42B8-A043-E46670441F7F}" type="presParOf" srcId="{0FDC8DB7-3F20-4BC2-B234-E82B8BEF42DC}" destId="{F525D4AA-6AE7-4184-AC32-76034E3C0322}" srcOrd="1" destOrd="0" presId="urn:microsoft.com/office/officeart/2005/8/layout/hierarchy3"/>
    <dgm:cxn modelId="{8DF6451D-0222-4DE7-BD61-37F10224B725}" type="presParOf" srcId="{0FDC8DB7-3F20-4BC2-B234-E82B8BEF42DC}" destId="{7F7C089E-44C6-45FE-9948-12D661F453E5}" srcOrd="2" destOrd="0" presId="urn:microsoft.com/office/officeart/2005/8/layout/hierarchy3"/>
    <dgm:cxn modelId="{B96352E1-E643-4AD4-AB6B-3F49819BE662}" type="presParOf" srcId="{0FDC8DB7-3F20-4BC2-B234-E82B8BEF42DC}" destId="{0125568A-E92E-47EA-946C-65ADB0C2B8D7}" srcOrd="3" destOrd="0" presId="urn:microsoft.com/office/officeart/2005/8/layout/hierarchy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060D90D-9B90-4D86-9BB1-0203D64A91FD}"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n-US"/>
        </a:p>
      </dgm:t>
    </dgm:pt>
    <dgm:pt modelId="{A0E29937-001C-402E-877B-AB99153C3FAF}">
      <dgm:prSet phldrT="[Text]"/>
      <dgm:spPr/>
      <dgm:t>
        <a:bodyPr/>
        <a:lstStyle/>
        <a:p>
          <a:endParaRPr lang="en-US" dirty="0">
            <a:effectLst>
              <a:outerShdw blurRad="38100" dist="38100" dir="2700000" algn="tl">
                <a:srgbClr val="000000">
                  <a:alpha val="43137"/>
                </a:srgbClr>
              </a:outerShdw>
            </a:effectLst>
          </a:endParaRPr>
        </a:p>
      </dgm:t>
    </dgm:pt>
    <dgm:pt modelId="{8821B918-C877-4F0C-9821-691540ACF770}" type="parTrans" cxnId="{4538880F-3AFD-43E7-AC84-27EABDF506DA}">
      <dgm:prSet/>
      <dgm:spPr/>
      <dgm:t>
        <a:bodyPr/>
        <a:lstStyle/>
        <a:p>
          <a:endParaRPr lang="en-US"/>
        </a:p>
      </dgm:t>
    </dgm:pt>
    <dgm:pt modelId="{9BC9BBB4-B3C2-4A9A-8F03-2AD86F14E84F}" type="sibTrans" cxnId="{4538880F-3AFD-43E7-AC84-27EABDF506DA}">
      <dgm:prSet/>
      <dgm:spPr/>
      <dgm:t>
        <a:bodyPr/>
        <a:lstStyle/>
        <a:p>
          <a:endParaRPr lang="en-US"/>
        </a:p>
      </dgm:t>
    </dgm:pt>
    <dgm:pt modelId="{9F23CAB5-02AD-4370-BD2A-543ADE76D0AA}">
      <dgm:prSet phldrT="[Text]"/>
      <dgm:spPr/>
      <dgm:t>
        <a:bodyPr/>
        <a:lstStyle/>
        <a:p>
          <a:endParaRPr lang="en-US" dirty="0">
            <a:effectLst>
              <a:outerShdw blurRad="38100" dist="38100" dir="2700000" algn="tl">
                <a:srgbClr val="000000">
                  <a:alpha val="43137"/>
                </a:srgbClr>
              </a:outerShdw>
            </a:effectLst>
          </a:endParaRPr>
        </a:p>
      </dgm:t>
    </dgm:pt>
    <dgm:pt modelId="{50BC8588-6869-48CC-AD4B-1D8E83C41603}" type="parTrans" cxnId="{7B945D4D-2388-4CC5-ACD3-C7DBCFFD3C55}">
      <dgm:prSet/>
      <dgm:spPr/>
      <dgm:t>
        <a:bodyPr/>
        <a:lstStyle/>
        <a:p>
          <a:endParaRPr lang="en-US"/>
        </a:p>
      </dgm:t>
    </dgm:pt>
    <dgm:pt modelId="{CA3129B3-7A51-4809-9B5C-EBB309314D7F}" type="sibTrans" cxnId="{7B945D4D-2388-4CC5-ACD3-C7DBCFFD3C55}">
      <dgm:prSet/>
      <dgm:spPr/>
      <dgm:t>
        <a:bodyPr/>
        <a:lstStyle/>
        <a:p>
          <a:endParaRPr lang="en-US"/>
        </a:p>
      </dgm:t>
    </dgm:pt>
    <dgm:pt modelId="{835C2832-C4B5-4BDA-9103-96EFF67357B9}">
      <dgm:prSet phldrT="[Text]"/>
      <dgm:spPr/>
      <dgm:t>
        <a:bodyPr/>
        <a:lstStyle/>
        <a:p>
          <a:endParaRPr lang="en-US" dirty="0">
            <a:effectLst>
              <a:outerShdw blurRad="38100" dist="38100" dir="2700000" algn="tl">
                <a:srgbClr val="000000">
                  <a:alpha val="43137"/>
                </a:srgbClr>
              </a:outerShdw>
            </a:effectLst>
          </a:endParaRPr>
        </a:p>
      </dgm:t>
    </dgm:pt>
    <dgm:pt modelId="{F6D1CB55-7E56-443B-8C6E-89A3BBFD5502}" type="parTrans" cxnId="{DB3569AD-AF81-422F-B84E-1598F792CC5D}">
      <dgm:prSet/>
      <dgm:spPr/>
      <dgm:t>
        <a:bodyPr/>
        <a:lstStyle/>
        <a:p>
          <a:endParaRPr lang="en-US"/>
        </a:p>
      </dgm:t>
    </dgm:pt>
    <dgm:pt modelId="{CD9A9616-07D9-48A6-862C-09C88EC65455}" type="sibTrans" cxnId="{DB3569AD-AF81-422F-B84E-1598F792CC5D}">
      <dgm:prSet/>
      <dgm:spPr/>
      <dgm:t>
        <a:bodyPr/>
        <a:lstStyle/>
        <a:p>
          <a:endParaRPr lang="en-US"/>
        </a:p>
      </dgm:t>
    </dgm:pt>
    <dgm:pt modelId="{AF77FA82-0EF3-4AD6-B646-A51C56B130E8}">
      <dgm:prSet phldrT="[Text]"/>
      <dgm:spPr/>
      <dgm:t>
        <a:bodyPr/>
        <a:lstStyle/>
        <a:p>
          <a:endParaRPr lang="en-US" dirty="0">
            <a:effectLst>
              <a:outerShdw blurRad="38100" dist="38100" dir="2700000" algn="tl">
                <a:srgbClr val="000000">
                  <a:alpha val="43137"/>
                </a:srgbClr>
              </a:outerShdw>
            </a:effectLst>
          </a:endParaRPr>
        </a:p>
      </dgm:t>
    </dgm:pt>
    <dgm:pt modelId="{F1712063-0D27-464C-9BEF-32FD510B57F7}" type="parTrans" cxnId="{FEF36131-2C93-4732-BCCD-439C30E63FAE}">
      <dgm:prSet/>
      <dgm:spPr/>
      <dgm:t>
        <a:bodyPr/>
        <a:lstStyle/>
        <a:p>
          <a:endParaRPr lang="en-US"/>
        </a:p>
      </dgm:t>
    </dgm:pt>
    <dgm:pt modelId="{65A4A94E-7C17-4C29-8C45-9759D3F44DFF}" type="sibTrans" cxnId="{FEF36131-2C93-4732-BCCD-439C30E63FAE}">
      <dgm:prSet/>
      <dgm:spPr/>
      <dgm:t>
        <a:bodyPr/>
        <a:lstStyle/>
        <a:p>
          <a:endParaRPr lang="en-US"/>
        </a:p>
      </dgm:t>
    </dgm:pt>
    <dgm:pt modelId="{59B6ABFE-903C-49B2-9553-34D7FD663A96}">
      <dgm:prSet phldrT="[Text]"/>
      <dgm:spPr/>
      <dgm:t>
        <a:bodyPr/>
        <a:lstStyle/>
        <a:p>
          <a:endParaRPr lang="en-US" dirty="0">
            <a:effectLst>
              <a:outerShdw blurRad="38100" dist="38100" dir="2700000" algn="tl">
                <a:srgbClr val="000000">
                  <a:alpha val="43137"/>
                </a:srgbClr>
              </a:outerShdw>
            </a:effectLst>
          </a:endParaRPr>
        </a:p>
      </dgm:t>
    </dgm:pt>
    <dgm:pt modelId="{D9996109-6751-4985-ADC6-B122DAB20473}" type="parTrans" cxnId="{7E6FD9CC-BB78-4BD8-BC3F-FA001C44C86A}">
      <dgm:prSet/>
      <dgm:spPr/>
      <dgm:t>
        <a:bodyPr/>
        <a:lstStyle/>
        <a:p>
          <a:endParaRPr lang="en-US"/>
        </a:p>
      </dgm:t>
    </dgm:pt>
    <dgm:pt modelId="{070DF95F-630E-47B5-ADCA-FB911327044A}" type="sibTrans" cxnId="{7E6FD9CC-BB78-4BD8-BC3F-FA001C44C86A}">
      <dgm:prSet/>
      <dgm:spPr/>
      <dgm:t>
        <a:bodyPr/>
        <a:lstStyle/>
        <a:p>
          <a:endParaRPr lang="en-US"/>
        </a:p>
      </dgm:t>
    </dgm:pt>
    <dgm:pt modelId="{9717516D-03EE-463C-BE4C-5404DD6DC3FE}">
      <dgm:prSet phldrT="[Text]"/>
      <dgm:spPr/>
      <dgm:t>
        <a:bodyPr/>
        <a:lstStyle/>
        <a:p>
          <a:endParaRPr lang="en-US" dirty="0">
            <a:effectLst>
              <a:outerShdw blurRad="38100" dist="38100" dir="2700000" algn="tl">
                <a:srgbClr val="000000">
                  <a:alpha val="43137"/>
                </a:srgbClr>
              </a:outerShdw>
            </a:effectLst>
          </a:endParaRPr>
        </a:p>
      </dgm:t>
    </dgm:pt>
    <dgm:pt modelId="{A3041A77-31EC-42D5-B324-95E85E95D74E}" type="parTrans" cxnId="{5C5285EC-8610-4D0C-9F52-6C6D2E59684F}">
      <dgm:prSet/>
      <dgm:spPr/>
      <dgm:t>
        <a:bodyPr/>
        <a:lstStyle/>
        <a:p>
          <a:endParaRPr lang="en-US"/>
        </a:p>
      </dgm:t>
    </dgm:pt>
    <dgm:pt modelId="{74E241DD-B65C-416C-90E7-DF3C3D5721C8}" type="sibTrans" cxnId="{5C5285EC-8610-4D0C-9F52-6C6D2E59684F}">
      <dgm:prSet/>
      <dgm:spPr/>
      <dgm:t>
        <a:bodyPr/>
        <a:lstStyle/>
        <a:p>
          <a:endParaRPr lang="en-US"/>
        </a:p>
      </dgm:t>
    </dgm:pt>
    <dgm:pt modelId="{46050C82-5218-40EF-9553-24401536607C}" type="pres">
      <dgm:prSet presAssocID="{A060D90D-9B90-4D86-9BB1-0203D64A91FD}" presName="diagram" presStyleCnt="0">
        <dgm:presLayoutVars>
          <dgm:dir/>
          <dgm:resizeHandles val="exact"/>
        </dgm:presLayoutVars>
      </dgm:prSet>
      <dgm:spPr/>
    </dgm:pt>
    <dgm:pt modelId="{DF30E6F6-D2F3-401D-9D9F-00839FA8C227}" type="pres">
      <dgm:prSet presAssocID="{A0E29937-001C-402E-877B-AB99153C3FAF}" presName="node" presStyleLbl="node1" presStyleIdx="0" presStyleCnt="6">
        <dgm:presLayoutVars>
          <dgm:bulletEnabled val="1"/>
        </dgm:presLayoutVars>
      </dgm:prSet>
      <dgm:spPr/>
    </dgm:pt>
    <dgm:pt modelId="{496D4F53-7483-4254-A6A0-6F9C53C61D23}" type="pres">
      <dgm:prSet presAssocID="{9BC9BBB4-B3C2-4A9A-8F03-2AD86F14E84F}" presName="sibTrans" presStyleCnt="0"/>
      <dgm:spPr/>
    </dgm:pt>
    <dgm:pt modelId="{81FB3809-12BD-4D51-897B-53FDBB35C583}" type="pres">
      <dgm:prSet presAssocID="{9F23CAB5-02AD-4370-BD2A-543ADE76D0AA}" presName="node" presStyleLbl="node1" presStyleIdx="1" presStyleCnt="6">
        <dgm:presLayoutVars>
          <dgm:bulletEnabled val="1"/>
        </dgm:presLayoutVars>
      </dgm:prSet>
      <dgm:spPr/>
    </dgm:pt>
    <dgm:pt modelId="{8D318110-E09C-44E1-A739-9A020E8679C2}" type="pres">
      <dgm:prSet presAssocID="{CA3129B3-7A51-4809-9B5C-EBB309314D7F}" presName="sibTrans" presStyleCnt="0"/>
      <dgm:spPr/>
    </dgm:pt>
    <dgm:pt modelId="{7F570FD1-114E-4217-BDCD-B7ADE3ACF654}" type="pres">
      <dgm:prSet presAssocID="{835C2832-C4B5-4BDA-9103-96EFF67357B9}" presName="node" presStyleLbl="node1" presStyleIdx="2" presStyleCnt="6">
        <dgm:presLayoutVars>
          <dgm:bulletEnabled val="1"/>
        </dgm:presLayoutVars>
      </dgm:prSet>
      <dgm:spPr/>
    </dgm:pt>
    <dgm:pt modelId="{1B2B0717-AB22-4BB9-AF15-56D6B6FA2FC0}" type="pres">
      <dgm:prSet presAssocID="{CD9A9616-07D9-48A6-862C-09C88EC65455}" presName="sibTrans" presStyleCnt="0"/>
      <dgm:spPr/>
    </dgm:pt>
    <dgm:pt modelId="{E296F6BD-06CB-41AE-9CFE-983401A1B4FB}" type="pres">
      <dgm:prSet presAssocID="{AF77FA82-0EF3-4AD6-B646-A51C56B130E8}" presName="node" presStyleLbl="node1" presStyleIdx="3" presStyleCnt="6">
        <dgm:presLayoutVars>
          <dgm:bulletEnabled val="1"/>
        </dgm:presLayoutVars>
      </dgm:prSet>
      <dgm:spPr/>
    </dgm:pt>
    <dgm:pt modelId="{96F5AC9E-B4CE-4078-A3E2-BFAF184AE4AE}" type="pres">
      <dgm:prSet presAssocID="{65A4A94E-7C17-4C29-8C45-9759D3F44DFF}" presName="sibTrans" presStyleCnt="0"/>
      <dgm:spPr/>
    </dgm:pt>
    <dgm:pt modelId="{3F2FCB6A-E7EF-4320-814B-A80CF8C3388F}" type="pres">
      <dgm:prSet presAssocID="{59B6ABFE-903C-49B2-9553-34D7FD663A96}" presName="node" presStyleLbl="node1" presStyleIdx="4" presStyleCnt="6">
        <dgm:presLayoutVars>
          <dgm:bulletEnabled val="1"/>
        </dgm:presLayoutVars>
      </dgm:prSet>
      <dgm:spPr/>
    </dgm:pt>
    <dgm:pt modelId="{A9341D6C-5164-4F77-8637-7BEA3BC9A7F3}" type="pres">
      <dgm:prSet presAssocID="{070DF95F-630E-47B5-ADCA-FB911327044A}" presName="sibTrans" presStyleCnt="0"/>
      <dgm:spPr/>
    </dgm:pt>
    <dgm:pt modelId="{0754E082-864F-41D7-B688-9ACFD1B8874E}" type="pres">
      <dgm:prSet presAssocID="{9717516D-03EE-463C-BE4C-5404DD6DC3FE}" presName="node" presStyleLbl="node1" presStyleIdx="5" presStyleCnt="6">
        <dgm:presLayoutVars>
          <dgm:bulletEnabled val="1"/>
        </dgm:presLayoutVars>
      </dgm:prSet>
      <dgm:spPr/>
    </dgm:pt>
  </dgm:ptLst>
  <dgm:cxnLst>
    <dgm:cxn modelId="{23E8A503-1BAA-4966-92B3-852395680B90}" type="presOf" srcId="{59B6ABFE-903C-49B2-9553-34D7FD663A96}" destId="{3F2FCB6A-E7EF-4320-814B-A80CF8C3388F}" srcOrd="0" destOrd="0" presId="urn:microsoft.com/office/officeart/2005/8/layout/default"/>
    <dgm:cxn modelId="{4538880F-3AFD-43E7-AC84-27EABDF506DA}" srcId="{A060D90D-9B90-4D86-9BB1-0203D64A91FD}" destId="{A0E29937-001C-402E-877B-AB99153C3FAF}" srcOrd="0" destOrd="0" parTransId="{8821B918-C877-4F0C-9821-691540ACF770}" sibTransId="{9BC9BBB4-B3C2-4A9A-8F03-2AD86F14E84F}"/>
    <dgm:cxn modelId="{EC3AA71D-1539-4EEB-83B3-ADBF291B3581}" type="presOf" srcId="{AF77FA82-0EF3-4AD6-B646-A51C56B130E8}" destId="{E296F6BD-06CB-41AE-9CFE-983401A1B4FB}" srcOrd="0" destOrd="0" presId="urn:microsoft.com/office/officeart/2005/8/layout/default"/>
    <dgm:cxn modelId="{FEF36131-2C93-4732-BCCD-439C30E63FAE}" srcId="{A060D90D-9B90-4D86-9BB1-0203D64A91FD}" destId="{AF77FA82-0EF3-4AD6-B646-A51C56B130E8}" srcOrd="3" destOrd="0" parTransId="{F1712063-0D27-464C-9BEF-32FD510B57F7}" sibTransId="{65A4A94E-7C17-4C29-8C45-9759D3F44DFF}"/>
    <dgm:cxn modelId="{7200D045-D516-47F0-A4F8-3BFA4F1C2446}" type="presOf" srcId="{9F23CAB5-02AD-4370-BD2A-543ADE76D0AA}" destId="{81FB3809-12BD-4D51-897B-53FDBB35C583}" srcOrd="0" destOrd="0" presId="urn:microsoft.com/office/officeart/2005/8/layout/default"/>
    <dgm:cxn modelId="{DE304E47-29DC-4608-A719-FFB25810F73C}" type="presOf" srcId="{9717516D-03EE-463C-BE4C-5404DD6DC3FE}" destId="{0754E082-864F-41D7-B688-9ACFD1B8874E}" srcOrd="0" destOrd="0" presId="urn:microsoft.com/office/officeart/2005/8/layout/default"/>
    <dgm:cxn modelId="{141A754A-24E2-4453-807C-D3104DA91A39}" type="presOf" srcId="{A0E29937-001C-402E-877B-AB99153C3FAF}" destId="{DF30E6F6-D2F3-401D-9D9F-00839FA8C227}" srcOrd="0" destOrd="0" presId="urn:microsoft.com/office/officeart/2005/8/layout/default"/>
    <dgm:cxn modelId="{7B945D4D-2388-4CC5-ACD3-C7DBCFFD3C55}" srcId="{A060D90D-9B90-4D86-9BB1-0203D64A91FD}" destId="{9F23CAB5-02AD-4370-BD2A-543ADE76D0AA}" srcOrd="1" destOrd="0" parTransId="{50BC8588-6869-48CC-AD4B-1D8E83C41603}" sibTransId="{CA3129B3-7A51-4809-9B5C-EBB309314D7F}"/>
    <dgm:cxn modelId="{EFC0244F-8F2C-49EF-889B-59E34CFB89B1}" type="presOf" srcId="{835C2832-C4B5-4BDA-9103-96EFF67357B9}" destId="{7F570FD1-114E-4217-BDCD-B7ADE3ACF654}" srcOrd="0" destOrd="0" presId="urn:microsoft.com/office/officeart/2005/8/layout/default"/>
    <dgm:cxn modelId="{E3ACA6A6-A49C-4CB6-B007-23D2DE04BD87}" type="presOf" srcId="{A060D90D-9B90-4D86-9BB1-0203D64A91FD}" destId="{46050C82-5218-40EF-9553-24401536607C}" srcOrd="0" destOrd="0" presId="urn:microsoft.com/office/officeart/2005/8/layout/default"/>
    <dgm:cxn modelId="{DB3569AD-AF81-422F-B84E-1598F792CC5D}" srcId="{A060D90D-9B90-4D86-9BB1-0203D64A91FD}" destId="{835C2832-C4B5-4BDA-9103-96EFF67357B9}" srcOrd="2" destOrd="0" parTransId="{F6D1CB55-7E56-443B-8C6E-89A3BBFD5502}" sibTransId="{CD9A9616-07D9-48A6-862C-09C88EC65455}"/>
    <dgm:cxn modelId="{7E6FD9CC-BB78-4BD8-BC3F-FA001C44C86A}" srcId="{A060D90D-9B90-4D86-9BB1-0203D64A91FD}" destId="{59B6ABFE-903C-49B2-9553-34D7FD663A96}" srcOrd="4" destOrd="0" parTransId="{D9996109-6751-4985-ADC6-B122DAB20473}" sibTransId="{070DF95F-630E-47B5-ADCA-FB911327044A}"/>
    <dgm:cxn modelId="{5C5285EC-8610-4D0C-9F52-6C6D2E59684F}" srcId="{A060D90D-9B90-4D86-9BB1-0203D64A91FD}" destId="{9717516D-03EE-463C-BE4C-5404DD6DC3FE}" srcOrd="5" destOrd="0" parTransId="{A3041A77-31EC-42D5-B324-95E85E95D74E}" sibTransId="{74E241DD-B65C-416C-90E7-DF3C3D5721C8}"/>
    <dgm:cxn modelId="{CEB35CAE-CD98-41F5-8422-35A68F43B9A0}" type="presParOf" srcId="{46050C82-5218-40EF-9553-24401536607C}" destId="{DF30E6F6-D2F3-401D-9D9F-00839FA8C227}" srcOrd="0" destOrd="0" presId="urn:microsoft.com/office/officeart/2005/8/layout/default"/>
    <dgm:cxn modelId="{8C06C6DD-B986-4672-A71C-8A1DBD2E04C5}" type="presParOf" srcId="{46050C82-5218-40EF-9553-24401536607C}" destId="{496D4F53-7483-4254-A6A0-6F9C53C61D23}" srcOrd="1" destOrd="0" presId="urn:microsoft.com/office/officeart/2005/8/layout/default"/>
    <dgm:cxn modelId="{54E4FE5F-1103-4507-8230-20077E9E0899}" type="presParOf" srcId="{46050C82-5218-40EF-9553-24401536607C}" destId="{81FB3809-12BD-4D51-897B-53FDBB35C583}" srcOrd="2" destOrd="0" presId="urn:microsoft.com/office/officeart/2005/8/layout/default"/>
    <dgm:cxn modelId="{5387FA15-A05D-417C-9CF8-622C0A4C5016}" type="presParOf" srcId="{46050C82-5218-40EF-9553-24401536607C}" destId="{8D318110-E09C-44E1-A739-9A020E8679C2}" srcOrd="3" destOrd="0" presId="urn:microsoft.com/office/officeart/2005/8/layout/default"/>
    <dgm:cxn modelId="{5E3048A0-9571-4AF3-8D18-813DB2FF06C8}" type="presParOf" srcId="{46050C82-5218-40EF-9553-24401536607C}" destId="{7F570FD1-114E-4217-BDCD-B7ADE3ACF654}" srcOrd="4" destOrd="0" presId="urn:microsoft.com/office/officeart/2005/8/layout/default"/>
    <dgm:cxn modelId="{D50B498C-9D45-4E76-972C-6AE8373AEC9E}" type="presParOf" srcId="{46050C82-5218-40EF-9553-24401536607C}" destId="{1B2B0717-AB22-4BB9-AF15-56D6B6FA2FC0}" srcOrd="5" destOrd="0" presId="urn:microsoft.com/office/officeart/2005/8/layout/default"/>
    <dgm:cxn modelId="{F70F4F6A-7ED9-42E4-80EC-D00527AA9C4A}" type="presParOf" srcId="{46050C82-5218-40EF-9553-24401536607C}" destId="{E296F6BD-06CB-41AE-9CFE-983401A1B4FB}" srcOrd="6" destOrd="0" presId="urn:microsoft.com/office/officeart/2005/8/layout/default"/>
    <dgm:cxn modelId="{D046B3CB-FAE1-4766-BDB0-24438B39562F}" type="presParOf" srcId="{46050C82-5218-40EF-9553-24401536607C}" destId="{96F5AC9E-B4CE-4078-A3E2-BFAF184AE4AE}" srcOrd="7" destOrd="0" presId="urn:microsoft.com/office/officeart/2005/8/layout/default"/>
    <dgm:cxn modelId="{4C3AB67E-8290-4000-9679-AE8B15C8054E}" type="presParOf" srcId="{46050C82-5218-40EF-9553-24401536607C}" destId="{3F2FCB6A-E7EF-4320-814B-A80CF8C3388F}" srcOrd="8" destOrd="0" presId="urn:microsoft.com/office/officeart/2005/8/layout/default"/>
    <dgm:cxn modelId="{180C8ADD-C366-439A-A995-5BC9A6FC8A29}" type="presParOf" srcId="{46050C82-5218-40EF-9553-24401536607C}" destId="{A9341D6C-5164-4F77-8637-7BEA3BC9A7F3}" srcOrd="9" destOrd="0" presId="urn:microsoft.com/office/officeart/2005/8/layout/default"/>
    <dgm:cxn modelId="{A0DF37DF-E6C4-4AB5-A248-8F6A53CEC3E6}" type="presParOf" srcId="{46050C82-5218-40EF-9553-24401536607C}" destId="{0754E082-864F-41D7-B688-9ACFD1B8874E}"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060D90D-9B90-4D86-9BB1-0203D64A91FD}"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n-US"/>
        </a:p>
      </dgm:t>
    </dgm:pt>
    <dgm:pt modelId="{A0E29937-001C-402E-877B-AB99153C3FAF}">
      <dgm:prSet phldrT="[Text]"/>
      <dgm:spPr/>
      <dgm:t>
        <a:bodyPr/>
        <a:lstStyle/>
        <a:p>
          <a:endParaRPr lang="en-US" dirty="0">
            <a:effectLst>
              <a:outerShdw blurRad="38100" dist="38100" dir="2700000" algn="tl">
                <a:srgbClr val="000000">
                  <a:alpha val="43137"/>
                </a:srgbClr>
              </a:outerShdw>
            </a:effectLst>
          </a:endParaRPr>
        </a:p>
      </dgm:t>
    </dgm:pt>
    <dgm:pt modelId="{8821B918-C877-4F0C-9821-691540ACF770}" type="parTrans" cxnId="{4538880F-3AFD-43E7-AC84-27EABDF506DA}">
      <dgm:prSet/>
      <dgm:spPr/>
      <dgm:t>
        <a:bodyPr/>
        <a:lstStyle/>
        <a:p>
          <a:endParaRPr lang="en-US"/>
        </a:p>
      </dgm:t>
    </dgm:pt>
    <dgm:pt modelId="{9BC9BBB4-B3C2-4A9A-8F03-2AD86F14E84F}" type="sibTrans" cxnId="{4538880F-3AFD-43E7-AC84-27EABDF506DA}">
      <dgm:prSet/>
      <dgm:spPr/>
      <dgm:t>
        <a:bodyPr/>
        <a:lstStyle/>
        <a:p>
          <a:endParaRPr lang="en-US"/>
        </a:p>
      </dgm:t>
    </dgm:pt>
    <dgm:pt modelId="{9F23CAB5-02AD-4370-BD2A-543ADE76D0AA}">
      <dgm:prSet phldrT="[Text]"/>
      <dgm:spPr/>
      <dgm:t>
        <a:bodyPr/>
        <a:lstStyle/>
        <a:p>
          <a:endParaRPr lang="en-US" dirty="0">
            <a:effectLst>
              <a:outerShdw blurRad="38100" dist="38100" dir="2700000" algn="tl">
                <a:srgbClr val="000000">
                  <a:alpha val="43137"/>
                </a:srgbClr>
              </a:outerShdw>
            </a:effectLst>
          </a:endParaRPr>
        </a:p>
      </dgm:t>
    </dgm:pt>
    <dgm:pt modelId="{50BC8588-6869-48CC-AD4B-1D8E83C41603}" type="parTrans" cxnId="{7B945D4D-2388-4CC5-ACD3-C7DBCFFD3C55}">
      <dgm:prSet/>
      <dgm:spPr/>
      <dgm:t>
        <a:bodyPr/>
        <a:lstStyle/>
        <a:p>
          <a:endParaRPr lang="en-US"/>
        </a:p>
      </dgm:t>
    </dgm:pt>
    <dgm:pt modelId="{CA3129B3-7A51-4809-9B5C-EBB309314D7F}" type="sibTrans" cxnId="{7B945D4D-2388-4CC5-ACD3-C7DBCFFD3C55}">
      <dgm:prSet/>
      <dgm:spPr/>
      <dgm:t>
        <a:bodyPr/>
        <a:lstStyle/>
        <a:p>
          <a:endParaRPr lang="en-US"/>
        </a:p>
      </dgm:t>
    </dgm:pt>
    <dgm:pt modelId="{835C2832-C4B5-4BDA-9103-96EFF67357B9}">
      <dgm:prSet phldrT="[Text]"/>
      <dgm:spPr/>
      <dgm:t>
        <a:bodyPr/>
        <a:lstStyle/>
        <a:p>
          <a:endParaRPr lang="en-US" dirty="0">
            <a:effectLst>
              <a:outerShdw blurRad="38100" dist="38100" dir="2700000" algn="tl">
                <a:srgbClr val="000000">
                  <a:alpha val="43137"/>
                </a:srgbClr>
              </a:outerShdw>
            </a:effectLst>
          </a:endParaRPr>
        </a:p>
      </dgm:t>
    </dgm:pt>
    <dgm:pt modelId="{F6D1CB55-7E56-443B-8C6E-89A3BBFD5502}" type="parTrans" cxnId="{DB3569AD-AF81-422F-B84E-1598F792CC5D}">
      <dgm:prSet/>
      <dgm:spPr/>
      <dgm:t>
        <a:bodyPr/>
        <a:lstStyle/>
        <a:p>
          <a:endParaRPr lang="en-US"/>
        </a:p>
      </dgm:t>
    </dgm:pt>
    <dgm:pt modelId="{CD9A9616-07D9-48A6-862C-09C88EC65455}" type="sibTrans" cxnId="{DB3569AD-AF81-422F-B84E-1598F792CC5D}">
      <dgm:prSet/>
      <dgm:spPr/>
      <dgm:t>
        <a:bodyPr/>
        <a:lstStyle/>
        <a:p>
          <a:endParaRPr lang="en-US"/>
        </a:p>
      </dgm:t>
    </dgm:pt>
    <dgm:pt modelId="{AF77FA82-0EF3-4AD6-B646-A51C56B130E8}">
      <dgm:prSet phldrT="[Text]"/>
      <dgm:spPr/>
      <dgm:t>
        <a:bodyPr/>
        <a:lstStyle/>
        <a:p>
          <a:endParaRPr lang="en-US" dirty="0">
            <a:effectLst>
              <a:outerShdw blurRad="38100" dist="38100" dir="2700000" algn="tl">
                <a:srgbClr val="000000">
                  <a:alpha val="43137"/>
                </a:srgbClr>
              </a:outerShdw>
            </a:effectLst>
          </a:endParaRPr>
        </a:p>
      </dgm:t>
    </dgm:pt>
    <dgm:pt modelId="{F1712063-0D27-464C-9BEF-32FD510B57F7}" type="parTrans" cxnId="{FEF36131-2C93-4732-BCCD-439C30E63FAE}">
      <dgm:prSet/>
      <dgm:spPr/>
      <dgm:t>
        <a:bodyPr/>
        <a:lstStyle/>
        <a:p>
          <a:endParaRPr lang="en-US"/>
        </a:p>
      </dgm:t>
    </dgm:pt>
    <dgm:pt modelId="{65A4A94E-7C17-4C29-8C45-9759D3F44DFF}" type="sibTrans" cxnId="{FEF36131-2C93-4732-BCCD-439C30E63FAE}">
      <dgm:prSet/>
      <dgm:spPr/>
      <dgm:t>
        <a:bodyPr/>
        <a:lstStyle/>
        <a:p>
          <a:endParaRPr lang="en-US"/>
        </a:p>
      </dgm:t>
    </dgm:pt>
    <dgm:pt modelId="{59B6ABFE-903C-49B2-9553-34D7FD663A96}">
      <dgm:prSet phldrT="[Text]"/>
      <dgm:spPr/>
      <dgm:t>
        <a:bodyPr/>
        <a:lstStyle/>
        <a:p>
          <a:endParaRPr lang="en-US" dirty="0">
            <a:effectLst>
              <a:outerShdw blurRad="38100" dist="38100" dir="2700000" algn="tl">
                <a:srgbClr val="000000">
                  <a:alpha val="43137"/>
                </a:srgbClr>
              </a:outerShdw>
            </a:effectLst>
          </a:endParaRPr>
        </a:p>
      </dgm:t>
    </dgm:pt>
    <dgm:pt modelId="{D9996109-6751-4985-ADC6-B122DAB20473}" type="parTrans" cxnId="{7E6FD9CC-BB78-4BD8-BC3F-FA001C44C86A}">
      <dgm:prSet/>
      <dgm:spPr/>
      <dgm:t>
        <a:bodyPr/>
        <a:lstStyle/>
        <a:p>
          <a:endParaRPr lang="en-US"/>
        </a:p>
      </dgm:t>
    </dgm:pt>
    <dgm:pt modelId="{070DF95F-630E-47B5-ADCA-FB911327044A}" type="sibTrans" cxnId="{7E6FD9CC-BB78-4BD8-BC3F-FA001C44C86A}">
      <dgm:prSet/>
      <dgm:spPr/>
      <dgm:t>
        <a:bodyPr/>
        <a:lstStyle/>
        <a:p>
          <a:endParaRPr lang="en-US"/>
        </a:p>
      </dgm:t>
    </dgm:pt>
    <dgm:pt modelId="{9717516D-03EE-463C-BE4C-5404DD6DC3FE}">
      <dgm:prSet phldrT="[Text]"/>
      <dgm:spPr/>
      <dgm:t>
        <a:bodyPr/>
        <a:lstStyle/>
        <a:p>
          <a:endParaRPr lang="en-US" dirty="0">
            <a:effectLst>
              <a:outerShdw blurRad="38100" dist="38100" dir="2700000" algn="tl">
                <a:srgbClr val="000000">
                  <a:alpha val="43137"/>
                </a:srgbClr>
              </a:outerShdw>
            </a:effectLst>
          </a:endParaRPr>
        </a:p>
      </dgm:t>
    </dgm:pt>
    <dgm:pt modelId="{A3041A77-31EC-42D5-B324-95E85E95D74E}" type="parTrans" cxnId="{5C5285EC-8610-4D0C-9F52-6C6D2E59684F}">
      <dgm:prSet/>
      <dgm:spPr/>
      <dgm:t>
        <a:bodyPr/>
        <a:lstStyle/>
        <a:p>
          <a:endParaRPr lang="en-US"/>
        </a:p>
      </dgm:t>
    </dgm:pt>
    <dgm:pt modelId="{74E241DD-B65C-416C-90E7-DF3C3D5721C8}" type="sibTrans" cxnId="{5C5285EC-8610-4D0C-9F52-6C6D2E59684F}">
      <dgm:prSet/>
      <dgm:spPr/>
      <dgm:t>
        <a:bodyPr/>
        <a:lstStyle/>
        <a:p>
          <a:endParaRPr lang="en-US"/>
        </a:p>
      </dgm:t>
    </dgm:pt>
    <dgm:pt modelId="{46050C82-5218-40EF-9553-24401536607C}" type="pres">
      <dgm:prSet presAssocID="{A060D90D-9B90-4D86-9BB1-0203D64A91FD}" presName="diagram" presStyleCnt="0">
        <dgm:presLayoutVars>
          <dgm:dir/>
          <dgm:resizeHandles val="exact"/>
        </dgm:presLayoutVars>
      </dgm:prSet>
      <dgm:spPr/>
    </dgm:pt>
    <dgm:pt modelId="{DF30E6F6-D2F3-401D-9D9F-00839FA8C227}" type="pres">
      <dgm:prSet presAssocID="{A0E29937-001C-402E-877B-AB99153C3FAF}" presName="node" presStyleLbl="node1" presStyleIdx="0" presStyleCnt="6">
        <dgm:presLayoutVars>
          <dgm:bulletEnabled val="1"/>
        </dgm:presLayoutVars>
      </dgm:prSet>
      <dgm:spPr/>
    </dgm:pt>
    <dgm:pt modelId="{496D4F53-7483-4254-A6A0-6F9C53C61D23}" type="pres">
      <dgm:prSet presAssocID="{9BC9BBB4-B3C2-4A9A-8F03-2AD86F14E84F}" presName="sibTrans" presStyleCnt="0"/>
      <dgm:spPr/>
    </dgm:pt>
    <dgm:pt modelId="{81FB3809-12BD-4D51-897B-53FDBB35C583}" type="pres">
      <dgm:prSet presAssocID="{9F23CAB5-02AD-4370-BD2A-543ADE76D0AA}" presName="node" presStyleLbl="node1" presStyleIdx="1" presStyleCnt="6">
        <dgm:presLayoutVars>
          <dgm:bulletEnabled val="1"/>
        </dgm:presLayoutVars>
      </dgm:prSet>
      <dgm:spPr/>
    </dgm:pt>
    <dgm:pt modelId="{8D318110-E09C-44E1-A739-9A020E8679C2}" type="pres">
      <dgm:prSet presAssocID="{CA3129B3-7A51-4809-9B5C-EBB309314D7F}" presName="sibTrans" presStyleCnt="0"/>
      <dgm:spPr/>
    </dgm:pt>
    <dgm:pt modelId="{7F570FD1-114E-4217-BDCD-B7ADE3ACF654}" type="pres">
      <dgm:prSet presAssocID="{835C2832-C4B5-4BDA-9103-96EFF67357B9}" presName="node" presStyleLbl="node1" presStyleIdx="2" presStyleCnt="6">
        <dgm:presLayoutVars>
          <dgm:bulletEnabled val="1"/>
        </dgm:presLayoutVars>
      </dgm:prSet>
      <dgm:spPr/>
    </dgm:pt>
    <dgm:pt modelId="{1B2B0717-AB22-4BB9-AF15-56D6B6FA2FC0}" type="pres">
      <dgm:prSet presAssocID="{CD9A9616-07D9-48A6-862C-09C88EC65455}" presName="sibTrans" presStyleCnt="0"/>
      <dgm:spPr/>
    </dgm:pt>
    <dgm:pt modelId="{E296F6BD-06CB-41AE-9CFE-983401A1B4FB}" type="pres">
      <dgm:prSet presAssocID="{AF77FA82-0EF3-4AD6-B646-A51C56B130E8}" presName="node" presStyleLbl="node1" presStyleIdx="3" presStyleCnt="6">
        <dgm:presLayoutVars>
          <dgm:bulletEnabled val="1"/>
        </dgm:presLayoutVars>
      </dgm:prSet>
      <dgm:spPr/>
    </dgm:pt>
    <dgm:pt modelId="{96F5AC9E-B4CE-4078-A3E2-BFAF184AE4AE}" type="pres">
      <dgm:prSet presAssocID="{65A4A94E-7C17-4C29-8C45-9759D3F44DFF}" presName="sibTrans" presStyleCnt="0"/>
      <dgm:spPr/>
    </dgm:pt>
    <dgm:pt modelId="{3F2FCB6A-E7EF-4320-814B-A80CF8C3388F}" type="pres">
      <dgm:prSet presAssocID="{59B6ABFE-903C-49B2-9553-34D7FD663A96}" presName="node" presStyleLbl="node1" presStyleIdx="4" presStyleCnt="6">
        <dgm:presLayoutVars>
          <dgm:bulletEnabled val="1"/>
        </dgm:presLayoutVars>
      </dgm:prSet>
      <dgm:spPr/>
    </dgm:pt>
    <dgm:pt modelId="{A9341D6C-5164-4F77-8637-7BEA3BC9A7F3}" type="pres">
      <dgm:prSet presAssocID="{070DF95F-630E-47B5-ADCA-FB911327044A}" presName="sibTrans" presStyleCnt="0"/>
      <dgm:spPr/>
    </dgm:pt>
    <dgm:pt modelId="{0754E082-864F-41D7-B688-9ACFD1B8874E}" type="pres">
      <dgm:prSet presAssocID="{9717516D-03EE-463C-BE4C-5404DD6DC3FE}" presName="node" presStyleLbl="node1" presStyleIdx="5" presStyleCnt="6">
        <dgm:presLayoutVars>
          <dgm:bulletEnabled val="1"/>
        </dgm:presLayoutVars>
      </dgm:prSet>
      <dgm:spPr/>
    </dgm:pt>
  </dgm:ptLst>
  <dgm:cxnLst>
    <dgm:cxn modelId="{23E8A503-1BAA-4966-92B3-852395680B90}" type="presOf" srcId="{59B6ABFE-903C-49B2-9553-34D7FD663A96}" destId="{3F2FCB6A-E7EF-4320-814B-A80CF8C3388F}" srcOrd="0" destOrd="0" presId="urn:microsoft.com/office/officeart/2005/8/layout/default"/>
    <dgm:cxn modelId="{4538880F-3AFD-43E7-AC84-27EABDF506DA}" srcId="{A060D90D-9B90-4D86-9BB1-0203D64A91FD}" destId="{A0E29937-001C-402E-877B-AB99153C3FAF}" srcOrd="0" destOrd="0" parTransId="{8821B918-C877-4F0C-9821-691540ACF770}" sibTransId="{9BC9BBB4-B3C2-4A9A-8F03-2AD86F14E84F}"/>
    <dgm:cxn modelId="{EC3AA71D-1539-4EEB-83B3-ADBF291B3581}" type="presOf" srcId="{AF77FA82-0EF3-4AD6-B646-A51C56B130E8}" destId="{E296F6BD-06CB-41AE-9CFE-983401A1B4FB}" srcOrd="0" destOrd="0" presId="urn:microsoft.com/office/officeart/2005/8/layout/default"/>
    <dgm:cxn modelId="{FEF36131-2C93-4732-BCCD-439C30E63FAE}" srcId="{A060D90D-9B90-4D86-9BB1-0203D64A91FD}" destId="{AF77FA82-0EF3-4AD6-B646-A51C56B130E8}" srcOrd="3" destOrd="0" parTransId="{F1712063-0D27-464C-9BEF-32FD510B57F7}" sibTransId="{65A4A94E-7C17-4C29-8C45-9759D3F44DFF}"/>
    <dgm:cxn modelId="{7200D045-D516-47F0-A4F8-3BFA4F1C2446}" type="presOf" srcId="{9F23CAB5-02AD-4370-BD2A-543ADE76D0AA}" destId="{81FB3809-12BD-4D51-897B-53FDBB35C583}" srcOrd="0" destOrd="0" presId="urn:microsoft.com/office/officeart/2005/8/layout/default"/>
    <dgm:cxn modelId="{DE304E47-29DC-4608-A719-FFB25810F73C}" type="presOf" srcId="{9717516D-03EE-463C-BE4C-5404DD6DC3FE}" destId="{0754E082-864F-41D7-B688-9ACFD1B8874E}" srcOrd="0" destOrd="0" presId="urn:microsoft.com/office/officeart/2005/8/layout/default"/>
    <dgm:cxn modelId="{141A754A-24E2-4453-807C-D3104DA91A39}" type="presOf" srcId="{A0E29937-001C-402E-877B-AB99153C3FAF}" destId="{DF30E6F6-D2F3-401D-9D9F-00839FA8C227}" srcOrd="0" destOrd="0" presId="urn:microsoft.com/office/officeart/2005/8/layout/default"/>
    <dgm:cxn modelId="{7B945D4D-2388-4CC5-ACD3-C7DBCFFD3C55}" srcId="{A060D90D-9B90-4D86-9BB1-0203D64A91FD}" destId="{9F23CAB5-02AD-4370-BD2A-543ADE76D0AA}" srcOrd="1" destOrd="0" parTransId="{50BC8588-6869-48CC-AD4B-1D8E83C41603}" sibTransId="{CA3129B3-7A51-4809-9B5C-EBB309314D7F}"/>
    <dgm:cxn modelId="{EFC0244F-8F2C-49EF-889B-59E34CFB89B1}" type="presOf" srcId="{835C2832-C4B5-4BDA-9103-96EFF67357B9}" destId="{7F570FD1-114E-4217-BDCD-B7ADE3ACF654}" srcOrd="0" destOrd="0" presId="urn:microsoft.com/office/officeart/2005/8/layout/default"/>
    <dgm:cxn modelId="{E3ACA6A6-A49C-4CB6-B007-23D2DE04BD87}" type="presOf" srcId="{A060D90D-9B90-4D86-9BB1-0203D64A91FD}" destId="{46050C82-5218-40EF-9553-24401536607C}" srcOrd="0" destOrd="0" presId="urn:microsoft.com/office/officeart/2005/8/layout/default"/>
    <dgm:cxn modelId="{DB3569AD-AF81-422F-B84E-1598F792CC5D}" srcId="{A060D90D-9B90-4D86-9BB1-0203D64A91FD}" destId="{835C2832-C4B5-4BDA-9103-96EFF67357B9}" srcOrd="2" destOrd="0" parTransId="{F6D1CB55-7E56-443B-8C6E-89A3BBFD5502}" sibTransId="{CD9A9616-07D9-48A6-862C-09C88EC65455}"/>
    <dgm:cxn modelId="{7E6FD9CC-BB78-4BD8-BC3F-FA001C44C86A}" srcId="{A060D90D-9B90-4D86-9BB1-0203D64A91FD}" destId="{59B6ABFE-903C-49B2-9553-34D7FD663A96}" srcOrd="4" destOrd="0" parTransId="{D9996109-6751-4985-ADC6-B122DAB20473}" sibTransId="{070DF95F-630E-47B5-ADCA-FB911327044A}"/>
    <dgm:cxn modelId="{5C5285EC-8610-4D0C-9F52-6C6D2E59684F}" srcId="{A060D90D-9B90-4D86-9BB1-0203D64A91FD}" destId="{9717516D-03EE-463C-BE4C-5404DD6DC3FE}" srcOrd="5" destOrd="0" parTransId="{A3041A77-31EC-42D5-B324-95E85E95D74E}" sibTransId="{74E241DD-B65C-416C-90E7-DF3C3D5721C8}"/>
    <dgm:cxn modelId="{CEB35CAE-CD98-41F5-8422-35A68F43B9A0}" type="presParOf" srcId="{46050C82-5218-40EF-9553-24401536607C}" destId="{DF30E6F6-D2F3-401D-9D9F-00839FA8C227}" srcOrd="0" destOrd="0" presId="urn:microsoft.com/office/officeart/2005/8/layout/default"/>
    <dgm:cxn modelId="{8C06C6DD-B986-4672-A71C-8A1DBD2E04C5}" type="presParOf" srcId="{46050C82-5218-40EF-9553-24401536607C}" destId="{496D4F53-7483-4254-A6A0-6F9C53C61D23}" srcOrd="1" destOrd="0" presId="urn:microsoft.com/office/officeart/2005/8/layout/default"/>
    <dgm:cxn modelId="{54E4FE5F-1103-4507-8230-20077E9E0899}" type="presParOf" srcId="{46050C82-5218-40EF-9553-24401536607C}" destId="{81FB3809-12BD-4D51-897B-53FDBB35C583}" srcOrd="2" destOrd="0" presId="urn:microsoft.com/office/officeart/2005/8/layout/default"/>
    <dgm:cxn modelId="{5387FA15-A05D-417C-9CF8-622C0A4C5016}" type="presParOf" srcId="{46050C82-5218-40EF-9553-24401536607C}" destId="{8D318110-E09C-44E1-A739-9A020E8679C2}" srcOrd="3" destOrd="0" presId="urn:microsoft.com/office/officeart/2005/8/layout/default"/>
    <dgm:cxn modelId="{5E3048A0-9571-4AF3-8D18-813DB2FF06C8}" type="presParOf" srcId="{46050C82-5218-40EF-9553-24401536607C}" destId="{7F570FD1-114E-4217-BDCD-B7ADE3ACF654}" srcOrd="4" destOrd="0" presId="urn:microsoft.com/office/officeart/2005/8/layout/default"/>
    <dgm:cxn modelId="{D50B498C-9D45-4E76-972C-6AE8373AEC9E}" type="presParOf" srcId="{46050C82-5218-40EF-9553-24401536607C}" destId="{1B2B0717-AB22-4BB9-AF15-56D6B6FA2FC0}" srcOrd="5" destOrd="0" presId="urn:microsoft.com/office/officeart/2005/8/layout/default"/>
    <dgm:cxn modelId="{F70F4F6A-7ED9-42E4-80EC-D00527AA9C4A}" type="presParOf" srcId="{46050C82-5218-40EF-9553-24401536607C}" destId="{E296F6BD-06CB-41AE-9CFE-983401A1B4FB}" srcOrd="6" destOrd="0" presId="urn:microsoft.com/office/officeart/2005/8/layout/default"/>
    <dgm:cxn modelId="{D046B3CB-FAE1-4766-BDB0-24438B39562F}" type="presParOf" srcId="{46050C82-5218-40EF-9553-24401536607C}" destId="{96F5AC9E-B4CE-4078-A3E2-BFAF184AE4AE}" srcOrd="7" destOrd="0" presId="urn:microsoft.com/office/officeart/2005/8/layout/default"/>
    <dgm:cxn modelId="{4C3AB67E-8290-4000-9679-AE8B15C8054E}" type="presParOf" srcId="{46050C82-5218-40EF-9553-24401536607C}" destId="{3F2FCB6A-E7EF-4320-814B-A80CF8C3388F}" srcOrd="8" destOrd="0" presId="urn:microsoft.com/office/officeart/2005/8/layout/default"/>
    <dgm:cxn modelId="{180C8ADD-C366-439A-A995-5BC9A6FC8A29}" type="presParOf" srcId="{46050C82-5218-40EF-9553-24401536607C}" destId="{A9341D6C-5164-4F77-8637-7BEA3BC9A7F3}" srcOrd="9" destOrd="0" presId="urn:microsoft.com/office/officeart/2005/8/layout/default"/>
    <dgm:cxn modelId="{A0DF37DF-E6C4-4AB5-A248-8F6A53CEC3E6}" type="presParOf" srcId="{46050C82-5218-40EF-9553-24401536607C}" destId="{0754E082-864F-41D7-B688-9ACFD1B8874E}"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060D90D-9B90-4D86-9BB1-0203D64A91FD}"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n-US"/>
        </a:p>
      </dgm:t>
    </dgm:pt>
    <dgm:pt modelId="{A0E29937-001C-402E-877B-AB99153C3FAF}">
      <dgm:prSet phldrT="[Text]"/>
      <dgm:spPr/>
      <dgm:t>
        <a:bodyPr/>
        <a:lstStyle/>
        <a:p>
          <a:r>
            <a:rPr lang="en-US" dirty="0">
              <a:effectLst>
                <a:outerShdw blurRad="38100" dist="38100" dir="2700000" algn="tl">
                  <a:srgbClr val="000000">
                    <a:alpha val="43137"/>
                  </a:srgbClr>
                </a:outerShdw>
              </a:effectLst>
            </a:rPr>
            <a:t>Urine osmolality</a:t>
          </a:r>
        </a:p>
      </dgm:t>
    </dgm:pt>
    <dgm:pt modelId="{8821B918-C877-4F0C-9821-691540ACF770}" type="parTrans" cxnId="{4538880F-3AFD-43E7-AC84-27EABDF506DA}">
      <dgm:prSet/>
      <dgm:spPr/>
      <dgm:t>
        <a:bodyPr/>
        <a:lstStyle/>
        <a:p>
          <a:endParaRPr lang="en-US"/>
        </a:p>
      </dgm:t>
    </dgm:pt>
    <dgm:pt modelId="{9BC9BBB4-B3C2-4A9A-8F03-2AD86F14E84F}" type="sibTrans" cxnId="{4538880F-3AFD-43E7-AC84-27EABDF506DA}">
      <dgm:prSet/>
      <dgm:spPr/>
      <dgm:t>
        <a:bodyPr/>
        <a:lstStyle/>
        <a:p>
          <a:endParaRPr lang="en-US"/>
        </a:p>
      </dgm:t>
    </dgm:pt>
    <dgm:pt modelId="{9F23CAB5-02AD-4370-BD2A-543ADE76D0AA}">
      <dgm:prSet phldrT="[Text]"/>
      <dgm:spPr/>
      <dgm:t>
        <a:bodyPr/>
        <a:lstStyle/>
        <a:p>
          <a:r>
            <a:rPr lang="en-US" dirty="0">
              <a:effectLst>
                <a:outerShdw blurRad="38100" dist="38100" dir="2700000" algn="tl">
                  <a:srgbClr val="000000">
                    <a:alpha val="43137"/>
                  </a:srgbClr>
                </a:outerShdw>
              </a:effectLst>
            </a:rPr>
            <a:t>Urine Na</a:t>
          </a:r>
        </a:p>
      </dgm:t>
    </dgm:pt>
    <dgm:pt modelId="{50BC8588-6869-48CC-AD4B-1D8E83C41603}" type="parTrans" cxnId="{7B945D4D-2388-4CC5-ACD3-C7DBCFFD3C55}">
      <dgm:prSet/>
      <dgm:spPr/>
      <dgm:t>
        <a:bodyPr/>
        <a:lstStyle/>
        <a:p>
          <a:endParaRPr lang="en-US"/>
        </a:p>
      </dgm:t>
    </dgm:pt>
    <dgm:pt modelId="{CA3129B3-7A51-4809-9B5C-EBB309314D7F}" type="sibTrans" cxnId="{7B945D4D-2388-4CC5-ACD3-C7DBCFFD3C55}">
      <dgm:prSet/>
      <dgm:spPr/>
      <dgm:t>
        <a:bodyPr/>
        <a:lstStyle/>
        <a:p>
          <a:endParaRPr lang="en-US"/>
        </a:p>
      </dgm:t>
    </dgm:pt>
    <dgm:pt modelId="{835C2832-C4B5-4BDA-9103-96EFF67357B9}">
      <dgm:prSet phldrT="[Text]"/>
      <dgm:spPr/>
      <dgm:t>
        <a:bodyPr/>
        <a:lstStyle/>
        <a:p>
          <a:r>
            <a:rPr lang="en-US" dirty="0">
              <a:effectLst>
                <a:outerShdw blurRad="38100" dist="38100" dir="2700000" algn="tl">
                  <a:srgbClr val="000000">
                    <a:alpha val="43137"/>
                  </a:srgbClr>
                </a:outerShdw>
              </a:effectLst>
            </a:rPr>
            <a:t>ADH!!</a:t>
          </a:r>
        </a:p>
      </dgm:t>
    </dgm:pt>
    <dgm:pt modelId="{F6D1CB55-7E56-443B-8C6E-89A3BBFD5502}" type="parTrans" cxnId="{DB3569AD-AF81-422F-B84E-1598F792CC5D}">
      <dgm:prSet/>
      <dgm:spPr/>
      <dgm:t>
        <a:bodyPr/>
        <a:lstStyle/>
        <a:p>
          <a:endParaRPr lang="en-US"/>
        </a:p>
      </dgm:t>
    </dgm:pt>
    <dgm:pt modelId="{CD9A9616-07D9-48A6-862C-09C88EC65455}" type="sibTrans" cxnId="{DB3569AD-AF81-422F-B84E-1598F792CC5D}">
      <dgm:prSet/>
      <dgm:spPr/>
      <dgm:t>
        <a:bodyPr/>
        <a:lstStyle/>
        <a:p>
          <a:endParaRPr lang="en-US"/>
        </a:p>
      </dgm:t>
    </dgm:pt>
    <dgm:pt modelId="{AF77FA82-0EF3-4AD6-B646-A51C56B130E8}">
      <dgm:prSet phldrT="[Text]"/>
      <dgm:spPr/>
      <dgm:t>
        <a:bodyPr/>
        <a:lstStyle/>
        <a:p>
          <a:r>
            <a:rPr lang="en-US" dirty="0">
              <a:effectLst>
                <a:outerShdw blurRad="38100" dist="38100" dir="2700000" algn="tl">
                  <a:srgbClr val="000000">
                    <a:alpha val="43137"/>
                  </a:srgbClr>
                </a:outerShdw>
              </a:effectLst>
            </a:rPr>
            <a:t>Volume status</a:t>
          </a:r>
        </a:p>
      </dgm:t>
    </dgm:pt>
    <dgm:pt modelId="{F1712063-0D27-464C-9BEF-32FD510B57F7}" type="parTrans" cxnId="{FEF36131-2C93-4732-BCCD-439C30E63FAE}">
      <dgm:prSet/>
      <dgm:spPr/>
      <dgm:t>
        <a:bodyPr/>
        <a:lstStyle/>
        <a:p>
          <a:endParaRPr lang="en-US"/>
        </a:p>
      </dgm:t>
    </dgm:pt>
    <dgm:pt modelId="{65A4A94E-7C17-4C29-8C45-9759D3F44DFF}" type="sibTrans" cxnId="{FEF36131-2C93-4732-BCCD-439C30E63FAE}">
      <dgm:prSet/>
      <dgm:spPr/>
      <dgm:t>
        <a:bodyPr/>
        <a:lstStyle/>
        <a:p>
          <a:endParaRPr lang="en-US"/>
        </a:p>
      </dgm:t>
    </dgm:pt>
    <dgm:pt modelId="{59B6ABFE-903C-49B2-9553-34D7FD663A96}">
      <dgm:prSet phldrT="[Text]"/>
      <dgm:spPr/>
      <dgm:t>
        <a:bodyPr/>
        <a:lstStyle/>
        <a:p>
          <a:r>
            <a:rPr lang="en-US" dirty="0">
              <a:effectLst>
                <a:outerShdw blurRad="38100" dist="38100" dir="2700000" algn="tl">
                  <a:srgbClr val="000000">
                    <a:alpha val="43137"/>
                  </a:srgbClr>
                </a:outerShdw>
              </a:effectLst>
            </a:rPr>
            <a:t>Water load</a:t>
          </a:r>
        </a:p>
      </dgm:t>
    </dgm:pt>
    <dgm:pt modelId="{D9996109-6751-4985-ADC6-B122DAB20473}" type="parTrans" cxnId="{7E6FD9CC-BB78-4BD8-BC3F-FA001C44C86A}">
      <dgm:prSet/>
      <dgm:spPr/>
      <dgm:t>
        <a:bodyPr/>
        <a:lstStyle/>
        <a:p>
          <a:endParaRPr lang="en-US"/>
        </a:p>
      </dgm:t>
    </dgm:pt>
    <dgm:pt modelId="{070DF95F-630E-47B5-ADCA-FB911327044A}" type="sibTrans" cxnId="{7E6FD9CC-BB78-4BD8-BC3F-FA001C44C86A}">
      <dgm:prSet/>
      <dgm:spPr/>
      <dgm:t>
        <a:bodyPr/>
        <a:lstStyle/>
        <a:p>
          <a:endParaRPr lang="en-US"/>
        </a:p>
      </dgm:t>
    </dgm:pt>
    <dgm:pt modelId="{9717516D-03EE-463C-BE4C-5404DD6DC3FE}">
      <dgm:prSet phldrT="[Text]"/>
      <dgm:spPr/>
      <dgm:t>
        <a:bodyPr/>
        <a:lstStyle/>
        <a:p>
          <a:r>
            <a:rPr lang="en-US" dirty="0">
              <a:effectLst>
                <a:outerShdw blurRad="38100" dist="38100" dir="2700000" algn="tl">
                  <a:srgbClr val="000000">
                    <a:alpha val="43137"/>
                  </a:srgbClr>
                </a:outerShdw>
              </a:effectLst>
            </a:rPr>
            <a:t>Other labs</a:t>
          </a:r>
        </a:p>
      </dgm:t>
    </dgm:pt>
    <dgm:pt modelId="{A3041A77-31EC-42D5-B324-95E85E95D74E}" type="parTrans" cxnId="{5C5285EC-8610-4D0C-9F52-6C6D2E59684F}">
      <dgm:prSet/>
      <dgm:spPr/>
      <dgm:t>
        <a:bodyPr/>
        <a:lstStyle/>
        <a:p>
          <a:endParaRPr lang="en-US"/>
        </a:p>
      </dgm:t>
    </dgm:pt>
    <dgm:pt modelId="{74E241DD-B65C-416C-90E7-DF3C3D5721C8}" type="sibTrans" cxnId="{5C5285EC-8610-4D0C-9F52-6C6D2E59684F}">
      <dgm:prSet/>
      <dgm:spPr/>
      <dgm:t>
        <a:bodyPr/>
        <a:lstStyle/>
        <a:p>
          <a:endParaRPr lang="en-US"/>
        </a:p>
      </dgm:t>
    </dgm:pt>
    <dgm:pt modelId="{46050C82-5218-40EF-9553-24401536607C}" type="pres">
      <dgm:prSet presAssocID="{A060D90D-9B90-4D86-9BB1-0203D64A91FD}" presName="diagram" presStyleCnt="0">
        <dgm:presLayoutVars>
          <dgm:dir/>
          <dgm:resizeHandles val="exact"/>
        </dgm:presLayoutVars>
      </dgm:prSet>
      <dgm:spPr/>
    </dgm:pt>
    <dgm:pt modelId="{DF30E6F6-D2F3-401D-9D9F-00839FA8C227}" type="pres">
      <dgm:prSet presAssocID="{A0E29937-001C-402E-877B-AB99153C3FAF}" presName="node" presStyleLbl="node1" presStyleIdx="0" presStyleCnt="6">
        <dgm:presLayoutVars>
          <dgm:bulletEnabled val="1"/>
        </dgm:presLayoutVars>
      </dgm:prSet>
      <dgm:spPr/>
    </dgm:pt>
    <dgm:pt modelId="{496D4F53-7483-4254-A6A0-6F9C53C61D23}" type="pres">
      <dgm:prSet presAssocID="{9BC9BBB4-B3C2-4A9A-8F03-2AD86F14E84F}" presName="sibTrans" presStyleCnt="0"/>
      <dgm:spPr/>
    </dgm:pt>
    <dgm:pt modelId="{81FB3809-12BD-4D51-897B-53FDBB35C583}" type="pres">
      <dgm:prSet presAssocID="{9F23CAB5-02AD-4370-BD2A-543ADE76D0AA}" presName="node" presStyleLbl="node1" presStyleIdx="1" presStyleCnt="6">
        <dgm:presLayoutVars>
          <dgm:bulletEnabled val="1"/>
        </dgm:presLayoutVars>
      </dgm:prSet>
      <dgm:spPr/>
    </dgm:pt>
    <dgm:pt modelId="{8D318110-E09C-44E1-A739-9A020E8679C2}" type="pres">
      <dgm:prSet presAssocID="{CA3129B3-7A51-4809-9B5C-EBB309314D7F}" presName="sibTrans" presStyleCnt="0"/>
      <dgm:spPr/>
    </dgm:pt>
    <dgm:pt modelId="{7F570FD1-114E-4217-BDCD-B7ADE3ACF654}" type="pres">
      <dgm:prSet presAssocID="{835C2832-C4B5-4BDA-9103-96EFF67357B9}" presName="node" presStyleLbl="node1" presStyleIdx="2" presStyleCnt="6">
        <dgm:presLayoutVars>
          <dgm:bulletEnabled val="1"/>
        </dgm:presLayoutVars>
      </dgm:prSet>
      <dgm:spPr/>
    </dgm:pt>
    <dgm:pt modelId="{1B2B0717-AB22-4BB9-AF15-56D6B6FA2FC0}" type="pres">
      <dgm:prSet presAssocID="{CD9A9616-07D9-48A6-862C-09C88EC65455}" presName="sibTrans" presStyleCnt="0"/>
      <dgm:spPr/>
    </dgm:pt>
    <dgm:pt modelId="{E296F6BD-06CB-41AE-9CFE-983401A1B4FB}" type="pres">
      <dgm:prSet presAssocID="{AF77FA82-0EF3-4AD6-B646-A51C56B130E8}" presName="node" presStyleLbl="node1" presStyleIdx="3" presStyleCnt="6">
        <dgm:presLayoutVars>
          <dgm:bulletEnabled val="1"/>
        </dgm:presLayoutVars>
      </dgm:prSet>
      <dgm:spPr/>
    </dgm:pt>
    <dgm:pt modelId="{96F5AC9E-B4CE-4078-A3E2-BFAF184AE4AE}" type="pres">
      <dgm:prSet presAssocID="{65A4A94E-7C17-4C29-8C45-9759D3F44DFF}" presName="sibTrans" presStyleCnt="0"/>
      <dgm:spPr/>
    </dgm:pt>
    <dgm:pt modelId="{3F2FCB6A-E7EF-4320-814B-A80CF8C3388F}" type="pres">
      <dgm:prSet presAssocID="{59B6ABFE-903C-49B2-9553-34D7FD663A96}" presName="node" presStyleLbl="node1" presStyleIdx="4" presStyleCnt="6">
        <dgm:presLayoutVars>
          <dgm:bulletEnabled val="1"/>
        </dgm:presLayoutVars>
      </dgm:prSet>
      <dgm:spPr/>
    </dgm:pt>
    <dgm:pt modelId="{A9341D6C-5164-4F77-8637-7BEA3BC9A7F3}" type="pres">
      <dgm:prSet presAssocID="{070DF95F-630E-47B5-ADCA-FB911327044A}" presName="sibTrans" presStyleCnt="0"/>
      <dgm:spPr/>
    </dgm:pt>
    <dgm:pt modelId="{0754E082-864F-41D7-B688-9ACFD1B8874E}" type="pres">
      <dgm:prSet presAssocID="{9717516D-03EE-463C-BE4C-5404DD6DC3FE}" presName="node" presStyleLbl="node1" presStyleIdx="5" presStyleCnt="6">
        <dgm:presLayoutVars>
          <dgm:bulletEnabled val="1"/>
        </dgm:presLayoutVars>
      </dgm:prSet>
      <dgm:spPr/>
    </dgm:pt>
  </dgm:ptLst>
  <dgm:cxnLst>
    <dgm:cxn modelId="{23E8A503-1BAA-4966-92B3-852395680B90}" type="presOf" srcId="{59B6ABFE-903C-49B2-9553-34D7FD663A96}" destId="{3F2FCB6A-E7EF-4320-814B-A80CF8C3388F}" srcOrd="0" destOrd="0" presId="urn:microsoft.com/office/officeart/2005/8/layout/default"/>
    <dgm:cxn modelId="{4538880F-3AFD-43E7-AC84-27EABDF506DA}" srcId="{A060D90D-9B90-4D86-9BB1-0203D64A91FD}" destId="{A0E29937-001C-402E-877B-AB99153C3FAF}" srcOrd="0" destOrd="0" parTransId="{8821B918-C877-4F0C-9821-691540ACF770}" sibTransId="{9BC9BBB4-B3C2-4A9A-8F03-2AD86F14E84F}"/>
    <dgm:cxn modelId="{EC3AA71D-1539-4EEB-83B3-ADBF291B3581}" type="presOf" srcId="{AF77FA82-0EF3-4AD6-B646-A51C56B130E8}" destId="{E296F6BD-06CB-41AE-9CFE-983401A1B4FB}" srcOrd="0" destOrd="0" presId="urn:microsoft.com/office/officeart/2005/8/layout/default"/>
    <dgm:cxn modelId="{FEF36131-2C93-4732-BCCD-439C30E63FAE}" srcId="{A060D90D-9B90-4D86-9BB1-0203D64A91FD}" destId="{AF77FA82-0EF3-4AD6-B646-A51C56B130E8}" srcOrd="3" destOrd="0" parTransId="{F1712063-0D27-464C-9BEF-32FD510B57F7}" sibTransId="{65A4A94E-7C17-4C29-8C45-9759D3F44DFF}"/>
    <dgm:cxn modelId="{7200D045-D516-47F0-A4F8-3BFA4F1C2446}" type="presOf" srcId="{9F23CAB5-02AD-4370-BD2A-543ADE76D0AA}" destId="{81FB3809-12BD-4D51-897B-53FDBB35C583}" srcOrd="0" destOrd="0" presId="urn:microsoft.com/office/officeart/2005/8/layout/default"/>
    <dgm:cxn modelId="{DE304E47-29DC-4608-A719-FFB25810F73C}" type="presOf" srcId="{9717516D-03EE-463C-BE4C-5404DD6DC3FE}" destId="{0754E082-864F-41D7-B688-9ACFD1B8874E}" srcOrd="0" destOrd="0" presId="urn:microsoft.com/office/officeart/2005/8/layout/default"/>
    <dgm:cxn modelId="{141A754A-24E2-4453-807C-D3104DA91A39}" type="presOf" srcId="{A0E29937-001C-402E-877B-AB99153C3FAF}" destId="{DF30E6F6-D2F3-401D-9D9F-00839FA8C227}" srcOrd="0" destOrd="0" presId="urn:microsoft.com/office/officeart/2005/8/layout/default"/>
    <dgm:cxn modelId="{7B945D4D-2388-4CC5-ACD3-C7DBCFFD3C55}" srcId="{A060D90D-9B90-4D86-9BB1-0203D64A91FD}" destId="{9F23CAB5-02AD-4370-BD2A-543ADE76D0AA}" srcOrd="1" destOrd="0" parTransId="{50BC8588-6869-48CC-AD4B-1D8E83C41603}" sibTransId="{CA3129B3-7A51-4809-9B5C-EBB309314D7F}"/>
    <dgm:cxn modelId="{EFC0244F-8F2C-49EF-889B-59E34CFB89B1}" type="presOf" srcId="{835C2832-C4B5-4BDA-9103-96EFF67357B9}" destId="{7F570FD1-114E-4217-BDCD-B7ADE3ACF654}" srcOrd="0" destOrd="0" presId="urn:microsoft.com/office/officeart/2005/8/layout/default"/>
    <dgm:cxn modelId="{E3ACA6A6-A49C-4CB6-B007-23D2DE04BD87}" type="presOf" srcId="{A060D90D-9B90-4D86-9BB1-0203D64A91FD}" destId="{46050C82-5218-40EF-9553-24401536607C}" srcOrd="0" destOrd="0" presId="urn:microsoft.com/office/officeart/2005/8/layout/default"/>
    <dgm:cxn modelId="{DB3569AD-AF81-422F-B84E-1598F792CC5D}" srcId="{A060D90D-9B90-4D86-9BB1-0203D64A91FD}" destId="{835C2832-C4B5-4BDA-9103-96EFF67357B9}" srcOrd="2" destOrd="0" parTransId="{F6D1CB55-7E56-443B-8C6E-89A3BBFD5502}" sibTransId="{CD9A9616-07D9-48A6-862C-09C88EC65455}"/>
    <dgm:cxn modelId="{7E6FD9CC-BB78-4BD8-BC3F-FA001C44C86A}" srcId="{A060D90D-9B90-4D86-9BB1-0203D64A91FD}" destId="{59B6ABFE-903C-49B2-9553-34D7FD663A96}" srcOrd="4" destOrd="0" parTransId="{D9996109-6751-4985-ADC6-B122DAB20473}" sibTransId="{070DF95F-630E-47B5-ADCA-FB911327044A}"/>
    <dgm:cxn modelId="{5C5285EC-8610-4D0C-9F52-6C6D2E59684F}" srcId="{A060D90D-9B90-4D86-9BB1-0203D64A91FD}" destId="{9717516D-03EE-463C-BE4C-5404DD6DC3FE}" srcOrd="5" destOrd="0" parTransId="{A3041A77-31EC-42D5-B324-95E85E95D74E}" sibTransId="{74E241DD-B65C-416C-90E7-DF3C3D5721C8}"/>
    <dgm:cxn modelId="{CEB35CAE-CD98-41F5-8422-35A68F43B9A0}" type="presParOf" srcId="{46050C82-5218-40EF-9553-24401536607C}" destId="{DF30E6F6-D2F3-401D-9D9F-00839FA8C227}" srcOrd="0" destOrd="0" presId="urn:microsoft.com/office/officeart/2005/8/layout/default"/>
    <dgm:cxn modelId="{8C06C6DD-B986-4672-A71C-8A1DBD2E04C5}" type="presParOf" srcId="{46050C82-5218-40EF-9553-24401536607C}" destId="{496D4F53-7483-4254-A6A0-6F9C53C61D23}" srcOrd="1" destOrd="0" presId="urn:microsoft.com/office/officeart/2005/8/layout/default"/>
    <dgm:cxn modelId="{54E4FE5F-1103-4507-8230-20077E9E0899}" type="presParOf" srcId="{46050C82-5218-40EF-9553-24401536607C}" destId="{81FB3809-12BD-4D51-897B-53FDBB35C583}" srcOrd="2" destOrd="0" presId="urn:microsoft.com/office/officeart/2005/8/layout/default"/>
    <dgm:cxn modelId="{5387FA15-A05D-417C-9CF8-622C0A4C5016}" type="presParOf" srcId="{46050C82-5218-40EF-9553-24401536607C}" destId="{8D318110-E09C-44E1-A739-9A020E8679C2}" srcOrd="3" destOrd="0" presId="urn:microsoft.com/office/officeart/2005/8/layout/default"/>
    <dgm:cxn modelId="{5E3048A0-9571-4AF3-8D18-813DB2FF06C8}" type="presParOf" srcId="{46050C82-5218-40EF-9553-24401536607C}" destId="{7F570FD1-114E-4217-BDCD-B7ADE3ACF654}" srcOrd="4" destOrd="0" presId="urn:microsoft.com/office/officeart/2005/8/layout/default"/>
    <dgm:cxn modelId="{D50B498C-9D45-4E76-972C-6AE8373AEC9E}" type="presParOf" srcId="{46050C82-5218-40EF-9553-24401536607C}" destId="{1B2B0717-AB22-4BB9-AF15-56D6B6FA2FC0}" srcOrd="5" destOrd="0" presId="urn:microsoft.com/office/officeart/2005/8/layout/default"/>
    <dgm:cxn modelId="{F70F4F6A-7ED9-42E4-80EC-D00527AA9C4A}" type="presParOf" srcId="{46050C82-5218-40EF-9553-24401536607C}" destId="{E296F6BD-06CB-41AE-9CFE-983401A1B4FB}" srcOrd="6" destOrd="0" presId="urn:microsoft.com/office/officeart/2005/8/layout/default"/>
    <dgm:cxn modelId="{D046B3CB-FAE1-4766-BDB0-24438B39562F}" type="presParOf" srcId="{46050C82-5218-40EF-9553-24401536607C}" destId="{96F5AC9E-B4CE-4078-A3E2-BFAF184AE4AE}" srcOrd="7" destOrd="0" presId="urn:microsoft.com/office/officeart/2005/8/layout/default"/>
    <dgm:cxn modelId="{4C3AB67E-8290-4000-9679-AE8B15C8054E}" type="presParOf" srcId="{46050C82-5218-40EF-9553-24401536607C}" destId="{3F2FCB6A-E7EF-4320-814B-A80CF8C3388F}" srcOrd="8" destOrd="0" presId="urn:microsoft.com/office/officeart/2005/8/layout/default"/>
    <dgm:cxn modelId="{180C8ADD-C366-439A-A995-5BC9A6FC8A29}" type="presParOf" srcId="{46050C82-5218-40EF-9553-24401536607C}" destId="{A9341D6C-5164-4F77-8637-7BEA3BC9A7F3}" srcOrd="9" destOrd="0" presId="urn:microsoft.com/office/officeart/2005/8/layout/default"/>
    <dgm:cxn modelId="{A0DF37DF-E6C4-4AB5-A248-8F6A53CEC3E6}" type="presParOf" srcId="{46050C82-5218-40EF-9553-24401536607C}" destId="{0754E082-864F-41D7-B688-9ACFD1B8874E}"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4B893A-677D-41F3-92BB-0C3B1C698285}"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n-US"/>
        </a:p>
      </dgm:t>
    </dgm:pt>
    <dgm:pt modelId="{6774AFEF-4A56-400F-8BF8-25E6B1E757C6}">
      <dgm:prSet phldrT="[Text]"/>
      <dgm:spPr/>
      <dgm:t>
        <a:bodyPr/>
        <a:lstStyle/>
        <a:p>
          <a:r>
            <a:rPr lang="en-US" dirty="0"/>
            <a:t>Hypotonic  </a:t>
          </a:r>
        </a:p>
      </dgm:t>
    </dgm:pt>
    <dgm:pt modelId="{A827EE29-5BCC-46D0-A162-57A6FB843273}" type="parTrans" cxnId="{468C57A6-C05E-41D4-9803-2BA80E08B03F}">
      <dgm:prSet/>
      <dgm:spPr/>
      <dgm:t>
        <a:bodyPr/>
        <a:lstStyle/>
        <a:p>
          <a:endParaRPr lang="en-US"/>
        </a:p>
      </dgm:t>
    </dgm:pt>
    <dgm:pt modelId="{CA44F83C-B2E9-4195-BB62-02DE22164BAC}" type="sibTrans" cxnId="{468C57A6-C05E-41D4-9803-2BA80E08B03F}">
      <dgm:prSet/>
      <dgm:spPr/>
      <dgm:t>
        <a:bodyPr/>
        <a:lstStyle/>
        <a:p>
          <a:endParaRPr lang="en-US"/>
        </a:p>
      </dgm:t>
    </dgm:pt>
    <dgm:pt modelId="{A9385D0A-E105-4DEC-A721-98BDB84B96A2}">
      <dgm:prSet phldrT="[Text]"/>
      <dgm:spPr/>
      <dgm:t>
        <a:bodyPr/>
        <a:lstStyle/>
        <a:p>
          <a:r>
            <a:rPr lang="en-US" dirty="0"/>
            <a:t>Isotonic  </a:t>
          </a:r>
        </a:p>
      </dgm:t>
    </dgm:pt>
    <dgm:pt modelId="{5B7661AD-CC02-4387-9623-DA0BDE217579}" type="parTrans" cxnId="{7ABF708C-B392-450F-B7DA-31956BD6ED78}">
      <dgm:prSet/>
      <dgm:spPr/>
      <dgm:t>
        <a:bodyPr/>
        <a:lstStyle/>
        <a:p>
          <a:endParaRPr lang="en-US"/>
        </a:p>
      </dgm:t>
    </dgm:pt>
    <dgm:pt modelId="{6F3E739A-C03A-4735-B1C7-321C7B02227B}" type="sibTrans" cxnId="{7ABF708C-B392-450F-B7DA-31956BD6ED78}">
      <dgm:prSet/>
      <dgm:spPr/>
      <dgm:t>
        <a:bodyPr/>
        <a:lstStyle/>
        <a:p>
          <a:endParaRPr lang="en-US"/>
        </a:p>
      </dgm:t>
    </dgm:pt>
    <dgm:pt modelId="{7C344638-4085-42AC-9F13-369ABABA7CBF}">
      <dgm:prSet phldrT="[Text]"/>
      <dgm:spPr/>
      <dgm:t>
        <a:bodyPr/>
        <a:lstStyle/>
        <a:p>
          <a:r>
            <a:rPr lang="en-US" dirty="0"/>
            <a:t>Hypertonic  </a:t>
          </a:r>
        </a:p>
      </dgm:t>
    </dgm:pt>
    <dgm:pt modelId="{85B8DB48-C451-44C8-ABA4-593FBA1FF494}" type="parTrans" cxnId="{C74B807B-220E-46CB-93B1-3B1A127A4121}">
      <dgm:prSet/>
      <dgm:spPr/>
      <dgm:t>
        <a:bodyPr/>
        <a:lstStyle/>
        <a:p>
          <a:endParaRPr lang="en-US"/>
        </a:p>
      </dgm:t>
    </dgm:pt>
    <dgm:pt modelId="{669940BA-F8A2-46C9-910D-8DD29B38D986}" type="sibTrans" cxnId="{C74B807B-220E-46CB-93B1-3B1A127A4121}">
      <dgm:prSet/>
      <dgm:spPr/>
      <dgm:t>
        <a:bodyPr/>
        <a:lstStyle/>
        <a:p>
          <a:endParaRPr lang="en-US"/>
        </a:p>
      </dgm:t>
    </dgm:pt>
    <dgm:pt modelId="{0F8F08A8-B53F-4C00-B0E7-F3C8D3EBF7F5}" type="pres">
      <dgm:prSet presAssocID="{DF4B893A-677D-41F3-92BB-0C3B1C698285}" presName="diagram" presStyleCnt="0">
        <dgm:presLayoutVars>
          <dgm:dir/>
          <dgm:resizeHandles val="exact"/>
        </dgm:presLayoutVars>
      </dgm:prSet>
      <dgm:spPr/>
    </dgm:pt>
    <dgm:pt modelId="{3E5F8C82-866E-4F6D-AABC-6EEFA1A4C3CA}" type="pres">
      <dgm:prSet presAssocID="{6774AFEF-4A56-400F-8BF8-25E6B1E757C6}" presName="node" presStyleLbl="node1" presStyleIdx="0" presStyleCnt="3">
        <dgm:presLayoutVars>
          <dgm:bulletEnabled val="1"/>
        </dgm:presLayoutVars>
      </dgm:prSet>
      <dgm:spPr/>
    </dgm:pt>
    <dgm:pt modelId="{ACB29405-4839-4DC0-8025-D6DE761AA7F9}" type="pres">
      <dgm:prSet presAssocID="{CA44F83C-B2E9-4195-BB62-02DE22164BAC}" presName="sibTrans" presStyleCnt="0"/>
      <dgm:spPr/>
    </dgm:pt>
    <dgm:pt modelId="{022D7E76-37B7-4348-8CE6-5B7CCD2B1484}" type="pres">
      <dgm:prSet presAssocID="{A9385D0A-E105-4DEC-A721-98BDB84B96A2}" presName="node" presStyleLbl="node1" presStyleIdx="1" presStyleCnt="3">
        <dgm:presLayoutVars>
          <dgm:bulletEnabled val="1"/>
        </dgm:presLayoutVars>
      </dgm:prSet>
      <dgm:spPr/>
    </dgm:pt>
    <dgm:pt modelId="{405FC433-AB87-490F-9363-02380FF9FE73}" type="pres">
      <dgm:prSet presAssocID="{6F3E739A-C03A-4735-B1C7-321C7B02227B}" presName="sibTrans" presStyleCnt="0"/>
      <dgm:spPr/>
    </dgm:pt>
    <dgm:pt modelId="{5EB8B166-6873-4C5B-B4B6-BB2EE51536A8}" type="pres">
      <dgm:prSet presAssocID="{7C344638-4085-42AC-9F13-369ABABA7CBF}" presName="node" presStyleLbl="node1" presStyleIdx="2" presStyleCnt="3">
        <dgm:presLayoutVars>
          <dgm:bulletEnabled val="1"/>
        </dgm:presLayoutVars>
      </dgm:prSet>
      <dgm:spPr/>
    </dgm:pt>
  </dgm:ptLst>
  <dgm:cxnLst>
    <dgm:cxn modelId="{9A44EA2C-7B1A-4FF5-9AB6-05183085D8FE}" type="presOf" srcId="{A9385D0A-E105-4DEC-A721-98BDB84B96A2}" destId="{022D7E76-37B7-4348-8CE6-5B7CCD2B1484}" srcOrd="0" destOrd="0" presId="urn:microsoft.com/office/officeart/2005/8/layout/default"/>
    <dgm:cxn modelId="{C74B807B-220E-46CB-93B1-3B1A127A4121}" srcId="{DF4B893A-677D-41F3-92BB-0C3B1C698285}" destId="{7C344638-4085-42AC-9F13-369ABABA7CBF}" srcOrd="2" destOrd="0" parTransId="{85B8DB48-C451-44C8-ABA4-593FBA1FF494}" sibTransId="{669940BA-F8A2-46C9-910D-8DD29B38D986}"/>
    <dgm:cxn modelId="{7ABF708C-B392-450F-B7DA-31956BD6ED78}" srcId="{DF4B893A-677D-41F3-92BB-0C3B1C698285}" destId="{A9385D0A-E105-4DEC-A721-98BDB84B96A2}" srcOrd="1" destOrd="0" parTransId="{5B7661AD-CC02-4387-9623-DA0BDE217579}" sibTransId="{6F3E739A-C03A-4735-B1C7-321C7B02227B}"/>
    <dgm:cxn modelId="{68568B91-025D-4D75-9C3E-18363C646186}" type="presOf" srcId="{DF4B893A-677D-41F3-92BB-0C3B1C698285}" destId="{0F8F08A8-B53F-4C00-B0E7-F3C8D3EBF7F5}" srcOrd="0" destOrd="0" presId="urn:microsoft.com/office/officeart/2005/8/layout/default"/>
    <dgm:cxn modelId="{468C57A6-C05E-41D4-9803-2BA80E08B03F}" srcId="{DF4B893A-677D-41F3-92BB-0C3B1C698285}" destId="{6774AFEF-4A56-400F-8BF8-25E6B1E757C6}" srcOrd="0" destOrd="0" parTransId="{A827EE29-5BCC-46D0-A162-57A6FB843273}" sibTransId="{CA44F83C-B2E9-4195-BB62-02DE22164BAC}"/>
    <dgm:cxn modelId="{F299CFB8-CF88-43DB-9744-C23D02AD56A5}" type="presOf" srcId="{7C344638-4085-42AC-9F13-369ABABA7CBF}" destId="{5EB8B166-6873-4C5B-B4B6-BB2EE51536A8}" srcOrd="0" destOrd="0" presId="urn:microsoft.com/office/officeart/2005/8/layout/default"/>
    <dgm:cxn modelId="{5F1E2DDA-D944-41FD-A08D-DA9B2074BC45}" type="presOf" srcId="{6774AFEF-4A56-400F-8BF8-25E6B1E757C6}" destId="{3E5F8C82-866E-4F6D-AABC-6EEFA1A4C3CA}" srcOrd="0" destOrd="0" presId="urn:microsoft.com/office/officeart/2005/8/layout/default"/>
    <dgm:cxn modelId="{93175408-88EB-41DD-A17D-FAB1DC5680FD}" type="presParOf" srcId="{0F8F08A8-B53F-4C00-B0E7-F3C8D3EBF7F5}" destId="{3E5F8C82-866E-4F6D-AABC-6EEFA1A4C3CA}" srcOrd="0" destOrd="0" presId="urn:microsoft.com/office/officeart/2005/8/layout/default"/>
    <dgm:cxn modelId="{DDB551A8-15BD-43AC-A44A-57D259D500E8}" type="presParOf" srcId="{0F8F08A8-B53F-4C00-B0E7-F3C8D3EBF7F5}" destId="{ACB29405-4839-4DC0-8025-D6DE761AA7F9}" srcOrd="1" destOrd="0" presId="urn:microsoft.com/office/officeart/2005/8/layout/default"/>
    <dgm:cxn modelId="{8F4332EB-D008-48A1-969E-26B40F1E7C1B}" type="presParOf" srcId="{0F8F08A8-B53F-4C00-B0E7-F3C8D3EBF7F5}" destId="{022D7E76-37B7-4348-8CE6-5B7CCD2B1484}" srcOrd="2" destOrd="0" presId="urn:microsoft.com/office/officeart/2005/8/layout/default"/>
    <dgm:cxn modelId="{842622AF-25C4-4409-8A53-85789BDEE092}" type="presParOf" srcId="{0F8F08A8-B53F-4C00-B0E7-F3C8D3EBF7F5}" destId="{405FC433-AB87-490F-9363-02380FF9FE73}" srcOrd="3" destOrd="0" presId="urn:microsoft.com/office/officeart/2005/8/layout/default"/>
    <dgm:cxn modelId="{243EAB3D-230E-4D58-ABB8-9417341549B8}" type="presParOf" srcId="{0F8F08A8-B53F-4C00-B0E7-F3C8D3EBF7F5}" destId="{5EB8B166-6873-4C5B-B4B6-BB2EE51536A8}"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210CB2E-62E0-403B-AD56-EF854CA875E4}" type="doc">
      <dgm:prSet loTypeId="urn:microsoft.com/office/officeart/2008/layout/AlternatingHexagons" loCatId="list" qsTypeId="urn:microsoft.com/office/officeart/2005/8/quickstyle/simple5" qsCatId="simple" csTypeId="urn:microsoft.com/office/officeart/2005/8/colors/colorful1" csCatId="colorful" phldr="1"/>
      <dgm:spPr/>
      <dgm:t>
        <a:bodyPr/>
        <a:lstStyle/>
        <a:p>
          <a:endParaRPr lang="en-US"/>
        </a:p>
      </dgm:t>
    </dgm:pt>
    <dgm:pt modelId="{6155EA16-9877-48FE-B717-82C9287E2A17}">
      <dgm:prSet phldrT="[Text]" custT="1"/>
      <dgm:spPr/>
      <dgm:t>
        <a:bodyPr/>
        <a:lstStyle/>
        <a:p>
          <a:r>
            <a:rPr lang="en-US" sz="5400" dirty="0">
              <a:solidFill>
                <a:schemeClr val="tx1"/>
              </a:solidFill>
              <a:effectLst>
                <a:outerShdw blurRad="38100" dist="38100" dir="2700000" algn="tl">
                  <a:srgbClr val="000000">
                    <a:alpha val="43137"/>
                  </a:srgbClr>
                </a:outerShdw>
              </a:effectLst>
            </a:rPr>
            <a:t>?</a:t>
          </a:r>
          <a:r>
            <a:rPr lang="en-US" sz="2400" dirty="0">
              <a:solidFill>
                <a:schemeClr val="tx1"/>
              </a:solidFill>
              <a:effectLst>
                <a:outerShdw blurRad="38100" dist="38100" dir="2700000" algn="tl">
                  <a:srgbClr val="000000">
                    <a:alpha val="43137"/>
                  </a:srgbClr>
                </a:outerShdw>
              </a:effectLst>
            </a:rPr>
            <a:t> </a:t>
          </a:r>
        </a:p>
      </dgm:t>
    </dgm:pt>
    <dgm:pt modelId="{665291D5-CEFC-43EE-985E-4176F4A96207}" type="parTrans" cxnId="{50C484AA-67A8-4F33-8297-D8710B67F4D8}">
      <dgm:prSet/>
      <dgm:spPr/>
      <dgm:t>
        <a:bodyPr/>
        <a:lstStyle/>
        <a:p>
          <a:endParaRPr lang="en-US"/>
        </a:p>
      </dgm:t>
    </dgm:pt>
    <dgm:pt modelId="{58088079-EA93-45E5-9D2C-18C4C6D2177C}" type="sibTrans" cxnId="{50C484AA-67A8-4F33-8297-D8710B67F4D8}">
      <dgm:prSet/>
      <dgm:spPr/>
      <dgm:t>
        <a:bodyPr/>
        <a:lstStyle/>
        <a:p>
          <a:endParaRPr lang="en-US">
            <a:solidFill>
              <a:schemeClr val="tx1"/>
            </a:solidFill>
            <a:effectLst>
              <a:outerShdw blurRad="38100" dist="38100" dir="2700000" algn="tl">
                <a:srgbClr val="000000">
                  <a:alpha val="43137"/>
                </a:srgbClr>
              </a:outerShdw>
            </a:effectLst>
          </a:endParaRPr>
        </a:p>
      </dgm:t>
    </dgm:pt>
    <dgm:pt modelId="{C56510B3-0169-44B6-85CF-1B2FAAE96C36}">
      <dgm:prSet phldrT="[Text]"/>
      <dgm:spPr/>
      <dgm:t>
        <a:bodyPr/>
        <a:lstStyle/>
        <a:p>
          <a:r>
            <a:rPr lang="en-US" dirty="0">
              <a:solidFill>
                <a:schemeClr val="tx1"/>
              </a:solidFill>
              <a:effectLst>
                <a:outerShdw blurRad="38100" dist="38100" dir="2700000" algn="tl">
                  <a:srgbClr val="000000">
                    <a:alpha val="43137"/>
                  </a:srgbClr>
                </a:outerShdw>
              </a:effectLst>
            </a:rPr>
            <a:t> ?</a:t>
          </a:r>
        </a:p>
      </dgm:t>
    </dgm:pt>
    <dgm:pt modelId="{96B4DF1D-B3F0-400D-BF98-6412F6C52531}" type="parTrans" cxnId="{3CC96304-71F9-4DEA-AFC3-F0DBA6CA203E}">
      <dgm:prSet/>
      <dgm:spPr/>
      <dgm:t>
        <a:bodyPr/>
        <a:lstStyle/>
        <a:p>
          <a:endParaRPr lang="en-US"/>
        </a:p>
      </dgm:t>
    </dgm:pt>
    <dgm:pt modelId="{25D35194-2390-47F2-AB07-59B2CF0DA26B}" type="sibTrans" cxnId="{3CC96304-71F9-4DEA-AFC3-F0DBA6CA203E}">
      <dgm:prSet/>
      <dgm:spPr/>
      <dgm:t>
        <a:bodyPr/>
        <a:lstStyle/>
        <a:p>
          <a:endParaRPr lang="en-US">
            <a:solidFill>
              <a:schemeClr val="tx1"/>
            </a:solidFill>
            <a:effectLst>
              <a:outerShdw blurRad="38100" dist="38100" dir="2700000" algn="tl">
                <a:srgbClr val="000000">
                  <a:alpha val="43137"/>
                </a:srgbClr>
              </a:outerShdw>
            </a:effectLst>
          </a:endParaRPr>
        </a:p>
      </dgm:t>
    </dgm:pt>
    <dgm:pt modelId="{22993F64-8256-4E33-83FB-DABECDE8A154}">
      <dgm:prSet phldrT="[Text]"/>
      <dgm:spPr/>
      <dgm:t>
        <a:bodyPr/>
        <a:lstStyle/>
        <a:p>
          <a:r>
            <a:rPr lang="en-US" dirty="0">
              <a:solidFill>
                <a:schemeClr val="tx1"/>
              </a:solidFill>
              <a:effectLst>
                <a:outerShdw blurRad="38100" dist="38100" dir="2700000" algn="tl">
                  <a:srgbClr val="000000">
                    <a:alpha val="43137"/>
                  </a:srgbClr>
                </a:outerShdw>
              </a:effectLst>
            </a:rPr>
            <a:t>?</a:t>
          </a:r>
        </a:p>
      </dgm:t>
    </dgm:pt>
    <dgm:pt modelId="{35DC2ACF-A256-4CA9-A7E9-049897406739}" type="parTrans" cxnId="{D56A12AA-80A2-4C9E-857D-70CC7A00E433}">
      <dgm:prSet/>
      <dgm:spPr/>
      <dgm:t>
        <a:bodyPr/>
        <a:lstStyle/>
        <a:p>
          <a:endParaRPr lang="en-US"/>
        </a:p>
      </dgm:t>
    </dgm:pt>
    <dgm:pt modelId="{8FC6A84C-BE18-45B9-9BAB-0C00430085D1}" type="sibTrans" cxnId="{D56A12AA-80A2-4C9E-857D-70CC7A00E433}">
      <dgm:prSet/>
      <dgm:spPr/>
      <dgm:t>
        <a:bodyPr/>
        <a:lstStyle/>
        <a:p>
          <a:endParaRPr lang="en-US">
            <a:solidFill>
              <a:schemeClr val="tx1"/>
            </a:solidFill>
            <a:effectLst>
              <a:outerShdw blurRad="38100" dist="38100" dir="2700000" algn="tl">
                <a:srgbClr val="000000">
                  <a:alpha val="43137"/>
                </a:srgbClr>
              </a:outerShdw>
            </a:effectLst>
          </a:endParaRPr>
        </a:p>
      </dgm:t>
    </dgm:pt>
    <dgm:pt modelId="{826C890B-850B-4BDB-BCC2-E88DABC6A975}" type="pres">
      <dgm:prSet presAssocID="{0210CB2E-62E0-403B-AD56-EF854CA875E4}" presName="Name0" presStyleCnt="0">
        <dgm:presLayoutVars>
          <dgm:chMax/>
          <dgm:chPref/>
          <dgm:dir/>
          <dgm:animLvl val="lvl"/>
        </dgm:presLayoutVars>
      </dgm:prSet>
      <dgm:spPr/>
    </dgm:pt>
    <dgm:pt modelId="{8F75FCB1-B806-4AC8-ADB8-6D6C860F84FC}" type="pres">
      <dgm:prSet presAssocID="{6155EA16-9877-48FE-B717-82C9287E2A17}" presName="composite" presStyleCnt="0"/>
      <dgm:spPr/>
    </dgm:pt>
    <dgm:pt modelId="{67185402-53C7-44A6-8A04-53F340FAD891}" type="pres">
      <dgm:prSet presAssocID="{6155EA16-9877-48FE-B717-82C9287E2A17}" presName="Parent1" presStyleLbl="node1" presStyleIdx="0" presStyleCnt="6">
        <dgm:presLayoutVars>
          <dgm:chMax val="1"/>
          <dgm:chPref val="1"/>
          <dgm:bulletEnabled val="1"/>
        </dgm:presLayoutVars>
      </dgm:prSet>
      <dgm:spPr/>
    </dgm:pt>
    <dgm:pt modelId="{00999663-28C5-4CD1-9D0B-B72B48857CC5}" type="pres">
      <dgm:prSet presAssocID="{6155EA16-9877-48FE-B717-82C9287E2A17}" presName="Childtext1" presStyleLbl="revTx" presStyleIdx="0" presStyleCnt="3">
        <dgm:presLayoutVars>
          <dgm:chMax val="0"/>
          <dgm:chPref val="0"/>
          <dgm:bulletEnabled val="1"/>
        </dgm:presLayoutVars>
      </dgm:prSet>
      <dgm:spPr/>
    </dgm:pt>
    <dgm:pt modelId="{7217E0D4-BAF2-4BCD-82FD-25A2E5C78E58}" type="pres">
      <dgm:prSet presAssocID="{6155EA16-9877-48FE-B717-82C9287E2A17}" presName="BalanceSpacing" presStyleCnt="0"/>
      <dgm:spPr/>
    </dgm:pt>
    <dgm:pt modelId="{294F788B-C9D3-4897-802A-6F42D499E195}" type="pres">
      <dgm:prSet presAssocID="{6155EA16-9877-48FE-B717-82C9287E2A17}" presName="BalanceSpacing1" presStyleCnt="0"/>
      <dgm:spPr/>
    </dgm:pt>
    <dgm:pt modelId="{FF7DA557-EEA1-41BD-B21D-03615CB812A2}" type="pres">
      <dgm:prSet presAssocID="{58088079-EA93-45E5-9D2C-18C4C6D2177C}" presName="Accent1Text" presStyleLbl="node1" presStyleIdx="1" presStyleCnt="6"/>
      <dgm:spPr/>
    </dgm:pt>
    <dgm:pt modelId="{9B4BC9D0-444A-4744-9040-EFF098FD0700}" type="pres">
      <dgm:prSet presAssocID="{58088079-EA93-45E5-9D2C-18C4C6D2177C}" presName="spaceBetweenRectangles" presStyleCnt="0"/>
      <dgm:spPr/>
    </dgm:pt>
    <dgm:pt modelId="{1872F29A-7F67-496B-B3EF-0F2B120C2209}" type="pres">
      <dgm:prSet presAssocID="{C56510B3-0169-44B6-85CF-1B2FAAE96C36}" presName="composite" presStyleCnt="0"/>
      <dgm:spPr/>
    </dgm:pt>
    <dgm:pt modelId="{E74D2336-2167-45FB-9AAC-03D1C9ABDA5B}" type="pres">
      <dgm:prSet presAssocID="{C56510B3-0169-44B6-85CF-1B2FAAE96C36}" presName="Parent1" presStyleLbl="node1" presStyleIdx="2" presStyleCnt="6">
        <dgm:presLayoutVars>
          <dgm:chMax val="1"/>
          <dgm:chPref val="1"/>
          <dgm:bulletEnabled val="1"/>
        </dgm:presLayoutVars>
      </dgm:prSet>
      <dgm:spPr/>
    </dgm:pt>
    <dgm:pt modelId="{5D3CBC87-0914-4B3D-B907-EAFFB71E0221}" type="pres">
      <dgm:prSet presAssocID="{C56510B3-0169-44B6-85CF-1B2FAAE96C36}" presName="Childtext1" presStyleLbl="revTx" presStyleIdx="1" presStyleCnt="3">
        <dgm:presLayoutVars>
          <dgm:chMax val="0"/>
          <dgm:chPref val="0"/>
          <dgm:bulletEnabled val="1"/>
        </dgm:presLayoutVars>
      </dgm:prSet>
      <dgm:spPr/>
    </dgm:pt>
    <dgm:pt modelId="{DF82A96C-C5CB-42F6-BFBE-ACB4989021B4}" type="pres">
      <dgm:prSet presAssocID="{C56510B3-0169-44B6-85CF-1B2FAAE96C36}" presName="BalanceSpacing" presStyleCnt="0"/>
      <dgm:spPr/>
    </dgm:pt>
    <dgm:pt modelId="{4ACD4FFF-8AC7-46E3-865C-2C7F04A514EE}" type="pres">
      <dgm:prSet presAssocID="{C56510B3-0169-44B6-85CF-1B2FAAE96C36}" presName="BalanceSpacing1" presStyleCnt="0"/>
      <dgm:spPr/>
    </dgm:pt>
    <dgm:pt modelId="{8AD6FAB5-FE3A-4D05-9AA1-A79F36EADBE3}" type="pres">
      <dgm:prSet presAssocID="{25D35194-2390-47F2-AB07-59B2CF0DA26B}" presName="Accent1Text" presStyleLbl="node1" presStyleIdx="3" presStyleCnt="6"/>
      <dgm:spPr/>
    </dgm:pt>
    <dgm:pt modelId="{22C9AAED-7230-4B41-A3AD-03B8CC425F78}" type="pres">
      <dgm:prSet presAssocID="{25D35194-2390-47F2-AB07-59B2CF0DA26B}" presName="spaceBetweenRectangles" presStyleCnt="0"/>
      <dgm:spPr/>
    </dgm:pt>
    <dgm:pt modelId="{365B6FF2-999E-489C-AA8D-2B6774BACF1B}" type="pres">
      <dgm:prSet presAssocID="{22993F64-8256-4E33-83FB-DABECDE8A154}" presName="composite" presStyleCnt="0"/>
      <dgm:spPr/>
    </dgm:pt>
    <dgm:pt modelId="{207D5EC6-646F-40EB-A6C5-8725B6DA1380}" type="pres">
      <dgm:prSet presAssocID="{22993F64-8256-4E33-83FB-DABECDE8A154}" presName="Parent1" presStyleLbl="node1" presStyleIdx="4" presStyleCnt="6">
        <dgm:presLayoutVars>
          <dgm:chMax val="1"/>
          <dgm:chPref val="1"/>
          <dgm:bulletEnabled val="1"/>
        </dgm:presLayoutVars>
      </dgm:prSet>
      <dgm:spPr/>
    </dgm:pt>
    <dgm:pt modelId="{5464FEC2-9C9C-4A11-B5F9-A22B34D14EE3}" type="pres">
      <dgm:prSet presAssocID="{22993F64-8256-4E33-83FB-DABECDE8A154}" presName="Childtext1" presStyleLbl="revTx" presStyleIdx="2" presStyleCnt="3">
        <dgm:presLayoutVars>
          <dgm:chMax val="0"/>
          <dgm:chPref val="0"/>
          <dgm:bulletEnabled val="1"/>
        </dgm:presLayoutVars>
      </dgm:prSet>
      <dgm:spPr/>
    </dgm:pt>
    <dgm:pt modelId="{4A9A5322-C027-4FDD-A99C-7630564B361D}" type="pres">
      <dgm:prSet presAssocID="{22993F64-8256-4E33-83FB-DABECDE8A154}" presName="BalanceSpacing" presStyleCnt="0"/>
      <dgm:spPr/>
    </dgm:pt>
    <dgm:pt modelId="{689A6484-0CDD-4442-8279-7D946BCDD7B0}" type="pres">
      <dgm:prSet presAssocID="{22993F64-8256-4E33-83FB-DABECDE8A154}" presName="BalanceSpacing1" presStyleCnt="0"/>
      <dgm:spPr/>
    </dgm:pt>
    <dgm:pt modelId="{7FE544BF-341E-493C-A742-DC26C0844AF4}" type="pres">
      <dgm:prSet presAssocID="{8FC6A84C-BE18-45B9-9BAB-0C00430085D1}" presName="Accent1Text" presStyleLbl="node1" presStyleIdx="5" presStyleCnt="6"/>
      <dgm:spPr/>
    </dgm:pt>
  </dgm:ptLst>
  <dgm:cxnLst>
    <dgm:cxn modelId="{3CC96304-71F9-4DEA-AFC3-F0DBA6CA203E}" srcId="{0210CB2E-62E0-403B-AD56-EF854CA875E4}" destId="{C56510B3-0169-44B6-85CF-1B2FAAE96C36}" srcOrd="1" destOrd="0" parTransId="{96B4DF1D-B3F0-400D-BF98-6412F6C52531}" sibTransId="{25D35194-2390-47F2-AB07-59B2CF0DA26B}"/>
    <dgm:cxn modelId="{41204017-44B2-4EF6-932E-787CF27C6B8A}" type="presOf" srcId="{58088079-EA93-45E5-9D2C-18C4C6D2177C}" destId="{FF7DA557-EEA1-41BD-B21D-03615CB812A2}" srcOrd="0" destOrd="0" presId="urn:microsoft.com/office/officeart/2008/layout/AlternatingHexagons"/>
    <dgm:cxn modelId="{99412F24-31E4-4312-857E-82E322B5A74E}" type="presOf" srcId="{6155EA16-9877-48FE-B717-82C9287E2A17}" destId="{67185402-53C7-44A6-8A04-53F340FAD891}" srcOrd="0" destOrd="0" presId="urn:microsoft.com/office/officeart/2008/layout/AlternatingHexagons"/>
    <dgm:cxn modelId="{2F316430-49B1-4DC5-980E-3E90EA765620}" type="presOf" srcId="{C56510B3-0169-44B6-85CF-1B2FAAE96C36}" destId="{E74D2336-2167-45FB-9AAC-03D1C9ABDA5B}" srcOrd="0" destOrd="0" presId="urn:microsoft.com/office/officeart/2008/layout/AlternatingHexagons"/>
    <dgm:cxn modelId="{34E98D73-3C24-49BB-887C-F57BFEAA4254}" type="presOf" srcId="{25D35194-2390-47F2-AB07-59B2CF0DA26B}" destId="{8AD6FAB5-FE3A-4D05-9AA1-A79F36EADBE3}" srcOrd="0" destOrd="0" presId="urn:microsoft.com/office/officeart/2008/layout/AlternatingHexagons"/>
    <dgm:cxn modelId="{D56A12AA-80A2-4C9E-857D-70CC7A00E433}" srcId="{0210CB2E-62E0-403B-AD56-EF854CA875E4}" destId="{22993F64-8256-4E33-83FB-DABECDE8A154}" srcOrd="2" destOrd="0" parTransId="{35DC2ACF-A256-4CA9-A7E9-049897406739}" sibTransId="{8FC6A84C-BE18-45B9-9BAB-0C00430085D1}"/>
    <dgm:cxn modelId="{50C484AA-67A8-4F33-8297-D8710B67F4D8}" srcId="{0210CB2E-62E0-403B-AD56-EF854CA875E4}" destId="{6155EA16-9877-48FE-B717-82C9287E2A17}" srcOrd="0" destOrd="0" parTransId="{665291D5-CEFC-43EE-985E-4176F4A96207}" sibTransId="{58088079-EA93-45E5-9D2C-18C4C6D2177C}"/>
    <dgm:cxn modelId="{03474BB6-6C16-491A-A8FD-DC288688CEBB}" type="presOf" srcId="{8FC6A84C-BE18-45B9-9BAB-0C00430085D1}" destId="{7FE544BF-341E-493C-A742-DC26C0844AF4}" srcOrd="0" destOrd="0" presId="urn:microsoft.com/office/officeart/2008/layout/AlternatingHexagons"/>
    <dgm:cxn modelId="{A16D91C0-6DEA-4B85-B93B-6BD06C8ECB26}" type="presOf" srcId="{0210CB2E-62E0-403B-AD56-EF854CA875E4}" destId="{826C890B-850B-4BDB-BCC2-E88DABC6A975}" srcOrd="0" destOrd="0" presId="urn:microsoft.com/office/officeart/2008/layout/AlternatingHexagons"/>
    <dgm:cxn modelId="{967BCDC6-A0F6-430E-B3B9-E730C279431A}" type="presOf" srcId="{22993F64-8256-4E33-83FB-DABECDE8A154}" destId="{207D5EC6-646F-40EB-A6C5-8725B6DA1380}" srcOrd="0" destOrd="0" presId="urn:microsoft.com/office/officeart/2008/layout/AlternatingHexagons"/>
    <dgm:cxn modelId="{0A5F0EA2-D86D-4A30-9590-F2F4ECE8BF2F}" type="presParOf" srcId="{826C890B-850B-4BDB-BCC2-E88DABC6A975}" destId="{8F75FCB1-B806-4AC8-ADB8-6D6C860F84FC}" srcOrd="0" destOrd="0" presId="urn:microsoft.com/office/officeart/2008/layout/AlternatingHexagons"/>
    <dgm:cxn modelId="{F3E1AB89-C2E4-416F-ADF1-ACC4645DC9E3}" type="presParOf" srcId="{8F75FCB1-B806-4AC8-ADB8-6D6C860F84FC}" destId="{67185402-53C7-44A6-8A04-53F340FAD891}" srcOrd="0" destOrd="0" presId="urn:microsoft.com/office/officeart/2008/layout/AlternatingHexagons"/>
    <dgm:cxn modelId="{FC067A79-F15B-455B-8D64-4E849B6131B2}" type="presParOf" srcId="{8F75FCB1-B806-4AC8-ADB8-6D6C860F84FC}" destId="{00999663-28C5-4CD1-9D0B-B72B48857CC5}" srcOrd="1" destOrd="0" presId="urn:microsoft.com/office/officeart/2008/layout/AlternatingHexagons"/>
    <dgm:cxn modelId="{45932F96-880D-42B9-BC65-F53244B560FF}" type="presParOf" srcId="{8F75FCB1-B806-4AC8-ADB8-6D6C860F84FC}" destId="{7217E0D4-BAF2-4BCD-82FD-25A2E5C78E58}" srcOrd="2" destOrd="0" presId="urn:microsoft.com/office/officeart/2008/layout/AlternatingHexagons"/>
    <dgm:cxn modelId="{322C75FB-0C95-4E25-9B6E-0823D11C6647}" type="presParOf" srcId="{8F75FCB1-B806-4AC8-ADB8-6D6C860F84FC}" destId="{294F788B-C9D3-4897-802A-6F42D499E195}" srcOrd="3" destOrd="0" presId="urn:microsoft.com/office/officeart/2008/layout/AlternatingHexagons"/>
    <dgm:cxn modelId="{8260A048-6684-4F23-86D7-C48ED82B0DC3}" type="presParOf" srcId="{8F75FCB1-B806-4AC8-ADB8-6D6C860F84FC}" destId="{FF7DA557-EEA1-41BD-B21D-03615CB812A2}" srcOrd="4" destOrd="0" presId="urn:microsoft.com/office/officeart/2008/layout/AlternatingHexagons"/>
    <dgm:cxn modelId="{154ADA24-7273-4871-94A6-7EDF200F3739}" type="presParOf" srcId="{826C890B-850B-4BDB-BCC2-E88DABC6A975}" destId="{9B4BC9D0-444A-4744-9040-EFF098FD0700}" srcOrd="1" destOrd="0" presId="urn:microsoft.com/office/officeart/2008/layout/AlternatingHexagons"/>
    <dgm:cxn modelId="{061696F7-38DC-475C-8195-1C86D613778B}" type="presParOf" srcId="{826C890B-850B-4BDB-BCC2-E88DABC6A975}" destId="{1872F29A-7F67-496B-B3EF-0F2B120C2209}" srcOrd="2" destOrd="0" presId="urn:microsoft.com/office/officeart/2008/layout/AlternatingHexagons"/>
    <dgm:cxn modelId="{8975D2D8-B3B6-49E5-905F-7F78E5407574}" type="presParOf" srcId="{1872F29A-7F67-496B-B3EF-0F2B120C2209}" destId="{E74D2336-2167-45FB-9AAC-03D1C9ABDA5B}" srcOrd="0" destOrd="0" presId="urn:microsoft.com/office/officeart/2008/layout/AlternatingHexagons"/>
    <dgm:cxn modelId="{82933CA3-7755-4E38-9A93-FE6639EFFD26}" type="presParOf" srcId="{1872F29A-7F67-496B-B3EF-0F2B120C2209}" destId="{5D3CBC87-0914-4B3D-B907-EAFFB71E0221}" srcOrd="1" destOrd="0" presId="urn:microsoft.com/office/officeart/2008/layout/AlternatingHexagons"/>
    <dgm:cxn modelId="{3D6F4C83-CD7F-4BAC-9942-8A2C060A99A5}" type="presParOf" srcId="{1872F29A-7F67-496B-B3EF-0F2B120C2209}" destId="{DF82A96C-C5CB-42F6-BFBE-ACB4989021B4}" srcOrd="2" destOrd="0" presId="urn:microsoft.com/office/officeart/2008/layout/AlternatingHexagons"/>
    <dgm:cxn modelId="{CD16A86F-938D-46B5-A794-B64EE9679A61}" type="presParOf" srcId="{1872F29A-7F67-496B-B3EF-0F2B120C2209}" destId="{4ACD4FFF-8AC7-46E3-865C-2C7F04A514EE}" srcOrd="3" destOrd="0" presId="urn:microsoft.com/office/officeart/2008/layout/AlternatingHexagons"/>
    <dgm:cxn modelId="{13EDBDFE-D1E9-4C6A-9ED2-978A284E6E79}" type="presParOf" srcId="{1872F29A-7F67-496B-B3EF-0F2B120C2209}" destId="{8AD6FAB5-FE3A-4D05-9AA1-A79F36EADBE3}" srcOrd="4" destOrd="0" presId="urn:microsoft.com/office/officeart/2008/layout/AlternatingHexagons"/>
    <dgm:cxn modelId="{968DC323-D47A-4536-92B8-5A22D017B9AA}" type="presParOf" srcId="{826C890B-850B-4BDB-BCC2-E88DABC6A975}" destId="{22C9AAED-7230-4B41-A3AD-03B8CC425F78}" srcOrd="3" destOrd="0" presId="urn:microsoft.com/office/officeart/2008/layout/AlternatingHexagons"/>
    <dgm:cxn modelId="{8AC793F5-78DE-403D-A400-BCF9E102F559}" type="presParOf" srcId="{826C890B-850B-4BDB-BCC2-E88DABC6A975}" destId="{365B6FF2-999E-489C-AA8D-2B6774BACF1B}" srcOrd="4" destOrd="0" presId="urn:microsoft.com/office/officeart/2008/layout/AlternatingHexagons"/>
    <dgm:cxn modelId="{85E6CC78-13FA-497F-A8FA-D26860A8F8FE}" type="presParOf" srcId="{365B6FF2-999E-489C-AA8D-2B6774BACF1B}" destId="{207D5EC6-646F-40EB-A6C5-8725B6DA1380}" srcOrd="0" destOrd="0" presId="urn:microsoft.com/office/officeart/2008/layout/AlternatingHexagons"/>
    <dgm:cxn modelId="{0E1AD0A8-CE34-4559-B941-1811510278AE}" type="presParOf" srcId="{365B6FF2-999E-489C-AA8D-2B6774BACF1B}" destId="{5464FEC2-9C9C-4A11-B5F9-A22B34D14EE3}" srcOrd="1" destOrd="0" presId="urn:microsoft.com/office/officeart/2008/layout/AlternatingHexagons"/>
    <dgm:cxn modelId="{829EC505-A5FC-4A2B-86A4-C2A82C94039B}" type="presParOf" srcId="{365B6FF2-999E-489C-AA8D-2B6774BACF1B}" destId="{4A9A5322-C027-4FDD-A99C-7630564B361D}" srcOrd="2" destOrd="0" presId="urn:microsoft.com/office/officeart/2008/layout/AlternatingHexagons"/>
    <dgm:cxn modelId="{F06167B9-2CE6-410B-9149-25A70E3C36C7}" type="presParOf" srcId="{365B6FF2-999E-489C-AA8D-2B6774BACF1B}" destId="{689A6484-0CDD-4442-8279-7D946BCDD7B0}" srcOrd="3" destOrd="0" presId="urn:microsoft.com/office/officeart/2008/layout/AlternatingHexagons"/>
    <dgm:cxn modelId="{3DC70A51-2573-4B76-85E9-374930B2C8E7}" type="presParOf" srcId="{365B6FF2-999E-489C-AA8D-2B6774BACF1B}" destId="{7FE544BF-341E-493C-A742-DC26C0844AF4}"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EDE2810-5DC0-46AA-AACA-247FF47F7719}" type="doc">
      <dgm:prSet loTypeId="urn:microsoft.com/office/officeart/2005/8/layout/vList2" loCatId="list" qsTypeId="urn:microsoft.com/office/officeart/2005/8/quickstyle/simple5" qsCatId="simple" csTypeId="urn:microsoft.com/office/officeart/2005/8/colors/colorful1" csCatId="colorful" phldr="1"/>
      <dgm:spPr/>
      <dgm:t>
        <a:bodyPr/>
        <a:lstStyle/>
        <a:p>
          <a:endParaRPr lang="en-US"/>
        </a:p>
      </dgm:t>
    </dgm:pt>
    <dgm:pt modelId="{EB57C72B-5EB2-4EDD-AA94-DD2625266671}">
      <dgm:prSet phldrT="[Text]"/>
      <dgm:spPr/>
      <dgm:t>
        <a:bodyPr/>
        <a:lstStyle/>
        <a:p>
          <a:pPr>
            <a:buFont typeface="+mj-lt"/>
            <a:buAutoNum type="arabicPeriod"/>
          </a:pPr>
          <a:r>
            <a:rPr lang="en-US" dirty="0">
              <a:solidFill>
                <a:schemeClr val="tx1"/>
              </a:solidFill>
              <a:effectLst>
                <a:outerShdw blurRad="38100" dist="38100" dir="2700000" algn="tl">
                  <a:srgbClr val="000000">
                    <a:alpha val="43137"/>
                  </a:srgbClr>
                </a:outerShdw>
              </a:effectLst>
            </a:rPr>
            <a:t>Hyponatremia is more common among men.</a:t>
          </a:r>
          <a:endParaRPr lang="en-US" dirty="0">
            <a:solidFill>
              <a:schemeClr val="tx1"/>
            </a:solidFill>
          </a:endParaRPr>
        </a:p>
      </dgm:t>
    </dgm:pt>
    <dgm:pt modelId="{B01D141D-86E0-4915-8D13-57EDDEE44D9B}" type="parTrans" cxnId="{0F001E19-CA88-42D6-9F61-9A2EAF4BE609}">
      <dgm:prSet/>
      <dgm:spPr/>
      <dgm:t>
        <a:bodyPr/>
        <a:lstStyle/>
        <a:p>
          <a:endParaRPr lang="en-US"/>
        </a:p>
      </dgm:t>
    </dgm:pt>
    <dgm:pt modelId="{76FD7B3D-C902-45E6-93E1-CDEB79F08564}" type="sibTrans" cxnId="{0F001E19-CA88-42D6-9F61-9A2EAF4BE609}">
      <dgm:prSet/>
      <dgm:spPr/>
      <dgm:t>
        <a:bodyPr/>
        <a:lstStyle/>
        <a:p>
          <a:endParaRPr lang="en-US"/>
        </a:p>
      </dgm:t>
    </dgm:pt>
    <dgm:pt modelId="{596E1402-AEF5-4A7E-AC9A-E29AA229D740}">
      <dgm:prSet/>
      <dgm:spPr/>
      <dgm:t>
        <a:bodyPr/>
        <a:lstStyle/>
        <a:p>
          <a:r>
            <a:rPr lang="en-US">
              <a:solidFill>
                <a:schemeClr val="tx1"/>
              </a:solidFill>
              <a:effectLst>
                <a:outerShdw blurRad="38100" dist="38100" dir="2700000" algn="tl">
                  <a:srgbClr val="000000">
                    <a:alpha val="43137"/>
                  </a:srgbClr>
                </a:outerShdw>
              </a:effectLst>
            </a:rPr>
            <a:t>The reference range for serum sodium is 145-155 mEq/L</a:t>
          </a:r>
          <a:endParaRPr lang="en-US" dirty="0">
            <a:solidFill>
              <a:schemeClr val="tx1"/>
            </a:solidFill>
            <a:effectLst>
              <a:outerShdw blurRad="38100" dist="38100" dir="2700000" algn="tl">
                <a:srgbClr val="000000">
                  <a:alpha val="43137"/>
                </a:srgbClr>
              </a:outerShdw>
            </a:effectLst>
          </a:endParaRPr>
        </a:p>
      </dgm:t>
    </dgm:pt>
    <dgm:pt modelId="{D207EE62-CCA0-4027-AB86-8086E02DB98B}" type="parTrans" cxnId="{C24825CC-5A96-4553-8E0B-79009DF98C61}">
      <dgm:prSet/>
      <dgm:spPr/>
      <dgm:t>
        <a:bodyPr/>
        <a:lstStyle/>
        <a:p>
          <a:endParaRPr lang="en-US"/>
        </a:p>
      </dgm:t>
    </dgm:pt>
    <dgm:pt modelId="{C4773DE0-E7D5-4EDD-A35F-08BAA467C490}" type="sibTrans" cxnId="{C24825CC-5A96-4553-8E0B-79009DF98C61}">
      <dgm:prSet/>
      <dgm:spPr/>
      <dgm:t>
        <a:bodyPr/>
        <a:lstStyle/>
        <a:p>
          <a:endParaRPr lang="en-US"/>
        </a:p>
      </dgm:t>
    </dgm:pt>
    <dgm:pt modelId="{E6C0B5A4-86DC-4536-ACFA-39A0F16EF728}">
      <dgm:prSet/>
      <dgm:spPr/>
      <dgm:t>
        <a:bodyPr/>
        <a:lstStyle/>
        <a:p>
          <a:r>
            <a:rPr lang="en-US">
              <a:solidFill>
                <a:schemeClr val="tx1"/>
              </a:solidFill>
              <a:effectLst>
                <a:outerShdw blurRad="38100" dist="38100" dir="2700000" algn="tl">
                  <a:srgbClr val="000000">
                    <a:alpha val="43137"/>
                  </a:srgbClr>
                </a:outerShdw>
              </a:effectLst>
            </a:rPr>
            <a:t>A serum sodium level &lt;105 mEq/L is associated with a mortality rate &gt;50%</a:t>
          </a:r>
          <a:endParaRPr lang="en-US" dirty="0">
            <a:solidFill>
              <a:schemeClr val="tx1"/>
            </a:solidFill>
            <a:effectLst>
              <a:outerShdw blurRad="38100" dist="38100" dir="2700000" algn="tl">
                <a:srgbClr val="000000">
                  <a:alpha val="43137"/>
                </a:srgbClr>
              </a:outerShdw>
            </a:effectLst>
          </a:endParaRPr>
        </a:p>
      </dgm:t>
    </dgm:pt>
    <dgm:pt modelId="{BA5C5977-DDE3-4065-B7BF-EC35E64C9A83}" type="parTrans" cxnId="{ED9A5DC3-6F15-4206-8A7D-5F210365CEA6}">
      <dgm:prSet/>
      <dgm:spPr/>
      <dgm:t>
        <a:bodyPr/>
        <a:lstStyle/>
        <a:p>
          <a:endParaRPr lang="en-US"/>
        </a:p>
      </dgm:t>
    </dgm:pt>
    <dgm:pt modelId="{F2D317CC-6DDB-46DD-84FF-1F0F2DE46063}" type="sibTrans" cxnId="{ED9A5DC3-6F15-4206-8A7D-5F210365CEA6}">
      <dgm:prSet/>
      <dgm:spPr/>
      <dgm:t>
        <a:bodyPr/>
        <a:lstStyle/>
        <a:p>
          <a:endParaRPr lang="en-US"/>
        </a:p>
      </dgm:t>
    </dgm:pt>
    <dgm:pt modelId="{F41EACB8-A911-4D25-A8C6-8CB7A441731E}">
      <dgm:prSet/>
      <dgm:spPr/>
      <dgm:t>
        <a:bodyPr/>
        <a:lstStyle/>
        <a:p>
          <a:r>
            <a:rPr lang="en-US">
              <a:solidFill>
                <a:schemeClr val="tx1"/>
              </a:solidFill>
              <a:effectLst>
                <a:outerShdw blurRad="38100" dist="38100" dir="2700000" algn="tl">
                  <a:srgbClr val="000000">
                    <a:alpha val="43137"/>
                  </a:srgbClr>
                </a:outerShdw>
              </a:effectLst>
            </a:rPr>
            <a:t>Chronic hyponatremia can be safely corrected more quickly than acute hyponatremia</a:t>
          </a:r>
          <a:endParaRPr lang="en-US" dirty="0">
            <a:solidFill>
              <a:schemeClr val="tx1"/>
            </a:solidFill>
            <a:effectLst>
              <a:outerShdw blurRad="38100" dist="38100" dir="2700000" algn="tl">
                <a:srgbClr val="000000">
                  <a:alpha val="43137"/>
                </a:srgbClr>
              </a:outerShdw>
            </a:effectLst>
          </a:endParaRPr>
        </a:p>
      </dgm:t>
    </dgm:pt>
    <dgm:pt modelId="{B9D16ED5-29B4-49AA-A2FD-FCC9FD7620FB}" type="parTrans" cxnId="{F14F22B7-DF19-42FA-AC26-BF4323849572}">
      <dgm:prSet/>
      <dgm:spPr/>
      <dgm:t>
        <a:bodyPr/>
        <a:lstStyle/>
        <a:p>
          <a:endParaRPr lang="en-US"/>
        </a:p>
      </dgm:t>
    </dgm:pt>
    <dgm:pt modelId="{7D1D593F-0821-4C71-8D20-E35CD5FB18A6}" type="sibTrans" cxnId="{F14F22B7-DF19-42FA-AC26-BF4323849572}">
      <dgm:prSet/>
      <dgm:spPr/>
      <dgm:t>
        <a:bodyPr/>
        <a:lstStyle/>
        <a:p>
          <a:endParaRPr lang="en-US"/>
        </a:p>
      </dgm:t>
    </dgm:pt>
    <dgm:pt modelId="{FCD9199B-A4FE-4BBA-8C08-A5044B2574E6}" type="pres">
      <dgm:prSet presAssocID="{0EDE2810-5DC0-46AA-AACA-247FF47F7719}" presName="linear" presStyleCnt="0">
        <dgm:presLayoutVars>
          <dgm:animLvl val="lvl"/>
          <dgm:resizeHandles val="exact"/>
        </dgm:presLayoutVars>
      </dgm:prSet>
      <dgm:spPr/>
    </dgm:pt>
    <dgm:pt modelId="{21FE871B-7140-4B28-B340-0C0BD1D54DCF}" type="pres">
      <dgm:prSet presAssocID="{EB57C72B-5EB2-4EDD-AA94-DD2625266671}" presName="parentText" presStyleLbl="node1" presStyleIdx="0" presStyleCnt="4">
        <dgm:presLayoutVars>
          <dgm:chMax val="0"/>
          <dgm:bulletEnabled val="1"/>
        </dgm:presLayoutVars>
      </dgm:prSet>
      <dgm:spPr/>
    </dgm:pt>
    <dgm:pt modelId="{276A712B-0A01-4FF5-B319-C356416E0A18}" type="pres">
      <dgm:prSet presAssocID="{76FD7B3D-C902-45E6-93E1-CDEB79F08564}" presName="spacer" presStyleCnt="0"/>
      <dgm:spPr/>
    </dgm:pt>
    <dgm:pt modelId="{BD0E449F-29DD-48EE-8448-EF88577D5855}" type="pres">
      <dgm:prSet presAssocID="{596E1402-AEF5-4A7E-AC9A-E29AA229D740}" presName="parentText" presStyleLbl="node1" presStyleIdx="1" presStyleCnt="4">
        <dgm:presLayoutVars>
          <dgm:chMax val="0"/>
          <dgm:bulletEnabled val="1"/>
        </dgm:presLayoutVars>
      </dgm:prSet>
      <dgm:spPr/>
    </dgm:pt>
    <dgm:pt modelId="{A961F276-597D-4636-9CC9-CCFAE74C9CD2}" type="pres">
      <dgm:prSet presAssocID="{C4773DE0-E7D5-4EDD-A35F-08BAA467C490}" presName="spacer" presStyleCnt="0"/>
      <dgm:spPr/>
    </dgm:pt>
    <dgm:pt modelId="{1C20F42A-E33C-42E8-A689-01B08E9B0480}" type="pres">
      <dgm:prSet presAssocID="{E6C0B5A4-86DC-4536-ACFA-39A0F16EF728}" presName="parentText" presStyleLbl="node1" presStyleIdx="2" presStyleCnt="4">
        <dgm:presLayoutVars>
          <dgm:chMax val="0"/>
          <dgm:bulletEnabled val="1"/>
        </dgm:presLayoutVars>
      </dgm:prSet>
      <dgm:spPr/>
    </dgm:pt>
    <dgm:pt modelId="{16A27669-A662-41FC-BC66-AD25093D5D26}" type="pres">
      <dgm:prSet presAssocID="{F2D317CC-6DDB-46DD-84FF-1F0F2DE46063}" presName="spacer" presStyleCnt="0"/>
      <dgm:spPr/>
    </dgm:pt>
    <dgm:pt modelId="{E364E59D-A933-4907-BC54-CBB947DE3190}" type="pres">
      <dgm:prSet presAssocID="{F41EACB8-A911-4D25-A8C6-8CB7A441731E}" presName="parentText" presStyleLbl="node1" presStyleIdx="3" presStyleCnt="4">
        <dgm:presLayoutVars>
          <dgm:chMax val="0"/>
          <dgm:bulletEnabled val="1"/>
        </dgm:presLayoutVars>
      </dgm:prSet>
      <dgm:spPr/>
    </dgm:pt>
  </dgm:ptLst>
  <dgm:cxnLst>
    <dgm:cxn modelId="{A849AF12-9F30-4047-B52B-95B25ED4D3BA}" type="presOf" srcId="{0EDE2810-5DC0-46AA-AACA-247FF47F7719}" destId="{FCD9199B-A4FE-4BBA-8C08-A5044B2574E6}" srcOrd="0" destOrd="0" presId="urn:microsoft.com/office/officeart/2005/8/layout/vList2"/>
    <dgm:cxn modelId="{0F001E19-CA88-42D6-9F61-9A2EAF4BE609}" srcId="{0EDE2810-5DC0-46AA-AACA-247FF47F7719}" destId="{EB57C72B-5EB2-4EDD-AA94-DD2625266671}" srcOrd="0" destOrd="0" parTransId="{B01D141D-86E0-4915-8D13-57EDDEE44D9B}" sibTransId="{76FD7B3D-C902-45E6-93E1-CDEB79F08564}"/>
    <dgm:cxn modelId="{561E8522-BC8A-45B3-94D8-F19C50910204}" type="presOf" srcId="{F41EACB8-A911-4D25-A8C6-8CB7A441731E}" destId="{E364E59D-A933-4907-BC54-CBB947DE3190}" srcOrd="0" destOrd="0" presId="urn:microsoft.com/office/officeart/2005/8/layout/vList2"/>
    <dgm:cxn modelId="{4F222E7F-75ED-4648-BA95-CC64AD7A2173}" type="presOf" srcId="{EB57C72B-5EB2-4EDD-AA94-DD2625266671}" destId="{21FE871B-7140-4B28-B340-0C0BD1D54DCF}" srcOrd="0" destOrd="0" presId="urn:microsoft.com/office/officeart/2005/8/layout/vList2"/>
    <dgm:cxn modelId="{0FC40F8C-47BE-4774-83BD-90CACAFD6BB3}" type="presOf" srcId="{596E1402-AEF5-4A7E-AC9A-E29AA229D740}" destId="{BD0E449F-29DD-48EE-8448-EF88577D5855}" srcOrd="0" destOrd="0" presId="urn:microsoft.com/office/officeart/2005/8/layout/vList2"/>
    <dgm:cxn modelId="{F14F22B7-DF19-42FA-AC26-BF4323849572}" srcId="{0EDE2810-5DC0-46AA-AACA-247FF47F7719}" destId="{F41EACB8-A911-4D25-A8C6-8CB7A441731E}" srcOrd="3" destOrd="0" parTransId="{B9D16ED5-29B4-49AA-A2FD-FCC9FD7620FB}" sibTransId="{7D1D593F-0821-4C71-8D20-E35CD5FB18A6}"/>
    <dgm:cxn modelId="{ED9A5DC3-6F15-4206-8A7D-5F210365CEA6}" srcId="{0EDE2810-5DC0-46AA-AACA-247FF47F7719}" destId="{E6C0B5A4-86DC-4536-ACFA-39A0F16EF728}" srcOrd="2" destOrd="0" parTransId="{BA5C5977-DDE3-4065-B7BF-EC35E64C9A83}" sibTransId="{F2D317CC-6DDB-46DD-84FF-1F0F2DE46063}"/>
    <dgm:cxn modelId="{C24825CC-5A96-4553-8E0B-79009DF98C61}" srcId="{0EDE2810-5DC0-46AA-AACA-247FF47F7719}" destId="{596E1402-AEF5-4A7E-AC9A-E29AA229D740}" srcOrd="1" destOrd="0" parTransId="{D207EE62-CCA0-4027-AB86-8086E02DB98B}" sibTransId="{C4773DE0-E7D5-4EDD-A35F-08BAA467C490}"/>
    <dgm:cxn modelId="{DAA927E9-D0A1-4875-B9E3-BC299A27D38F}" type="presOf" srcId="{E6C0B5A4-86DC-4536-ACFA-39A0F16EF728}" destId="{1C20F42A-E33C-42E8-A689-01B08E9B0480}" srcOrd="0" destOrd="0" presId="urn:microsoft.com/office/officeart/2005/8/layout/vList2"/>
    <dgm:cxn modelId="{5F1AA2B4-3105-4A95-BEC6-CC5BEFB18DB2}" type="presParOf" srcId="{FCD9199B-A4FE-4BBA-8C08-A5044B2574E6}" destId="{21FE871B-7140-4B28-B340-0C0BD1D54DCF}" srcOrd="0" destOrd="0" presId="urn:microsoft.com/office/officeart/2005/8/layout/vList2"/>
    <dgm:cxn modelId="{E1D854D6-09CA-4478-A1A0-CB2E4F30D501}" type="presParOf" srcId="{FCD9199B-A4FE-4BBA-8C08-A5044B2574E6}" destId="{276A712B-0A01-4FF5-B319-C356416E0A18}" srcOrd="1" destOrd="0" presId="urn:microsoft.com/office/officeart/2005/8/layout/vList2"/>
    <dgm:cxn modelId="{4C910E2E-1646-422C-BA88-A3245A822624}" type="presParOf" srcId="{FCD9199B-A4FE-4BBA-8C08-A5044B2574E6}" destId="{BD0E449F-29DD-48EE-8448-EF88577D5855}" srcOrd="2" destOrd="0" presId="urn:microsoft.com/office/officeart/2005/8/layout/vList2"/>
    <dgm:cxn modelId="{98E10E37-B917-4A21-BEC8-D87B3081189B}" type="presParOf" srcId="{FCD9199B-A4FE-4BBA-8C08-A5044B2574E6}" destId="{A961F276-597D-4636-9CC9-CCFAE74C9CD2}" srcOrd="3" destOrd="0" presId="urn:microsoft.com/office/officeart/2005/8/layout/vList2"/>
    <dgm:cxn modelId="{51736D7B-4513-4C73-87F5-0CE934B427F8}" type="presParOf" srcId="{FCD9199B-A4FE-4BBA-8C08-A5044B2574E6}" destId="{1C20F42A-E33C-42E8-A689-01B08E9B0480}" srcOrd="4" destOrd="0" presId="urn:microsoft.com/office/officeart/2005/8/layout/vList2"/>
    <dgm:cxn modelId="{0E0864FA-65F3-41AA-9020-D97E90680E16}" type="presParOf" srcId="{FCD9199B-A4FE-4BBA-8C08-A5044B2574E6}" destId="{16A27669-A662-41FC-BC66-AD25093D5D26}" srcOrd="5" destOrd="0" presId="urn:microsoft.com/office/officeart/2005/8/layout/vList2"/>
    <dgm:cxn modelId="{0F59F388-B5B7-4A1D-8085-E6DF331012D2}" type="presParOf" srcId="{FCD9199B-A4FE-4BBA-8C08-A5044B2574E6}" destId="{E364E59D-A933-4907-BC54-CBB947DE3190}"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0210CB2E-62E0-403B-AD56-EF854CA875E4}" type="doc">
      <dgm:prSet loTypeId="urn:microsoft.com/office/officeart/2008/layout/AlternatingHexagons" loCatId="list" qsTypeId="urn:microsoft.com/office/officeart/2005/8/quickstyle/simple5" qsCatId="simple" csTypeId="urn:microsoft.com/office/officeart/2005/8/colors/colorful1" csCatId="colorful" phldr="1"/>
      <dgm:spPr/>
      <dgm:t>
        <a:bodyPr/>
        <a:lstStyle/>
        <a:p>
          <a:endParaRPr lang="en-US"/>
        </a:p>
      </dgm:t>
    </dgm:pt>
    <dgm:pt modelId="{6155EA16-9877-48FE-B717-82C9287E2A17}">
      <dgm:prSet phldrT="[Text]" custT="1"/>
      <dgm:spPr/>
      <dgm:t>
        <a:bodyPr/>
        <a:lstStyle/>
        <a:p>
          <a:r>
            <a:rPr lang="en-US" sz="5400" dirty="0">
              <a:solidFill>
                <a:schemeClr val="tx1"/>
              </a:solidFill>
              <a:effectLst>
                <a:outerShdw blurRad="38100" dist="38100" dir="2700000" algn="tl">
                  <a:srgbClr val="000000">
                    <a:alpha val="43137"/>
                  </a:srgbClr>
                </a:outerShdw>
              </a:effectLst>
            </a:rPr>
            <a:t>?</a:t>
          </a:r>
          <a:r>
            <a:rPr lang="en-US" sz="2400" dirty="0">
              <a:solidFill>
                <a:schemeClr val="tx1"/>
              </a:solidFill>
              <a:effectLst>
                <a:outerShdw blurRad="38100" dist="38100" dir="2700000" algn="tl">
                  <a:srgbClr val="000000">
                    <a:alpha val="43137"/>
                  </a:srgbClr>
                </a:outerShdw>
              </a:effectLst>
            </a:rPr>
            <a:t> </a:t>
          </a:r>
        </a:p>
      </dgm:t>
    </dgm:pt>
    <dgm:pt modelId="{665291D5-CEFC-43EE-985E-4176F4A96207}" type="parTrans" cxnId="{50C484AA-67A8-4F33-8297-D8710B67F4D8}">
      <dgm:prSet/>
      <dgm:spPr/>
      <dgm:t>
        <a:bodyPr/>
        <a:lstStyle/>
        <a:p>
          <a:endParaRPr lang="en-US"/>
        </a:p>
      </dgm:t>
    </dgm:pt>
    <dgm:pt modelId="{58088079-EA93-45E5-9D2C-18C4C6D2177C}" type="sibTrans" cxnId="{50C484AA-67A8-4F33-8297-D8710B67F4D8}">
      <dgm:prSet/>
      <dgm:spPr/>
      <dgm:t>
        <a:bodyPr/>
        <a:lstStyle/>
        <a:p>
          <a:endParaRPr lang="en-US">
            <a:solidFill>
              <a:schemeClr val="tx1"/>
            </a:solidFill>
            <a:effectLst>
              <a:outerShdw blurRad="38100" dist="38100" dir="2700000" algn="tl">
                <a:srgbClr val="000000">
                  <a:alpha val="43137"/>
                </a:srgbClr>
              </a:outerShdw>
            </a:effectLst>
          </a:endParaRPr>
        </a:p>
      </dgm:t>
    </dgm:pt>
    <dgm:pt modelId="{C56510B3-0169-44B6-85CF-1B2FAAE96C36}">
      <dgm:prSet phldrT="[Text]"/>
      <dgm:spPr/>
      <dgm:t>
        <a:bodyPr/>
        <a:lstStyle/>
        <a:p>
          <a:r>
            <a:rPr lang="en-US" dirty="0">
              <a:solidFill>
                <a:schemeClr val="tx1"/>
              </a:solidFill>
              <a:effectLst>
                <a:outerShdw blurRad="38100" dist="38100" dir="2700000" algn="tl">
                  <a:srgbClr val="000000">
                    <a:alpha val="43137"/>
                  </a:srgbClr>
                </a:outerShdw>
              </a:effectLst>
            </a:rPr>
            <a:t> ?</a:t>
          </a:r>
        </a:p>
      </dgm:t>
    </dgm:pt>
    <dgm:pt modelId="{96B4DF1D-B3F0-400D-BF98-6412F6C52531}" type="parTrans" cxnId="{3CC96304-71F9-4DEA-AFC3-F0DBA6CA203E}">
      <dgm:prSet/>
      <dgm:spPr/>
      <dgm:t>
        <a:bodyPr/>
        <a:lstStyle/>
        <a:p>
          <a:endParaRPr lang="en-US"/>
        </a:p>
      </dgm:t>
    </dgm:pt>
    <dgm:pt modelId="{25D35194-2390-47F2-AB07-59B2CF0DA26B}" type="sibTrans" cxnId="{3CC96304-71F9-4DEA-AFC3-F0DBA6CA203E}">
      <dgm:prSet/>
      <dgm:spPr/>
      <dgm:t>
        <a:bodyPr/>
        <a:lstStyle/>
        <a:p>
          <a:endParaRPr lang="en-US">
            <a:solidFill>
              <a:schemeClr val="tx1"/>
            </a:solidFill>
            <a:effectLst>
              <a:outerShdw blurRad="38100" dist="38100" dir="2700000" algn="tl">
                <a:srgbClr val="000000">
                  <a:alpha val="43137"/>
                </a:srgbClr>
              </a:outerShdw>
            </a:effectLst>
          </a:endParaRPr>
        </a:p>
      </dgm:t>
    </dgm:pt>
    <dgm:pt modelId="{22993F64-8256-4E33-83FB-DABECDE8A154}">
      <dgm:prSet phldrT="[Text]"/>
      <dgm:spPr/>
      <dgm:t>
        <a:bodyPr/>
        <a:lstStyle/>
        <a:p>
          <a:r>
            <a:rPr lang="en-US" dirty="0">
              <a:solidFill>
                <a:schemeClr val="tx1"/>
              </a:solidFill>
              <a:effectLst>
                <a:outerShdw blurRad="38100" dist="38100" dir="2700000" algn="tl">
                  <a:srgbClr val="000000">
                    <a:alpha val="43137"/>
                  </a:srgbClr>
                </a:outerShdw>
              </a:effectLst>
            </a:rPr>
            <a:t>?</a:t>
          </a:r>
        </a:p>
      </dgm:t>
    </dgm:pt>
    <dgm:pt modelId="{35DC2ACF-A256-4CA9-A7E9-049897406739}" type="parTrans" cxnId="{D56A12AA-80A2-4C9E-857D-70CC7A00E433}">
      <dgm:prSet/>
      <dgm:spPr/>
      <dgm:t>
        <a:bodyPr/>
        <a:lstStyle/>
        <a:p>
          <a:endParaRPr lang="en-US"/>
        </a:p>
      </dgm:t>
    </dgm:pt>
    <dgm:pt modelId="{8FC6A84C-BE18-45B9-9BAB-0C00430085D1}" type="sibTrans" cxnId="{D56A12AA-80A2-4C9E-857D-70CC7A00E433}">
      <dgm:prSet/>
      <dgm:spPr/>
      <dgm:t>
        <a:bodyPr/>
        <a:lstStyle/>
        <a:p>
          <a:endParaRPr lang="en-US">
            <a:solidFill>
              <a:schemeClr val="tx1"/>
            </a:solidFill>
            <a:effectLst>
              <a:outerShdw blurRad="38100" dist="38100" dir="2700000" algn="tl">
                <a:srgbClr val="000000">
                  <a:alpha val="43137"/>
                </a:srgbClr>
              </a:outerShdw>
            </a:effectLst>
          </a:endParaRPr>
        </a:p>
      </dgm:t>
    </dgm:pt>
    <dgm:pt modelId="{826C890B-850B-4BDB-BCC2-E88DABC6A975}" type="pres">
      <dgm:prSet presAssocID="{0210CB2E-62E0-403B-AD56-EF854CA875E4}" presName="Name0" presStyleCnt="0">
        <dgm:presLayoutVars>
          <dgm:chMax/>
          <dgm:chPref/>
          <dgm:dir/>
          <dgm:animLvl val="lvl"/>
        </dgm:presLayoutVars>
      </dgm:prSet>
      <dgm:spPr/>
    </dgm:pt>
    <dgm:pt modelId="{8F75FCB1-B806-4AC8-ADB8-6D6C860F84FC}" type="pres">
      <dgm:prSet presAssocID="{6155EA16-9877-48FE-B717-82C9287E2A17}" presName="composite" presStyleCnt="0"/>
      <dgm:spPr/>
    </dgm:pt>
    <dgm:pt modelId="{67185402-53C7-44A6-8A04-53F340FAD891}" type="pres">
      <dgm:prSet presAssocID="{6155EA16-9877-48FE-B717-82C9287E2A17}" presName="Parent1" presStyleLbl="node1" presStyleIdx="0" presStyleCnt="6">
        <dgm:presLayoutVars>
          <dgm:chMax val="1"/>
          <dgm:chPref val="1"/>
          <dgm:bulletEnabled val="1"/>
        </dgm:presLayoutVars>
      </dgm:prSet>
      <dgm:spPr/>
    </dgm:pt>
    <dgm:pt modelId="{00999663-28C5-4CD1-9D0B-B72B48857CC5}" type="pres">
      <dgm:prSet presAssocID="{6155EA16-9877-48FE-B717-82C9287E2A17}" presName="Childtext1" presStyleLbl="revTx" presStyleIdx="0" presStyleCnt="3">
        <dgm:presLayoutVars>
          <dgm:chMax val="0"/>
          <dgm:chPref val="0"/>
          <dgm:bulletEnabled val="1"/>
        </dgm:presLayoutVars>
      </dgm:prSet>
      <dgm:spPr/>
    </dgm:pt>
    <dgm:pt modelId="{7217E0D4-BAF2-4BCD-82FD-25A2E5C78E58}" type="pres">
      <dgm:prSet presAssocID="{6155EA16-9877-48FE-B717-82C9287E2A17}" presName="BalanceSpacing" presStyleCnt="0"/>
      <dgm:spPr/>
    </dgm:pt>
    <dgm:pt modelId="{294F788B-C9D3-4897-802A-6F42D499E195}" type="pres">
      <dgm:prSet presAssocID="{6155EA16-9877-48FE-B717-82C9287E2A17}" presName="BalanceSpacing1" presStyleCnt="0"/>
      <dgm:spPr/>
    </dgm:pt>
    <dgm:pt modelId="{FF7DA557-EEA1-41BD-B21D-03615CB812A2}" type="pres">
      <dgm:prSet presAssocID="{58088079-EA93-45E5-9D2C-18C4C6D2177C}" presName="Accent1Text" presStyleLbl="node1" presStyleIdx="1" presStyleCnt="6"/>
      <dgm:spPr/>
    </dgm:pt>
    <dgm:pt modelId="{9B4BC9D0-444A-4744-9040-EFF098FD0700}" type="pres">
      <dgm:prSet presAssocID="{58088079-EA93-45E5-9D2C-18C4C6D2177C}" presName="spaceBetweenRectangles" presStyleCnt="0"/>
      <dgm:spPr/>
    </dgm:pt>
    <dgm:pt modelId="{1872F29A-7F67-496B-B3EF-0F2B120C2209}" type="pres">
      <dgm:prSet presAssocID="{C56510B3-0169-44B6-85CF-1B2FAAE96C36}" presName="composite" presStyleCnt="0"/>
      <dgm:spPr/>
    </dgm:pt>
    <dgm:pt modelId="{E74D2336-2167-45FB-9AAC-03D1C9ABDA5B}" type="pres">
      <dgm:prSet presAssocID="{C56510B3-0169-44B6-85CF-1B2FAAE96C36}" presName="Parent1" presStyleLbl="node1" presStyleIdx="2" presStyleCnt="6">
        <dgm:presLayoutVars>
          <dgm:chMax val="1"/>
          <dgm:chPref val="1"/>
          <dgm:bulletEnabled val="1"/>
        </dgm:presLayoutVars>
      </dgm:prSet>
      <dgm:spPr/>
    </dgm:pt>
    <dgm:pt modelId="{5D3CBC87-0914-4B3D-B907-EAFFB71E0221}" type="pres">
      <dgm:prSet presAssocID="{C56510B3-0169-44B6-85CF-1B2FAAE96C36}" presName="Childtext1" presStyleLbl="revTx" presStyleIdx="1" presStyleCnt="3">
        <dgm:presLayoutVars>
          <dgm:chMax val="0"/>
          <dgm:chPref val="0"/>
          <dgm:bulletEnabled val="1"/>
        </dgm:presLayoutVars>
      </dgm:prSet>
      <dgm:spPr/>
    </dgm:pt>
    <dgm:pt modelId="{DF82A96C-C5CB-42F6-BFBE-ACB4989021B4}" type="pres">
      <dgm:prSet presAssocID="{C56510B3-0169-44B6-85CF-1B2FAAE96C36}" presName="BalanceSpacing" presStyleCnt="0"/>
      <dgm:spPr/>
    </dgm:pt>
    <dgm:pt modelId="{4ACD4FFF-8AC7-46E3-865C-2C7F04A514EE}" type="pres">
      <dgm:prSet presAssocID="{C56510B3-0169-44B6-85CF-1B2FAAE96C36}" presName="BalanceSpacing1" presStyleCnt="0"/>
      <dgm:spPr/>
    </dgm:pt>
    <dgm:pt modelId="{8AD6FAB5-FE3A-4D05-9AA1-A79F36EADBE3}" type="pres">
      <dgm:prSet presAssocID="{25D35194-2390-47F2-AB07-59B2CF0DA26B}" presName="Accent1Text" presStyleLbl="node1" presStyleIdx="3" presStyleCnt="6"/>
      <dgm:spPr/>
    </dgm:pt>
    <dgm:pt modelId="{22C9AAED-7230-4B41-A3AD-03B8CC425F78}" type="pres">
      <dgm:prSet presAssocID="{25D35194-2390-47F2-AB07-59B2CF0DA26B}" presName="spaceBetweenRectangles" presStyleCnt="0"/>
      <dgm:spPr/>
    </dgm:pt>
    <dgm:pt modelId="{365B6FF2-999E-489C-AA8D-2B6774BACF1B}" type="pres">
      <dgm:prSet presAssocID="{22993F64-8256-4E33-83FB-DABECDE8A154}" presName="composite" presStyleCnt="0"/>
      <dgm:spPr/>
    </dgm:pt>
    <dgm:pt modelId="{207D5EC6-646F-40EB-A6C5-8725B6DA1380}" type="pres">
      <dgm:prSet presAssocID="{22993F64-8256-4E33-83FB-DABECDE8A154}" presName="Parent1" presStyleLbl="node1" presStyleIdx="4" presStyleCnt="6">
        <dgm:presLayoutVars>
          <dgm:chMax val="1"/>
          <dgm:chPref val="1"/>
          <dgm:bulletEnabled val="1"/>
        </dgm:presLayoutVars>
      </dgm:prSet>
      <dgm:spPr/>
    </dgm:pt>
    <dgm:pt modelId="{5464FEC2-9C9C-4A11-B5F9-A22B34D14EE3}" type="pres">
      <dgm:prSet presAssocID="{22993F64-8256-4E33-83FB-DABECDE8A154}" presName="Childtext1" presStyleLbl="revTx" presStyleIdx="2" presStyleCnt="3">
        <dgm:presLayoutVars>
          <dgm:chMax val="0"/>
          <dgm:chPref val="0"/>
          <dgm:bulletEnabled val="1"/>
        </dgm:presLayoutVars>
      </dgm:prSet>
      <dgm:spPr/>
    </dgm:pt>
    <dgm:pt modelId="{4A9A5322-C027-4FDD-A99C-7630564B361D}" type="pres">
      <dgm:prSet presAssocID="{22993F64-8256-4E33-83FB-DABECDE8A154}" presName="BalanceSpacing" presStyleCnt="0"/>
      <dgm:spPr/>
    </dgm:pt>
    <dgm:pt modelId="{689A6484-0CDD-4442-8279-7D946BCDD7B0}" type="pres">
      <dgm:prSet presAssocID="{22993F64-8256-4E33-83FB-DABECDE8A154}" presName="BalanceSpacing1" presStyleCnt="0"/>
      <dgm:spPr/>
    </dgm:pt>
    <dgm:pt modelId="{7FE544BF-341E-493C-A742-DC26C0844AF4}" type="pres">
      <dgm:prSet presAssocID="{8FC6A84C-BE18-45B9-9BAB-0C00430085D1}" presName="Accent1Text" presStyleLbl="node1" presStyleIdx="5" presStyleCnt="6"/>
      <dgm:spPr/>
    </dgm:pt>
  </dgm:ptLst>
  <dgm:cxnLst>
    <dgm:cxn modelId="{3CC96304-71F9-4DEA-AFC3-F0DBA6CA203E}" srcId="{0210CB2E-62E0-403B-AD56-EF854CA875E4}" destId="{C56510B3-0169-44B6-85CF-1B2FAAE96C36}" srcOrd="1" destOrd="0" parTransId="{96B4DF1D-B3F0-400D-BF98-6412F6C52531}" sibTransId="{25D35194-2390-47F2-AB07-59B2CF0DA26B}"/>
    <dgm:cxn modelId="{41204017-44B2-4EF6-932E-787CF27C6B8A}" type="presOf" srcId="{58088079-EA93-45E5-9D2C-18C4C6D2177C}" destId="{FF7DA557-EEA1-41BD-B21D-03615CB812A2}" srcOrd="0" destOrd="0" presId="urn:microsoft.com/office/officeart/2008/layout/AlternatingHexagons"/>
    <dgm:cxn modelId="{99412F24-31E4-4312-857E-82E322B5A74E}" type="presOf" srcId="{6155EA16-9877-48FE-B717-82C9287E2A17}" destId="{67185402-53C7-44A6-8A04-53F340FAD891}" srcOrd="0" destOrd="0" presId="urn:microsoft.com/office/officeart/2008/layout/AlternatingHexagons"/>
    <dgm:cxn modelId="{2F316430-49B1-4DC5-980E-3E90EA765620}" type="presOf" srcId="{C56510B3-0169-44B6-85CF-1B2FAAE96C36}" destId="{E74D2336-2167-45FB-9AAC-03D1C9ABDA5B}" srcOrd="0" destOrd="0" presId="urn:microsoft.com/office/officeart/2008/layout/AlternatingHexagons"/>
    <dgm:cxn modelId="{34E98D73-3C24-49BB-887C-F57BFEAA4254}" type="presOf" srcId="{25D35194-2390-47F2-AB07-59B2CF0DA26B}" destId="{8AD6FAB5-FE3A-4D05-9AA1-A79F36EADBE3}" srcOrd="0" destOrd="0" presId="urn:microsoft.com/office/officeart/2008/layout/AlternatingHexagons"/>
    <dgm:cxn modelId="{D56A12AA-80A2-4C9E-857D-70CC7A00E433}" srcId="{0210CB2E-62E0-403B-AD56-EF854CA875E4}" destId="{22993F64-8256-4E33-83FB-DABECDE8A154}" srcOrd="2" destOrd="0" parTransId="{35DC2ACF-A256-4CA9-A7E9-049897406739}" sibTransId="{8FC6A84C-BE18-45B9-9BAB-0C00430085D1}"/>
    <dgm:cxn modelId="{50C484AA-67A8-4F33-8297-D8710B67F4D8}" srcId="{0210CB2E-62E0-403B-AD56-EF854CA875E4}" destId="{6155EA16-9877-48FE-B717-82C9287E2A17}" srcOrd="0" destOrd="0" parTransId="{665291D5-CEFC-43EE-985E-4176F4A96207}" sibTransId="{58088079-EA93-45E5-9D2C-18C4C6D2177C}"/>
    <dgm:cxn modelId="{03474BB6-6C16-491A-A8FD-DC288688CEBB}" type="presOf" srcId="{8FC6A84C-BE18-45B9-9BAB-0C00430085D1}" destId="{7FE544BF-341E-493C-A742-DC26C0844AF4}" srcOrd="0" destOrd="0" presId="urn:microsoft.com/office/officeart/2008/layout/AlternatingHexagons"/>
    <dgm:cxn modelId="{A16D91C0-6DEA-4B85-B93B-6BD06C8ECB26}" type="presOf" srcId="{0210CB2E-62E0-403B-AD56-EF854CA875E4}" destId="{826C890B-850B-4BDB-BCC2-E88DABC6A975}" srcOrd="0" destOrd="0" presId="urn:microsoft.com/office/officeart/2008/layout/AlternatingHexagons"/>
    <dgm:cxn modelId="{967BCDC6-A0F6-430E-B3B9-E730C279431A}" type="presOf" srcId="{22993F64-8256-4E33-83FB-DABECDE8A154}" destId="{207D5EC6-646F-40EB-A6C5-8725B6DA1380}" srcOrd="0" destOrd="0" presId="urn:microsoft.com/office/officeart/2008/layout/AlternatingHexagons"/>
    <dgm:cxn modelId="{0A5F0EA2-D86D-4A30-9590-F2F4ECE8BF2F}" type="presParOf" srcId="{826C890B-850B-4BDB-BCC2-E88DABC6A975}" destId="{8F75FCB1-B806-4AC8-ADB8-6D6C860F84FC}" srcOrd="0" destOrd="0" presId="urn:microsoft.com/office/officeart/2008/layout/AlternatingHexagons"/>
    <dgm:cxn modelId="{F3E1AB89-C2E4-416F-ADF1-ACC4645DC9E3}" type="presParOf" srcId="{8F75FCB1-B806-4AC8-ADB8-6D6C860F84FC}" destId="{67185402-53C7-44A6-8A04-53F340FAD891}" srcOrd="0" destOrd="0" presId="urn:microsoft.com/office/officeart/2008/layout/AlternatingHexagons"/>
    <dgm:cxn modelId="{FC067A79-F15B-455B-8D64-4E849B6131B2}" type="presParOf" srcId="{8F75FCB1-B806-4AC8-ADB8-6D6C860F84FC}" destId="{00999663-28C5-4CD1-9D0B-B72B48857CC5}" srcOrd="1" destOrd="0" presId="urn:microsoft.com/office/officeart/2008/layout/AlternatingHexagons"/>
    <dgm:cxn modelId="{45932F96-880D-42B9-BC65-F53244B560FF}" type="presParOf" srcId="{8F75FCB1-B806-4AC8-ADB8-6D6C860F84FC}" destId="{7217E0D4-BAF2-4BCD-82FD-25A2E5C78E58}" srcOrd="2" destOrd="0" presId="urn:microsoft.com/office/officeart/2008/layout/AlternatingHexagons"/>
    <dgm:cxn modelId="{322C75FB-0C95-4E25-9B6E-0823D11C6647}" type="presParOf" srcId="{8F75FCB1-B806-4AC8-ADB8-6D6C860F84FC}" destId="{294F788B-C9D3-4897-802A-6F42D499E195}" srcOrd="3" destOrd="0" presId="urn:microsoft.com/office/officeart/2008/layout/AlternatingHexagons"/>
    <dgm:cxn modelId="{8260A048-6684-4F23-86D7-C48ED82B0DC3}" type="presParOf" srcId="{8F75FCB1-B806-4AC8-ADB8-6D6C860F84FC}" destId="{FF7DA557-EEA1-41BD-B21D-03615CB812A2}" srcOrd="4" destOrd="0" presId="urn:microsoft.com/office/officeart/2008/layout/AlternatingHexagons"/>
    <dgm:cxn modelId="{154ADA24-7273-4871-94A6-7EDF200F3739}" type="presParOf" srcId="{826C890B-850B-4BDB-BCC2-E88DABC6A975}" destId="{9B4BC9D0-444A-4744-9040-EFF098FD0700}" srcOrd="1" destOrd="0" presId="urn:microsoft.com/office/officeart/2008/layout/AlternatingHexagons"/>
    <dgm:cxn modelId="{061696F7-38DC-475C-8195-1C86D613778B}" type="presParOf" srcId="{826C890B-850B-4BDB-BCC2-E88DABC6A975}" destId="{1872F29A-7F67-496B-B3EF-0F2B120C2209}" srcOrd="2" destOrd="0" presId="urn:microsoft.com/office/officeart/2008/layout/AlternatingHexagons"/>
    <dgm:cxn modelId="{8975D2D8-B3B6-49E5-905F-7F78E5407574}" type="presParOf" srcId="{1872F29A-7F67-496B-B3EF-0F2B120C2209}" destId="{E74D2336-2167-45FB-9AAC-03D1C9ABDA5B}" srcOrd="0" destOrd="0" presId="urn:microsoft.com/office/officeart/2008/layout/AlternatingHexagons"/>
    <dgm:cxn modelId="{82933CA3-7755-4E38-9A93-FE6639EFFD26}" type="presParOf" srcId="{1872F29A-7F67-496B-B3EF-0F2B120C2209}" destId="{5D3CBC87-0914-4B3D-B907-EAFFB71E0221}" srcOrd="1" destOrd="0" presId="urn:microsoft.com/office/officeart/2008/layout/AlternatingHexagons"/>
    <dgm:cxn modelId="{3D6F4C83-CD7F-4BAC-9942-8A2C060A99A5}" type="presParOf" srcId="{1872F29A-7F67-496B-B3EF-0F2B120C2209}" destId="{DF82A96C-C5CB-42F6-BFBE-ACB4989021B4}" srcOrd="2" destOrd="0" presId="urn:microsoft.com/office/officeart/2008/layout/AlternatingHexagons"/>
    <dgm:cxn modelId="{CD16A86F-938D-46B5-A794-B64EE9679A61}" type="presParOf" srcId="{1872F29A-7F67-496B-B3EF-0F2B120C2209}" destId="{4ACD4FFF-8AC7-46E3-865C-2C7F04A514EE}" srcOrd="3" destOrd="0" presId="urn:microsoft.com/office/officeart/2008/layout/AlternatingHexagons"/>
    <dgm:cxn modelId="{13EDBDFE-D1E9-4C6A-9ED2-978A284E6E79}" type="presParOf" srcId="{1872F29A-7F67-496B-B3EF-0F2B120C2209}" destId="{8AD6FAB5-FE3A-4D05-9AA1-A79F36EADBE3}" srcOrd="4" destOrd="0" presId="urn:microsoft.com/office/officeart/2008/layout/AlternatingHexagons"/>
    <dgm:cxn modelId="{968DC323-D47A-4536-92B8-5A22D017B9AA}" type="presParOf" srcId="{826C890B-850B-4BDB-BCC2-E88DABC6A975}" destId="{22C9AAED-7230-4B41-A3AD-03B8CC425F78}" srcOrd="3" destOrd="0" presId="urn:microsoft.com/office/officeart/2008/layout/AlternatingHexagons"/>
    <dgm:cxn modelId="{8AC793F5-78DE-403D-A400-BCF9E102F559}" type="presParOf" srcId="{826C890B-850B-4BDB-BCC2-E88DABC6A975}" destId="{365B6FF2-999E-489C-AA8D-2B6774BACF1B}" srcOrd="4" destOrd="0" presId="urn:microsoft.com/office/officeart/2008/layout/AlternatingHexagons"/>
    <dgm:cxn modelId="{85E6CC78-13FA-497F-A8FA-D26860A8F8FE}" type="presParOf" srcId="{365B6FF2-999E-489C-AA8D-2B6774BACF1B}" destId="{207D5EC6-646F-40EB-A6C5-8725B6DA1380}" srcOrd="0" destOrd="0" presId="urn:microsoft.com/office/officeart/2008/layout/AlternatingHexagons"/>
    <dgm:cxn modelId="{0E1AD0A8-CE34-4559-B941-1811510278AE}" type="presParOf" srcId="{365B6FF2-999E-489C-AA8D-2B6774BACF1B}" destId="{5464FEC2-9C9C-4A11-B5F9-A22B34D14EE3}" srcOrd="1" destOrd="0" presId="urn:microsoft.com/office/officeart/2008/layout/AlternatingHexagons"/>
    <dgm:cxn modelId="{829EC505-A5FC-4A2B-86A4-C2A82C94039B}" type="presParOf" srcId="{365B6FF2-999E-489C-AA8D-2B6774BACF1B}" destId="{4A9A5322-C027-4FDD-A99C-7630564B361D}" srcOrd="2" destOrd="0" presId="urn:microsoft.com/office/officeart/2008/layout/AlternatingHexagons"/>
    <dgm:cxn modelId="{F06167B9-2CE6-410B-9149-25A70E3C36C7}" type="presParOf" srcId="{365B6FF2-999E-489C-AA8D-2B6774BACF1B}" destId="{689A6484-0CDD-4442-8279-7D946BCDD7B0}" srcOrd="3" destOrd="0" presId="urn:microsoft.com/office/officeart/2008/layout/AlternatingHexagons"/>
    <dgm:cxn modelId="{3DC70A51-2573-4B76-85E9-374930B2C8E7}" type="presParOf" srcId="{365B6FF2-999E-489C-AA8D-2B6774BACF1B}" destId="{7FE544BF-341E-493C-A742-DC26C0844AF4}"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0210CB2E-62E0-403B-AD56-EF854CA875E4}" type="doc">
      <dgm:prSet loTypeId="urn:microsoft.com/office/officeart/2008/layout/AlternatingHexagons" loCatId="list" qsTypeId="urn:microsoft.com/office/officeart/2005/8/quickstyle/simple5" qsCatId="simple" csTypeId="urn:microsoft.com/office/officeart/2005/8/colors/colorful1" csCatId="colorful" phldr="1"/>
      <dgm:spPr/>
      <dgm:t>
        <a:bodyPr/>
        <a:lstStyle/>
        <a:p>
          <a:endParaRPr lang="en-US"/>
        </a:p>
      </dgm:t>
    </dgm:pt>
    <dgm:pt modelId="{6155EA16-9877-48FE-B717-82C9287E2A17}">
      <dgm:prSet phldrT="[Text]" custT="1"/>
      <dgm:spPr/>
      <dgm:t>
        <a:bodyPr/>
        <a:lstStyle/>
        <a:p>
          <a:r>
            <a:rPr lang="en-US" sz="2400" dirty="0">
              <a:solidFill>
                <a:schemeClr val="tx1"/>
              </a:solidFill>
              <a:effectLst>
                <a:outerShdw blurRad="38100" dist="38100" dir="2700000" algn="tl">
                  <a:srgbClr val="000000">
                    <a:alpha val="43137"/>
                  </a:srgbClr>
                </a:outerShdw>
              </a:effectLst>
            </a:rPr>
            <a:t>Time </a:t>
          </a:r>
        </a:p>
      </dgm:t>
    </dgm:pt>
    <dgm:pt modelId="{665291D5-CEFC-43EE-985E-4176F4A96207}" type="parTrans" cxnId="{50C484AA-67A8-4F33-8297-D8710B67F4D8}">
      <dgm:prSet/>
      <dgm:spPr/>
      <dgm:t>
        <a:bodyPr/>
        <a:lstStyle/>
        <a:p>
          <a:endParaRPr lang="en-US"/>
        </a:p>
      </dgm:t>
    </dgm:pt>
    <dgm:pt modelId="{58088079-EA93-45E5-9D2C-18C4C6D2177C}" type="sibTrans" cxnId="{50C484AA-67A8-4F33-8297-D8710B67F4D8}">
      <dgm:prSet/>
      <dgm:spPr/>
      <dgm:t>
        <a:bodyPr/>
        <a:lstStyle/>
        <a:p>
          <a:endParaRPr lang="en-US">
            <a:solidFill>
              <a:schemeClr val="tx1"/>
            </a:solidFill>
            <a:effectLst>
              <a:outerShdw blurRad="38100" dist="38100" dir="2700000" algn="tl">
                <a:srgbClr val="000000">
                  <a:alpha val="43137"/>
                </a:srgbClr>
              </a:outerShdw>
            </a:effectLst>
          </a:endParaRPr>
        </a:p>
      </dgm:t>
    </dgm:pt>
    <dgm:pt modelId="{C56510B3-0169-44B6-85CF-1B2FAAE96C36}">
      <dgm:prSet phldrT="[Text]"/>
      <dgm:spPr/>
      <dgm:t>
        <a:bodyPr/>
        <a:lstStyle/>
        <a:p>
          <a:r>
            <a:rPr lang="en-US" dirty="0">
              <a:solidFill>
                <a:schemeClr val="tx1"/>
              </a:solidFill>
              <a:effectLst>
                <a:outerShdw blurRad="38100" dist="38100" dir="2700000" algn="tl">
                  <a:srgbClr val="000000">
                    <a:alpha val="43137"/>
                  </a:srgbClr>
                </a:outerShdw>
              </a:effectLst>
            </a:rPr>
            <a:t>Severity </a:t>
          </a:r>
        </a:p>
      </dgm:t>
    </dgm:pt>
    <dgm:pt modelId="{96B4DF1D-B3F0-400D-BF98-6412F6C52531}" type="parTrans" cxnId="{3CC96304-71F9-4DEA-AFC3-F0DBA6CA203E}">
      <dgm:prSet/>
      <dgm:spPr/>
      <dgm:t>
        <a:bodyPr/>
        <a:lstStyle/>
        <a:p>
          <a:endParaRPr lang="en-US"/>
        </a:p>
      </dgm:t>
    </dgm:pt>
    <dgm:pt modelId="{25D35194-2390-47F2-AB07-59B2CF0DA26B}" type="sibTrans" cxnId="{3CC96304-71F9-4DEA-AFC3-F0DBA6CA203E}">
      <dgm:prSet/>
      <dgm:spPr/>
      <dgm:t>
        <a:bodyPr/>
        <a:lstStyle/>
        <a:p>
          <a:endParaRPr lang="en-US">
            <a:solidFill>
              <a:schemeClr val="tx1"/>
            </a:solidFill>
            <a:effectLst>
              <a:outerShdw blurRad="38100" dist="38100" dir="2700000" algn="tl">
                <a:srgbClr val="000000">
                  <a:alpha val="43137"/>
                </a:srgbClr>
              </a:outerShdw>
            </a:effectLst>
          </a:endParaRPr>
        </a:p>
      </dgm:t>
    </dgm:pt>
    <dgm:pt modelId="{22993F64-8256-4E33-83FB-DABECDE8A154}">
      <dgm:prSet phldrT="[Text]"/>
      <dgm:spPr/>
      <dgm:t>
        <a:bodyPr/>
        <a:lstStyle/>
        <a:p>
          <a:r>
            <a:rPr lang="en-US" dirty="0">
              <a:solidFill>
                <a:schemeClr val="tx1"/>
              </a:solidFill>
              <a:effectLst>
                <a:outerShdw blurRad="38100" dist="38100" dir="2700000" algn="tl">
                  <a:srgbClr val="000000">
                    <a:alpha val="43137"/>
                  </a:srgbClr>
                </a:outerShdw>
              </a:effectLst>
            </a:rPr>
            <a:t>ECF</a:t>
          </a:r>
        </a:p>
      </dgm:t>
    </dgm:pt>
    <dgm:pt modelId="{35DC2ACF-A256-4CA9-A7E9-049897406739}" type="parTrans" cxnId="{D56A12AA-80A2-4C9E-857D-70CC7A00E433}">
      <dgm:prSet/>
      <dgm:spPr/>
      <dgm:t>
        <a:bodyPr/>
        <a:lstStyle/>
        <a:p>
          <a:endParaRPr lang="en-US"/>
        </a:p>
      </dgm:t>
    </dgm:pt>
    <dgm:pt modelId="{8FC6A84C-BE18-45B9-9BAB-0C00430085D1}" type="sibTrans" cxnId="{D56A12AA-80A2-4C9E-857D-70CC7A00E433}">
      <dgm:prSet/>
      <dgm:spPr/>
      <dgm:t>
        <a:bodyPr/>
        <a:lstStyle/>
        <a:p>
          <a:endParaRPr lang="en-US">
            <a:solidFill>
              <a:schemeClr val="tx1"/>
            </a:solidFill>
            <a:effectLst>
              <a:outerShdw blurRad="38100" dist="38100" dir="2700000" algn="tl">
                <a:srgbClr val="000000">
                  <a:alpha val="43137"/>
                </a:srgbClr>
              </a:outerShdw>
            </a:effectLst>
          </a:endParaRPr>
        </a:p>
      </dgm:t>
    </dgm:pt>
    <dgm:pt modelId="{826C890B-850B-4BDB-BCC2-E88DABC6A975}" type="pres">
      <dgm:prSet presAssocID="{0210CB2E-62E0-403B-AD56-EF854CA875E4}" presName="Name0" presStyleCnt="0">
        <dgm:presLayoutVars>
          <dgm:chMax/>
          <dgm:chPref/>
          <dgm:dir/>
          <dgm:animLvl val="lvl"/>
        </dgm:presLayoutVars>
      </dgm:prSet>
      <dgm:spPr/>
    </dgm:pt>
    <dgm:pt modelId="{8F75FCB1-B806-4AC8-ADB8-6D6C860F84FC}" type="pres">
      <dgm:prSet presAssocID="{6155EA16-9877-48FE-B717-82C9287E2A17}" presName="composite" presStyleCnt="0"/>
      <dgm:spPr/>
    </dgm:pt>
    <dgm:pt modelId="{67185402-53C7-44A6-8A04-53F340FAD891}" type="pres">
      <dgm:prSet presAssocID="{6155EA16-9877-48FE-B717-82C9287E2A17}" presName="Parent1" presStyleLbl="node1" presStyleIdx="0" presStyleCnt="6">
        <dgm:presLayoutVars>
          <dgm:chMax val="1"/>
          <dgm:chPref val="1"/>
          <dgm:bulletEnabled val="1"/>
        </dgm:presLayoutVars>
      </dgm:prSet>
      <dgm:spPr/>
    </dgm:pt>
    <dgm:pt modelId="{00999663-28C5-4CD1-9D0B-B72B48857CC5}" type="pres">
      <dgm:prSet presAssocID="{6155EA16-9877-48FE-B717-82C9287E2A17}" presName="Childtext1" presStyleLbl="revTx" presStyleIdx="0" presStyleCnt="3">
        <dgm:presLayoutVars>
          <dgm:chMax val="0"/>
          <dgm:chPref val="0"/>
          <dgm:bulletEnabled val="1"/>
        </dgm:presLayoutVars>
      </dgm:prSet>
      <dgm:spPr/>
    </dgm:pt>
    <dgm:pt modelId="{7217E0D4-BAF2-4BCD-82FD-25A2E5C78E58}" type="pres">
      <dgm:prSet presAssocID="{6155EA16-9877-48FE-B717-82C9287E2A17}" presName="BalanceSpacing" presStyleCnt="0"/>
      <dgm:spPr/>
    </dgm:pt>
    <dgm:pt modelId="{294F788B-C9D3-4897-802A-6F42D499E195}" type="pres">
      <dgm:prSet presAssocID="{6155EA16-9877-48FE-B717-82C9287E2A17}" presName="BalanceSpacing1" presStyleCnt="0"/>
      <dgm:spPr/>
    </dgm:pt>
    <dgm:pt modelId="{FF7DA557-EEA1-41BD-B21D-03615CB812A2}" type="pres">
      <dgm:prSet presAssocID="{58088079-EA93-45E5-9D2C-18C4C6D2177C}" presName="Accent1Text" presStyleLbl="node1" presStyleIdx="1" presStyleCnt="6"/>
      <dgm:spPr/>
    </dgm:pt>
    <dgm:pt modelId="{9B4BC9D0-444A-4744-9040-EFF098FD0700}" type="pres">
      <dgm:prSet presAssocID="{58088079-EA93-45E5-9D2C-18C4C6D2177C}" presName="spaceBetweenRectangles" presStyleCnt="0"/>
      <dgm:spPr/>
    </dgm:pt>
    <dgm:pt modelId="{1872F29A-7F67-496B-B3EF-0F2B120C2209}" type="pres">
      <dgm:prSet presAssocID="{C56510B3-0169-44B6-85CF-1B2FAAE96C36}" presName="composite" presStyleCnt="0"/>
      <dgm:spPr/>
    </dgm:pt>
    <dgm:pt modelId="{E74D2336-2167-45FB-9AAC-03D1C9ABDA5B}" type="pres">
      <dgm:prSet presAssocID="{C56510B3-0169-44B6-85CF-1B2FAAE96C36}" presName="Parent1" presStyleLbl="node1" presStyleIdx="2" presStyleCnt="6">
        <dgm:presLayoutVars>
          <dgm:chMax val="1"/>
          <dgm:chPref val="1"/>
          <dgm:bulletEnabled val="1"/>
        </dgm:presLayoutVars>
      </dgm:prSet>
      <dgm:spPr/>
    </dgm:pt>
    <dgm:pt modelId="{5D3CBC87-0914-4B3D-B907-EAFFB71E0221}" type="pres">
      <dgm:prSet presAssocID="{C56510B3-0169-44B6-85CF-1B2FAAE96C36}" presName="Childtext1" presStyleLbl="revTx" presStyleIdx="1" presStyleCnt="3">
        <dgm:presLayoutVars>
          <dgm:chMax val="0"/>
          <dgm:chPref val="0"/>
          <dgm:bulletEnabled val="1"/>
        </dgm:presLayoutVars>
      </dgm:prSet>
      <dgm:spPr/>
    </dgm:pt>
    <dgm:pt modelId="{DF82A96C-C5CB-42F6-BFBE-ACB4989021B4}" type="pres">
      <dgm:prSet presAssocID="{C56510B3-0169-44B6-85CF-1B2FAAE96C36}" presName="BalanceSpacing" presStyleCnt="0"/>
      <dgm:spPr/>
    </dgm:pt>
    <dgm:pt modelId="{4ACD4FFF-8AC7-46E3-865C-2C7F04A514EE}" type="pres">
      <dgm:prSet presAssocID="{C56510B3-0169-44B6-85CF-1B2FAAE96C36}" presName="BalanceSpacing1" presStyleCnt="0"/>
      <dgm:spPr/>
    </dgm:pt>
    <dgm:pt modelId="{8AD6FAB5-FE3A-4D05-9AA1-A79F36EADBE3}" type="pres">
      <dgm:prSet presAssocID="{25D35194-2390-47F2-AB07-59B2CF0DA26B}" presName="Accent1Text" presStyleLbl="node1" presStyleIdx="3" presStyleCnt="6"/>
      <dgm:spPr/>
    </dgm:pt>
    <dgm:pt modelId="{22C9AAED-7230-4B41-A3AD-03B8CC425F78}" type="pres">
      <dgm:prSet presAssocID="{25D35194-2390-47F2-AB07-59B2CF0DA26B}" presName="spaceBetweenRectangles" presStyleCnt="0"/>
      <dgm:spPr/>
    </dgm:pt>
    <dgm:pt modelId="{365B6FF2-999E-489C-AA8D-2B6774BACF1B}" type="pres">
      <dgm:prSet presAssocID="{22993F64-8256-4E33-83FB-DABECDE8A154}" presName="composite" presStyleCnt="0"/>
      <dgm:spPr/>
    </dgm:pt>
    <dgm:pt modelId="{207D5EC6-646F-40EB-A6C5-8725B6DA1380}" type="pres">
      <dgm:prSet presAssocID="{22993F64-8256-4E33-83FB-DABECDE8A154}" presName="Parent1" presStyleLbl="node1" presStyleIdx="4" presStyleCnt="6">
        <dgm:presLayoutVars>
          <dgm:chMax val="1"/>
          <dgm:chPref val="1"/>
          <dgm:bulletEnabled val="1"/>
        </dgm:presLayoutVars>
      </dgm:prSet>
      <dgm:spPr/>
    </dgm:pt>
    <dgm:pt modelId="{5464FEC2-9C9C-4A11-B5F9-A22B34D14EE3}" type="pres">
      <dgm:prSet presAssocID="{22993F64-8256-4E33-83FB-DABECDE8A154}" presName="Childtext1" presStyleLbl="revTx" presStyleIdx="2" presStyleCnt="3">
        <dgm:presLayoutVars>
          <dgm:chMax val="0"/>
          <dgm:chPref val="0"/>
          <dgm:bulletEnabled val="1"/>
        </dgm:presLayoutVars>
      </dgm:prSet>
      <dgm:spPr/>
    </dgm:pt>
    <dgm:pt modelId="{4A9A5322-C027-4FDD-A99C-7630564B361D}" type="pres">
      <dgm:prSet presAssocID="{22993F64-8256-4E33-83FB-DABECDE8A154}" presName="BalanceSpacing" presStyleCnt="0"/>
      <dgm:spPr/>
    </dgm:pt>
    <dgm:pt modelId="{689A6484-0CDD-4442-8279-7D946BCDD7B0}" type="pres">
      <dgm:prSet presAssocID="{22993F64-8256-4E33-83FB-DABECDE8A154}" presName="BalanceSpacing1" presStyleCnt="0"/>
      <dgm:spPr/>
    </dgm:pt>
    <dgm:pt modelId="{7FE544BF-341E-493C-A742-DC26C0844AF4}" type="pres">
      <dgm:prSet presAssocID="{8FC6A84C-BE18-45B9-9BAB-0C00430085D1}" presName="Accent1Text" presStyleLbl="node1" presStyleIdx="5" presStyleCnt="6"/>
      <dgm:spPr/>
    </dgm:pt>
  </dgm:ptLst>
  <dgm:cxnLst>
    <dgm:cxn modelId="{3CC96304-71F9-4DEA-AFC3-F0DBA6CA203E}" srcId="{0210CB2E-62E0-403B-AD56-EF854CA875E4}" destId="{C56510B3-0169-44B6-85CF-1B2FAAE96C36}" srcOrd="1" destOrd="0" parTransId="{96B4DF1D-B3F0-400D-BF98-6412F6C52531}" sibTransId="{25D35194-2390-47F2-AB07-59B2CF0DA26B}"/>
    <dgm:cxn modelId="{41204017-44B2-4EF6-932E-787CF27C6B8A}" type="presOf" srcId="{58088079-EA93-45E5-9D2C-18C4C6D2177C}" destId="{FF7DA557-EEA1-41BD-B21D-03615CB812A2}" srcOrd="0" destOrd="0" presId="urn:microsoft.com/office/officeart/2008/layout/AlternatingHexagons"/>
    <dgm:cxn modelId="{99412F24-31E4-4312-857E-82E322B5A74E}" type="presOf" srcId="{6155EA16-9877-48FE-B717-82C9287E2A17}" destId="{67185402-53C7-44A6-8A04-53F340FAD891}" srcOrd="0" destOrd="0" presId="urn:microsoft.com/office/officeart/2008/layout/AlternatingHexagons"/>
    <dgm:cxn modelId="{2F316430-49B1-4DC5-980E-3E90EA765620}" type="presOf" srcId="{C56510B3-0169-44B6-85CF-1B2FAAE96C36}" destId="{E74D2336-2167-45FB-9AAC-03D1C9ABDA5B}" srcOrd="0" destOrd="0" presId="urn:microsoft.com/office/officeart/2008/layout/AlternatingHexagons"/>
    <dgm:cxn modelId="{34E98D73-3C24-49BB-887C-F57BFEAA4254}" type="presOf" srcId="{25D35194-2390-47F2-AB07-59B2CF0DA26B}" destId="{8AD6FAB5-FE3A-4D05-9AA1-A79F36EADBE3}" srcOrd="0" destOrd="0" presId="urn:microsoft.com/office/officeart/2008/layout/AlternatingHexagons"/>
    <dgm:cxn modelId="{D56A12AA-80A2-4C9E-857D-70CC7A00E433}" srcId="{0210CB2E-62E0-403B-AD56-EF854CA875E4}" destId="{22993F64-8256-4E33-83FB-DABECDE8A154}" srcOrd="2" destOrd="0" parTransId="{35DC2ACF-A256-4CA9-A7E9-049897406739}" sibTransId="{8FC6A84C-BE18-45B9-9BAB-0C00430085D1}"/>
    <dgm:cxn modelId="{50C484AA-67A8-4F33-8297-D8710B67F4D8}" srcId="{0210CB2E-62E0-403B-AD56-EF854CA875E4}" destId="{6155EA16-9877-48FE-B717-82C9287E2A17}" srcOrd="0" destOrd="0" parTransId="{665291D5-CEFC-43EE-985E-4176F4A96207}" sibTransId="{58088079-EA93-45E5-9D2C-18C4C6D2177C}"/>
    <dgm:cxn modelId="{03474BB6-6C16-491A-A8FD-DC288688CEBB}" type="presOf" srcId="{8FC6A84C-BE18-45B9-9BAB-0C00430085D1}" destId="{7FE544BF-341E-493C-A742-DC26C0844AF4}" srcOrd="0" destOrd="0" presId="urn:microsoft.com/office/officeart/2008/layout/AlternatingHexagons"/>
    <dgm:cxn modelId="{A16D91C0-6DEA-4B85-B93B-6BD06C8ECB26}" type="presOf" srcId="{0210CB2E-62E0-403B-AD56-EF854CA875E4}" destId="{826C890B-850B-4BDB-BCC2-E88DABC6A975}" srcOrd="0" destOrd="0" presId="urn:microsoft.com/office/officeart/2008/layout/AlternatingHexagons"/>
    <dgm:cxn modelId="{967BCDC6-A0F6-430E-B3B9-E730C279431A}" type="presOf" srcId="{22993F64-8256-4E33-83FB-DABECDE8A154}" destId="{207D5EC6-646F-40EB-A6C5-8725B6DA1380}" srcOrd="0" destOrd="0" presId="urn:microsoft.com/office/officeart/2008/layout/AlternatingHexagons"/>
    <dgm:cxn modelId="{0A5F0EA2-D86D-4A30-9590-F2F4ECE8BF2F}" type="presParOf" srcId="{826C890B-850B-4BDB-BCC2-E88DABC6A975}" destId="{8F75FCB1-B806-4AC8-ADB8-6D6C860F84FC}" srcOrd="0" destOrd="0" presId="urn:microsoft.com/office/officeart/2008/layout/AlternatingHexagons"/>
    <dgm:cxn modelId="{F3E1AB89-C2E4-416F-ADF1-ACC4645DC9E3}" type="presParOf" srcId="{8F75FCB1-B806-4AC8-ADB8-6D6C860F84FC}" destId="{67185402-53C7-44A6-8A04-53F340FAD891}" srcOrd="0" destOrd="0" presId="urn:microsoft.com/office/officeart/2008/layout/AlternatingHexagons"/>
    <dgm:cxn modelId="{FC067A79-F15B-455B-8D64-4E849B6131B2}" type="presParOf" srcId="{8F75FCB1-B806-4AC8-ADB8-6D6C860F84FC}" destId="{00999663-28C5-4CD1-9D0B-B72B48857CC5}" srcOrd="1" destOrd="0" presId="urn:microsoft.com/office/officeart/2008/layout/AlternatingHexagons"/>
    <dgm:cxn modelId="{45932F96-880D-42B9-BC65-F53244B560FF}" type="presParOf" srcId="{8F75FCB1-B806-4AC8-ADB8-6D6C860F84FC}" destId="{7217E0D4-BAF2-4BCD-82FD-25A2E5C78E58}" srcOrd="2" destOrd="0" presId="urn:microsoft.com/office/officeart/2008/layout/AlternatingHexagons"/>
    <dgm:cxn modelId="{322C75FB-0C95-4E25-9B6E-0823D11C6647}" type="presParOf" srcId="{8F75FCB1-B806-4AC8-ADB8-6D6C860F84FC}" destId="{294F788B-C9D3-4897-802A-6F42D499E195}" srcOrd="3" destOrd="0" presId="urn:microsoft.com/office/officeart/2008/layout/AlternatingHexagons"/>
    <dgm:cxn modelId="{8260A048-6684-4F23-86D7-C48ED82B0DC3}" type="presParOf" srcId="{8F75FCB1-B806-4AC8-ADB8-6D6C860F84FC}" destId="{FF7DA557-EEA1-41BD-B21D-03615CB812A2}" srcOrd="4" destOrd="0" presId="urn:microsoft.com/office/officeart/2008/layout/AlternatingHexagons"/>
    <dgm:cxn modelId="{154ADA24-7273-4871-94A6-7EDF200F3739}" type="presParOf" srcId="{826C890B-850B-4BDB-BCC2-E88DABC6A975}" destId="{9B4BC9D0-444A-4744-9040-EFF098FD0700}" srcOrd="1" destOrd="0" presId="urn:microsoft.com/office/officeart/2008/layout/AlternatingHexagons"/>
    <dgm:cxn modelId="{061696F7-38DC-475C-8195-1C86D613778B}" type="presParOf" srcId="{826C890B-850B-4BDB-BCC2-E88DABC6A975}" destId="{1872F29A-7F67-496B-B3EF-0F2B120C2209}" srcOrd="2" destOrd="0" presId="urn:microsoft.com/office/officeart/2008/layout/AlternatingHexagons"/>
    <dgm:cxn modelId="{8975D2D8-B3B6-49E5-905F-7F78E5407574}" type="presParOf" srcId="{1872F29A-7F67-496B-B3EF-0F2B120C2209}" destId="{E74D2336-2167-45FB-9AAC-03D1C9ABDA5B}" srcOrd="0" destOrd="0" presId="urn:microsoft.com/office/officeart/2008/layout/AlternatingHexagons"/>
    <dgm:cxn modelId="{82933CA3-7755-4E38-9A93-FE6639EFFD26}" type="presParOf" srcId="{1872F29A-7F67-496B-B3EF-0F2B120C2209}" destId="{5D3CBC87-0914-4B3D-B907-EAFFB71E0221}" srcOrd="1" destOrd="0" presId="urn:microsoft.com/office/officeart/2008/layout/AlternatingHexagons"/>
    <dgm:cxn modelId="{3D6F4C83-CD7F-4BAC-9942-8A2C060A99A5}" type="presParOf" srcId="{1872F29A-7F67-496B-B3EF-0F2B120C2209}" destId="{DF82A96C-C5CB-42F6-BFBE-ACB4989021B4}" srcOrd="2" destOrd="0" presId="urn:microsoft.com/office/officeart/2008/layout/AlternatingHexagons"/>
    <dgm:cxn modelId="{CD16A86F-938D-46B5-A794-B64EE9679A61}" type="presParOf" srcId="{1872F29A-7F67-496B-B3EF-0F2B120C2209}" destId="{4ACD4FFF-8AC7-46E3-865C-2C7F04A514EE}" srcOrd="3" destOrd="0" presId="urn:microsoft.com/office/officeart/2008/layout/AlternatingHexagons"/>
    <dgm:cxn modelId="{13EDBDFE-D1E9-4C6A-9ED2-978A284E6E79}" type="presParOf" srcId="{1872F29A-7F67-496B-B3EF-0F2B120C2209}" destId="{8AD6FAB5-FE3A-4D05-9AA1-A79F36EADBE3}" srcOrd="4" destOrd="0" presId="urn:microsoft.com/office/officeart/2008/layout/AlternatingHexagons"/>
    <dgm:cxn modelId="{968DC323-D47A-4536-92B8-5A22D017B9AA}" type="presParOf" srcId="{826C890B-850B-4BDB-BCC2-E88DABC6A975}" destId="{22C9AAED-7230-4B41-A3AD-03B8CC425F78}" srcOrd="3" destOrd="0" presId="urn:microsoft.com/office/officeart/2008/layout/AlternatingHexagons"/>
    <dgm:cxn modelId="{8AC793F5-78DE-403D-A400-BCF9E102F559}" type="presParOf" srcId="{826C890B-850B-4BDB-BCC2-E88DABC6A975}" destId="{365B6FF2-999E-489C-AA8D-2B6774BACF1B}" srcOrd="4" destOrd="0" presId="urn:microsoft.com/office/officeart/2008/layout/AlternatingHexagons"/>
    <dgm:cxn modelId="{85E6CC78-13FA-497F-A8FA-D26860A8F8FE}" type="presParOf" srcId="{365B6FF2-999E-489C-AA8D-2B6774BACF1B}" destId="{207D5EC6-646F-40EB-A6C5-8725B6DA1380}" srcOrd="0" destOrd="0" presId="urn:microsoft.com/office/officeart/2008/layout/AlternatingHexagons"/>
    <dgm:cxn modelId="{0E1AD0A8-CE34-4559-B941-1811510278AE}" type="presParOf" srcId="{365B6FF2-999E-489C-AA8D-2B6774BACF1B}" destId="{5464FEC2-9C9C-4A11-B5F9-A22B34D14EE3}" srcOrd="1" destOrd="0" presId="urn:microsoft.com/office/officeart/2008/layout/AlternatingHexagons"/>
    <dgm:cxn modelId="{829EC505-A5FC-4A2B-86A4-C2A82C94039B}" type="presParOf" srcId="{365B6FF2-999E-489C-AA8D-2B6774BACF1B}" destId="{4A9A5322-C027-4FDD-A99C-7630564B361D}" srcOrd="2" destOrd="0" presId="urn:microsoft.com/office/officeart/2008/layout/AlternatingHexagons"/>
    <dgm:cxn modelId="{F06167B9-2CE6-410B-9149-25A70E3C36C7}" type="presParOf" srcId="{365B6FF2-999E-489C-AA8D-2B6774BACF1B}" destId="{689A6484-0CDD-4442-8279-7D946BCDD7B0}" srcOrd="3" destOrd="0" presId="urn:microsoft.com/office/officeart/2008/layout/AlternatingHexagons"/>
    <dgm:cxn modelId="{3DC70A51-2573-4B76-85E9-374930B2C8E7}" type="presParOf" srcId="{365B6FF2-999E-489C-AA8D-2B6774BACF1B}" destId="{7FE544BF-341E-493C-A742-DC26C0844AF4}"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34CC42C-6AF3-4CFD-9DC1-78E919E0A922}" type="doc">
      <dgm:prSet loTypeId="urn:microsoft.com/office/officeart/2005/8/layout/orgChart1" loCatId="hierarchy" qsTypeId="urn:microsoft.com/office/officeart/2005/8/quickstyle/simple5" qsCatId="simple" csTypeId="urn:microsoft.com/office/officeart/2005/8/colors/accent1_2" csCatId="accent1" phldr="1"/>
      <dgm:spPr/>
      <dgm:t>
        <a:bodyPr/>
        <a:lstStyle/>
        <a:p>
          <a:endParaRPr lang="en-US"/>
        </a:p>
      </dgm:t>
    </dgm:pt>
    <dgm:pt modelId="{4F31B58C-AB66-46AD-84BE-E9A050617CD2}">
      <dgm:prSet phldrT="[Text]"/>
      <dgm:spPr>
        <a:solidFill>
          <a:srgbClr val="002060"/>
        </a:solidFill>
      </dgm:spPr>
      <dgm:t>
        <a:bodyPr/>
        <a:lstStyle/>
        <a:p>
          <a:r>
            <a:rPr lang="en-US" dirty="0">
              <a:effectLst>
                <a:outerShdw blurRad="38100" dist="38100" dir="2700000" algn="tl">
                  <a:srgbClr val="000000">
                    <a:alpha val="43137"/>
                  </a:srgbClr>
                </a:outerShdw>
              </a:effectLst>
            </a:rPr>
            <a:t>Severe </a:t>
          </a:r>
        </a:p>
      </dgm:t>
    </dgm:pt>
    <dgm:pt modelId="{F7CFCA92-108B-45E0-A364-9B4D81C65021}" type="parTrans" cxnId="{AF59E2D8-B46B-49DE-AA20-BDAAC4D480BE}">
      <dgm:prSet/>
      <dgm:spPr/>
      <dgm:t>
        <a:bodyPr/>
        <a:lstStyle/>
        <a:p>
          <a:endParaRPr lang="en-US"/>
        </a:p>
      </dgm:t>
    </dgm:pt>
    <dgm:pt modelId="{65F62717-63EB-4B36-9C65-C2FC5D353795}" type="sibTrans" cxnId="{AF59E2D8-B46B-49DE-AA20-BDAAC4D480BE}">
      <dgm:prSet/>
      <dgm:spPr/>
      <dgm:t>
        <a:bodyPr/>
        <a:lstStyle/>
        <a:p>
          <a:endParaRPr lang="en-US"/>
        </a:p>
      </dgm:t>
    </dgm:pt>
    <dgm:pt modelId="{17E69FA5-059E-4414-9983-EB4D73BB7FF0}">
      <dgm:prSet phldrT="[Text]"/>
      <dgm:spPr>
        <a:solidFill>
          <a:srgbClr val="FF0000"/>
        </a:solidFill>
      </dgm:spPr>
      <dgm:t>
        <a:bodyPr/>
        <a:lstStyle/>
        <a:p>
          <a:r>
            <a:rPr lang="en-US" dirty="0">
              <a:effectLst>
                <a:outerShdw blurRad="38100" dist="38100" dir="2700000" algn="tl">
                  <a:srgbClr val="000000">
                    <a:alpha val="43137"/>
                  </a:srgbClr>
                </a:outerShdw>
              </a:effectLst>
            </a:rPr>
            <a:t>yes</a:t>
          </a:r>
        </a:p>
      </dgm:t>
    </dgm:pt>
    <dgm:pt modelId="{515B32A5-2770-43D5-A952-F527760D887F}" type="parTrans" cxnId="{7340CD1C-5C02-4767-9172-F32A60F027DD}">
      <dgm:prSet/>
      <dgm:spPr/>
      <dgm:t>
        <a:bodyPr/>
        <a:lstStyle/>
        <a:p>
          <a:endParaRPr lang="en-US">
            <a:effectLst>
              <a:outerShdw blurRad="38100" dist="38100" dir="2700000" algn="tl">
                <a:srgbClr val="000000">
                  <a:alpha val="43137"/>
                </a:srgbClr>
              </a:outerShdw>
            </a:effectLst>
          </a:endParaRPr>
        </a:p>
      </dgm:t>
    </dgm:pt>
    <dgm:pt modelId="{90E9FB9F-7EB3-4060-B3E5-0F1CAF2D0415}" type="sibTrans" cxnId="{7340CD1C-5C02-4767-9172-F32A60F027DD}">
      <dgm:prSet/>
      <dgm:spPr/>
      <dgm:t>
        <a:bodyPr/>
        <a:lstStyle/>
        <a:p>
          <a:endParaRPr lang="en-US"/>
        </a:p>
      </dgm:t>
    </dgm:pt>
    <dgm:pt modelId="{F3628058-7D51-4C60-8B21-D49800EAF7DD}">
      <dgm:prSet phldrT="[Text]"/>
      <dgm:spPr>
        <a:solidFill>
          <a:srgbClr val="002060"/>
        </a:solidFill>
      </dgm:spPr>
      <dgm:t>
        <a:bodyPr/>
        <a:lstStyle/>
        <a:p>
          <a:r>
            <a:rPr lang="en-US" dirty="0">
              <a:effectLst>
                <a:outerShdw blurRad="38100" dist="38100" dir="2700000" algn="tl">
                  <a:srgbClr val="000000">
                    <a:alpha val="43137"/>
                  </a:srgbClr>
                </a:outerShdw>
              </a:effectLst>
            </a:rPr>
            <a:t>No </a:t>
          </a:r>
        </a:p>
      </dgm:t>
    </dgm:pt>
    <dgm:pt modelId="{E49BC031-3CB7-4144-9222-98959630E9AD}" type="parTrans" cxnId="{1F7476B9-9935-4059-932F-E3A63ABD1165}">
      <dgm:prSet/>
      <dgm:spPr/>
      <dgm:t>
        <a:bodyPr/>
        <a:lstStyle/>
        <a:p>
          <a:endParaRPr lang="en-US">
            <a:effectLst>
              <a:outerShdw blurRad="38100" dist="38100" dir="2700000" algn="tl">
                <a:srgbClr val="000000">
                  <a:alpha val="43137"/>
                </a:srgbClr>
              </a:outerShdw>
            </a:effectLst>
          </a:endParaRPr>
        </a:p>
      </dgm:t>
    </dgm:pt>
    <dgm:pt modelId="{65C7E8AD-999F-49D8-B738-6033BEDC478F}" type="sibTrans" cxnId="{1F7476B9-9935-4059-932F-E3A63ABD1165}">
      <dgm:prSet/>
      <dgm:spPr/>
      <dgm:t>
        <a:bodyPr/>
        <a:lstStyle/>
        <a:p>
          <a:endParaRPr lang="en-US"/>
        </a:p>
      </dgm:t>
    </dgm:pt>
    <dgm:pt modelId="{7CEEA245-B280-465C-B59D-B025C8EFAA45}" type="pres">
      <dgm:prSet presAssocID="{734CC42C-6AF3-4CFD-9DC1-78E919E0A922}" presName="hierChild1" presStyleCnt="0">
        <dgm:presLayoutVars>
          <dgm:orgChart val="1"/>
          <dgm:chPref val="1"/>
          <dgm:dir/>
          <dgm:animOne val="branch"/>
          <dgm:animLvl val="lvl"/>
          <dgm:resizeHandles/>
        </dgm:presLayoutVars>
      </dgm:prSet>
      <dgm:spPr/>
    </dgm:pt>
    <dgm:pt modelId="{EAB919DB-8D2B-4FBC-8C71-015BE3AC8401}" type="pres">
      <dgm:prSet presAssocID="{4F31B58C-AB66-46AD-84BE-E9A050617CD2}" presName="hierRoot1" presStyleCnt="0">
        <dgm:presLayoutVars>
          <dgm:hierBranch val="init"/>
        </dgm:presLayoutVars>
      </dgm:prSet>
      <dgm:spPr/>
    </dgm:pt>
    <dgm:pt modelId="{EF77AB96-C1AC-4C1E-8F4D-E800794EAE33}" type="pres">
      <dgm:prSet presAssocID="{4F31B58C-AB66-46AD-84BE-E9A050617CD2}" presName="rootComposite1" presStyleCnt="0"/>
      <dgm:spPr/>
    </dgm:pt>
    <dgm:pt modelId="{8861B41E-9012-4A6F-96BA-1643BEDC9344}" type="pres">
      <dgm:prSet presAssocID="{4F31B58C-AB66-46AD-84BE-E9A050617CD2}" presName="rootText1" presStyleLbl="node0" presStyleIdx="0" presStyleCnt="1">
        <dgm:presLayoutVars>
          <dgm:chPref val="3"/>
        </dgm:presLayoutVars>
      </dgm:prSet>
      <dgm:spPr/>
    </dgm:pt>
    <dgm:pt modelId="{E337EF36-ED06-47AC-ABB5-2307EA0393CA}" type="pres">
      <dgm:prSet presAssocID="{4F31B58C-AB66-46AD-84BE-E9A050617CD2}" presName="rootConnector1" presStyleLbl="node1" presStyleIdx="0" presStyleCnt="0"/>
      <dgm:spPr/>
    </dgm:pt>
    <dgm:pt modelId="{2AA25B0F-243E-4792-8E14-A00611054B8A}" type="pres">
      <dgm:prSet presAssocID="{4F31B58C-AB66-46AD-84BE-E9A050617CD2}" presName="hierChild2" presStyleCnt="0"/>
      <dgm:spPr/>
    </dgm:pt>
    <dgm:pt modelId="{9EA8754A-D9C5-47AB-9F2A-BD4951932ED3}" type="pres">
      <dgm:prSet presAssocID="{515B32A5-2770-43D5-A952-F527760D887F}" presName="Name37" presStyleLbl="parChTrans1D2" presStyleIdx="0" presStyleCnt="2"/>
      <dgm:spPr/>
    </dgm:pt>
    <dgm:pt modelId="{76F36FED-F821-4B6B-BCAC-F118B46774B3}" type="pres">
      <dgm:prSet presAssocID="{17E69FA5-059E-4414-9983-EB4D73BB7FF0}" presName="hierRoot2" presStyleCnt="0">
        <dgm:presLayoutVars>
          <dgm:hierBranch val="init"/>
        </dgm:presLayoutVars>
      </dgm:prSet>
      <dgm:spPr/>
    </dgm:pt>
    <dgm:pt modelId="{5E13E130-19C1-43FC-B1F4-A590AB9F1A84}" type="pres">
      <dgm:prSet presAssocID="{17E69FA5-059E-4414-9983-EB4D73BB7FF0}" presName="rootComposite" presStyleCnt="0"/>
      <dgm:spPr/>
    </dgm:pt>
    <dgm:pt modelId="{2CB4DF8A-857F-4AA0-81CE-3B585595CC1A}" type="pres">
      <dgm:prSet presAssocID="{17E69FA5-059E-4414-9983-EB4D73BB7FF0}" presName="rootText" presStyleLbl="node2" presStyleIdx="0" presStyleCnt="2">
        <dgm:presLayoutVars>
          <dgm:chPref val="3"/>
        </dgm:presLayoutVars>
      </dgm:prSet>
      <dgm:spPr/>
    </dgm:pt>
    <dgm:pt modelId="{8670E66C-AE04-45B5-AD2D-5AC5905E02DF}" type="pres">
      <dgm:prSet presAssocID="{17E69FA5-059E-4414-9983-EB4D73BB7FF0}" presName="rootConnector" presStyleLbl="node2" presStyleIdx="0" presStyleCnt="2"/>
      <dgm:spPr/>
    </dgm:pt>
    <dgm:pt modelId="{40DF8505-B02E-467B-B74D-15E19A26EE00}" type="pres">
      <dgm:prSet presAssocID="{17E69FA5-059E-4414-9983-EB4D73BB7FF0}" presName="hierChild4" presStyleCnt="0"/>
      <dgm:spPr/>
    </dgm:pt>
    <dgm:pt modelId="{9A9771E2-D689-4F69-8576-7949DE54703F}" type="pres">
      <dgm:prSet presAssocID="{17E69FA5-059E-4414-9983-EB4D73BB7FF0}" presName="hierChild5" presStyleCnt="0"/>
      <dgm:spPr/>
    </dgm:pt>
    <dgm:pt modelId="{B4BE4A58-1DE1-48B3-9F4E-1F130B487B19}" type="pres">
      <dgm:prSet presAssocID="{E49BC031-3CB7-4144-9222-98959630E9AD}" presName="Name37" presStyleLbl="parChTrans1D2" presStyleIdx="1" presStyleCnt="2"/>
      <dgm:spPr/>
    </dgm:pt>
    <dgm:pt modelId="{7EE3342C-D536-4042-84BC-AE6DE421B111}" type="pres">
      <dgm:prSet presAssocID="{F3628058-7D51-4C60-8B21-D49800EAF7DD}" presName="hierRoot2" presStyleCnt="0">
        <dgm:presLayoutVars>
          <dgm:hierBranch val="init"/>
        </dgm:presLayoutVars>
      </dgm:prSet>
      <dgm:spPr/>
    </dgm:pt>
    <dgm:pt modelId="{A1D66004-25A3-4AB4-924A-F36AA40B1BCF}" type="pres">
      <dgm:prSet presAssocID="{F3628058-7D51-4C60-8B21-D49800EAF7DD}" presName="rootComposite" presStyleCnt="0"/>
      <dgm:spPr/>
    </dgm:pt>
    <dgm:pt modelId="{3BF600CA-F04C-4709-8749-5AB3747000EE}" type="pres">
      <dgm:prSet presAssocID="{F3628058-7D51-4C60-8B21-D49800EAF7DD}" presName="rootText" presStyleLbl="node2" presStyleIdx="1" presStyleCnt="2">
        <dgm:presLayoutVars>
          <dgm:chPref val="3"/>
        </dgm:presLayoutVars>
      </dgm:prSet>
      <dgm:spPr/>
    </dgm:pt>
    <dgm:pt modelId="{0015B5F9-5D1F-4CB9-BF2A-5E249F1778E9}" type="pres">
      <dgm:prSet presAssocID="{F3628058-7D51-4C60-8B21-D49800EAF7DD}" presName="rootConnector" presStyleLbl="node2" presStyleIdx="1" presStyleCnt="2"/>
      <dgm:spPr/>
    </dgm:pt>
    <dgm:pt modelId="{C52CF561-0411-4774-A902-2912DF7EF8C1}" type="pres">
      <dgm:prSet presAssocID="{F3628058-7D51-4C60-8B21-D49800EAF7DD}" presName="hierChild4" presStyleCnt="0"/>
      <dgm:spPr/>
    </dgm:pt>
    <dgm:pt modelId="{70821B29-21AE-4740-877B-83E90519484E}" type="pres">
      <dgm:prSet presAssocID="{F3628058-7D51-4C60-8B21-D49800EAF7DD}" presName="hierChild5" presStyleCnt="0"/>
      <dgm:spPr/>
    </dgm:pt>
    <dgm:pt modelId="{78907F26-43EB-4F80-A582-5734F2FC2201}" type="pres">
      <dgm:prSet presAssocID="{4F31B58C-AB66-46AD-84BE-E9A050617CD2}" presName="hierChild3" presStyleCnt="0"/>
      <dgm:spPr/>
    </dgm:pt>
  </dgm:ptLst>
  <dgm:cxnLst>
    <dgm:cxn modelId="{7BF8470B-6EB7-4E87-8AEC-180B36486D94}" type="presOf" srcId="{E49BC031-3CB7-4144-9222-98959630E9AD}" destId="{B4BE4A58-1DE1-48B3-9F4E-1F130B487B19}" srcOrd="0" destOrd="0" presId="urn:microsoft.com/office/officeart/2005/8/layout/orgChart1"/>
    <dgm:cxn modelId="{7340CD1C-5C02-4767-9172-F32A60F027DD}" srcId="{4F31B58C-AB66-46AD-84BE-E9A050617CD2}" destId="{17E69FA5-059E-4414-9983-EB4D73BB7FF0}" srcOrd="0" destOrd="0" parTransId="{515B32A5-2770-43D5-A952-F527760D887F}" sibTransId="{90E9FB9F-7EB3-4060-B3E5-0F1CAF2D0415}"/>
    <dgm:cxn modelId="{B5396530-56AB-482E-9EB5-C294C251C5A8}" type="presOf" srcId="{17E69FA5-059E-4414-9983-EB4D73BB7FF0}" destId="{2CB4DF8A-857F-4AA0-81CE-3B585595CC1A}" srcOrd="0" destOrd="0" presId="urn:microsoft.com/office/officeart/2005/8/layout/orgChart1"/>
    <dgm:cxn modelId="{695D2940-F6D1-4BF9-8DF5-5E633213D583}" type="presOf" srcId="{17E69FA5-059E-4414-9983-EB4D73BB7FF0}" destId="{8670E66C-AE04-45B5-AD2D-5AC5905E02DF}" srcOrd="1" destOrd="0" presId="urn:microsoft.com/office/officeart/2005/8/layout/orgChart1"/>
    <dgm:cxn modelId="{D82FF15C-7E9B-4B9E-BA37-F2CBD937E5B5}" type="presOf" srcId="{734CC42C-6AF3-4CFD-9DC1-78E919E0A922}" destId="{7CEEA245-B280-465C-B59D-B025C8EFAA45}" srcOrd="0" destOrd="0" presId="urn:microsoft.com/office/officeart/2005/8/layout/orgChart1"/>
    <dgm:cxn modelId="{C37DEC5A-7D3F-4076-A001-8BA6E63C1BA5}" type="presOf" srcId="{F3628058-7D51-4C60-8B21-D49800EAF7DD}" destId="{3BF600CA-F04C-4709-8749-5AB3747000EE}" srcOrd="0" destOrd="0" presId="urn:microsoft.com/office/officeart/2005/8/layout/orgChart1"/>
    <dgm:cxn modelId="{C5828C7C-42CA-46E0-9AD2-871D19C56BAD}" type="presOf" srcId="{F3628058-7D51-4C60-8B21-D49800EAF7DD}" destId="{0015B5F9-5D1F-4CB9-BF2A-5E249F1778E9}" srcOrd="1" destOrd="0" presId="urn:microsoft.com/office/officeart/2005/8/layout/orgChart1"/>
    <dgm:cxn modelId="{E0E19C89-6B42-45F7-8249-6CB4590D3960}" type="presOf" srcId="{515B32A5-2770-43D5-A952-F527760D887F}" destId="{9EA8754A-D9C5-47AB-9F2A-BD4951932ED3}" srcOrd="0" destOrd="0" presId="urn:microsoft.com/office/officeart/2005/8/layout/orgChart1"/>
    <dgm:cxn modelId="{1F7476B9-9935-4059-932F-E3A63ABD1165}" srcId="{4F31B58C-AB66-46AD-84BE-E9A050617CD2}" destId="{F3628058-7D51-4C60-8B21-D49800EAF7DD}" srcOrd="1" destOrd="0" parTransId="{E49BC031-3CB7-4144-9222-98959630E9AD}" sibTransId="{65C7E8AD-999F-49D8-B738-6033BEDC478F}"/>
    <dgm:cxn modelId="{6CCE1DD7-8466-44A2-BBC2-E0CA3E7CAE00}" type="presOf" srcId="{4F31B58C-AB66-46AD-84BE-E9A050617CD2}" destId="{8861B41E-9012-4A6F-96BA-1643BEDC9344}" srcOrd="0" destOrd="0" presId="urn:microsoft.com/office/officeart/2005/8/layout/orgChart1"/>
    <dgm:cxn modelId="{AF59E2D8-B46B-49DE-AA20-BDAAC4D480BE}" srcId="{734CC42C-6AF3-4CFD-9DC1-78E919E0A922}" destId="{4F31B58C-AB66-46AD-84BE-E9A050617CD2}" srcOrd="0" destOrd="0" parTransId="{F7CFCA92-108B-45E0-A364-9B4D81C65021}" sibTransId="{65F62717-63EB-4B36-9C65-C2FC5D353795}"/>
    <dgm:cxn modelId="{B8E379E7-7E53-4E56-8C39-AA7DCEAF11CD}" type="presOf" srcId="{4F31B58C-AB66-46AD-84BE-E9A050617CD2}" destId="{E337EF36-ED06-47AC-ABB5-2307EA0393CA}" srcOrd="1" destOrd="0" presId="urn:microsoft.com/office/officeart/2005/8/layout/orgChart1"/>
    <dgm:cxn modelId="{647F9705-A9B9-4B76-843D-A097263F3C1D}" type="presParOf" srcId="{7CEEA245-B280-465C-B59D-B025C8EFAA45}" destId="{EAB919DB-8D2B-4FBC-8C71-015BE3AC8401}" srcOrd="0" destOrd="0" presId="urn:microsoft.com/office/officeart/2005/8/layout/orgChart1"/>
    <dgm:cxn modelId="{39EB7E67-B286-40C7-819E-A213C71992DC}" type="presParOf" srcId="{EAB919DB-8D2B-4FBC-8C71-015BE3AC8401}" destId="{EF77AB96-C1AC-4C1E-8F4D-E800794EAE33}" srcOrd="0" destOrd="0" presId="urn:microsoft.com/office/officeart/2005/8/layout/orgChart1"/>
    <dgm:cxn modelId="{7C859718-8BB8-465B-BE5D-A781AF7847D9}" type="presParOf" srcId="{EF77AB96-C1AC-4C1E-8F4D-E800794EAE33}" destId="{8861B41E-9012-4A6F-96BA-1643BEDC9344}" srcOrd="0" destOrd="0" presId="urn:microsoft.com/office/officeart/2005/8/layout/orgChart1"/>
    <dgm:cxn modelId="{D4304AE0-AA87-4A51-9EE6-5F64FDFFE528}" type="presParOf" srcId="{EF77AB96-C1AC-4C1E-8F4D-E800794EAE33}" destId="{E337EF36-ED06-47AC-ABB5-2307EA0393CA}" srcOrd="1" destOrd="0" presId="urn:microsoft.com/office/officeart/2005/8/layout/orgChart1"/>
    <dgm:cxn modelId="{19A671EC-E2D4-43B2-BF03-ABF1B6CB3999}" type="presParOf" srcId="{EAB919DB-8D2B-4FBC-8C71-015BE3AC8401}" destId="{2AA25B0F-243E-4792-8E14-A00611054B8A}" srcOrd="1" destOrd="0" presId="urn:microsoft.com/office/officeart/2005/8/layout/orgChart1"/>
    <dgm:cxn modelId="{36D5BDFF-230E-45CE-BDAA-97C1D0A3C5D2}" type="presParOf" srcId="{2AA25B0F-243E-4792-8E14-A00611054B8A}" destId="{9EA8754A-D9C5-47AB-9F2A-BD4951932ED3}" srcOrd="0" destOrd="0" presId="urn:microsoft.com/office/officeart/2005/8/layout/orgChart1"/>
    <dgm:cxn modelId="{FD026F35-B02A-4996-8DFA-28ECC6FADCE1}" type="presParOf" srcId="{2AA25B0F-243E-4792-8E14-A00611054B8A}" destId="{76F36FED-F821-4B6B-BCAC-F118B46774B3}" srcOrd="1" destOrd="0" presId="urn:microsoft.com/office/officeart/2005/8/layout/orgChart1"/>
    <dgm:cxn modelId="{47F5F55E-6AF4-40B7-B36E-E3C3C8EF8B9C}" type="presParOf" srcId="{76F36FED-F821-4B6B-BCAC-F118B46774B3}" destId="{5E13E130-19C1-43FC-B1F4-A590AB9F1A84}" srcOrd="0" destOrd="0" presId="urn:microsoft.com/office/officeart/2005/8/layout/orgChart1"/>
    <dgm:cxn modelId="{2ECC882F-B9A3-420C-946F-0CAF43A5E368}" type="presParOf" srcId="{5E13E130-19C1-43FC-B1F4-A590AB9F1A84}" destId="{2CB4DF8A-857F-4AA0-81CE-3B585595CC1A}" srcOrd="0" destOrd="0" presId="urn:microsoft.com/office/officeart/2005/8/layout/orgChart1"/>
    <dgm:cxn modelId="{8729ED6F-6525-4862-A4E8-2DDBC62DE86D}" type="presParOf" srcId="{5E13E130-19C1-43FC-B1F4-A590AB9F1A84}" destId="{8670E66C-AE04-45B5-AD2D-5AC5905E02DF}" srcOrd="1" destOrd="0" presId="urn:microsoft.com/office/officeart/2005/8/layout/orgChart1"/>
    <dgm:cxn modelId="{AC30F841-FA59-448A-81DD-7477A027A19D}" type="presParOf" srcId="{76F36FED-F821-4B6B-BCAC-F118B46774B3}" destId="{40DF8505-B02E-467B-B74D-15E19A26EE00}" srcOrd="1" destOrd="0" presId="urn:microsoft.com/office/officeart/2005/8/layout/orgChart1"/>
    <dgm:cxn modelId="{6C3AA45E-B740-4B21-9E66-CA8BC90E850A}" type="presParOf" srcId="{76F36FED-F821-4B6B-BCAC-F118B46774B3}" destId="{9A9771E2-D689-4F69-8576-7949DE54703F}" srcOrd="2" destOrd="0" presId="urn:microsoft.com/office/officeart/2005/8/layout/orgChart1"/>
    <dgm:cxn modelId="{E863C20A-C73B-490C-8846-C72E8B69C57D}" type="presParOf" srcId="{2AA25B0F-243E-4792-8E14-A00611054B8A}" destId="{B4BE4A58-1DE1-48B3-9F4E-1F130B487B19}" srcOrd="2" destOrd="0" presId="urn:microsoft.com/office/officeart/2005/8/layout/orgChart1"/>
    <dgm:cxn modelId="{E2AE1A52-B598-418D-A992-F53CFEBC42EF}" type="presParOf" srcId="{2AA25B0F-243E-4792-8E14-A00611054B8A}" destId="{7EE3342C-D536-4042-84BC-AE6DE421B111}" srcOrd="3" destOrd="0" presId="urn:microsoft.com/office/officeart/2005/8/layout/orgChart1"/>
    <dgm:cxn modelId="{593E10FD-8CCB-4A67-9351-29B2ABF58CBC}" type="presParOf" srcId="{7EE3342C-D536-4042-84BC-AE6DE421B111}" destId="{A1D66004-25A3-4AB4-924A-F36AA40B1BCF}" srcOrd="0" destOrd="0" presId="urn:microsoft.com/office/officeart/2005/8/layout/orgChart1"/>
    <dgm:cxn modelId="{3BB46B69-B5BC-40A5-916C-264CC2428F9A}" type="presParOf" srcId="{A1D66004-25A3-4AB4-924A-F36AA40B1BCF}" destId="{3BF600CA-F04C-4709-8749-5AB3747000EE}" srcOrd="0" destOrd="0" presId="urn:microsoft.com/office/officeart/2005/8/layout/orgChart1"/>
    <dgm:cxn modelId="{F2C8F044-0C7A-4702-BD03-E58865BD11DE}" type="presParOf" srcId="{A1D66004-25A3-4AB4-924A-F36AA40B1BCF}" destId="{0015B5F9-5D1F-4CB9-BF2A-5E249F1778E9}" srcOrd="1" destOrd="0" presId="urn:microsoft.com/office/officeart/2005/8/layout/orgChart1"/>
    <dgm:cxn modelId="{3B382FBC-178E-476B-92CC-28B730A93A00}" type="presParOf" srcId="{7EE3342C-D536-4042-84BC-AE6DE421B111}" destId="{C52CF561-0411-4774-A902-2912DF7EF8C1}" srcOrd="1" destOrd="0" presId="urn:microsoft.com/office/officeart/2005/8/layout/orgChart1"/>
    <dgm:cxn modelId="{A92E5907-3CE6-4D6C-A20E-F1DA8179BF2A}" type="presParOf" srcId="{7EE3342C-D536-4042-84BC-AE6DE421B111}" destId="{70821B29-21AE-4740-877B-83E90519484E}" srcOrd="2" destOrd="0" presId="urn:microsoft.com/office/officeart/2005/8/layout/orgChart1"/>
    <dgm:cxn modelId="{5FDCD473-2C42-4462-97AB-2FB7CBA0E970}" type="presParOf" srcId="{EAB919DB-8D2B-4FBC-8C71-015BE3AC8401}" destId="{78907F26-43EB-4F80-A582-5734F2FC2201}"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734CC42C-6AF3-4CFD-9DC1-78E919E0A922}" type="doc">
      <dgm:prSet loTypeId="urn:microsoft.com/office/officeart/2005/8/layout/orgChart1" loCatId="hierarchy" qsTypeId="urn:microsoft.com/office/officeart/2005/8/quickstyle/simple5" qsCatId="simple" csTypeId="urn:microsoft.com/office/officeart/2005/8/colors/accent1_2" csCatId="accent1" phldr="1"/>
      <dgm:spPr/>
      <dgm:t>
        <a:bodyPr/>
        <a:lstStyle/>
        <a:p>
          <a:endParaRPr lang="en-US"/>
        </a:p>
      </dgm:t>
    </dgm:pt>
    <dgm:pt modelId="{4F31B58C-AB66-46AD-84BE-E9A050617CD2}">
      <dgm:prSet phldrT="[Text]"/>
      <dgm:spPr>
        <a:solidFill>
          <a:srgbClr val="002060"/>
        </a:solidFill>
      </dgm:spPr>
      <dgm:t>
        <a:bodyPr/>
        <a:lstStyle/>
        <a:p>
          <a:r>
            <a:rPr lang="en-US" dirty="0">
              <a:effectLst>
                <a:outerShdw blurRad="38100" dist="38100" dir="2700000" algn="tl">
                  <a:srgbClr val="000000">
                    <a:alpha val="43137"/>
                  </a:srgbClr>
                </a:outerShdw>
              </a:effectLst>
            </a:rPr>
            <a:t>moderate </a:t>
          </a:r>
        </a:p>
      </dgm:t>
    </dgm:pt>
    <dgm:pt modelId="{F7CFCA92-108B-45E0-A364-9B4D81C65021}" type="parTrans" cxnId="{AF59E2D8-B46B-49DE-AA20-BDAAC4D480BE}">
      <dgm:prSet/>
      <dgm:spPr/>
      <dgm:t>
        <a:bodyPr/>
        <a:lstStyle/>
        <a:p>
          <a:endParaRPr lang="en-US"/>
        </a:p>
      </dgm:t>
    </dgm:pt>
    <dgm:pt modelId="{65F62717-63EB-4B36-9C65-C2FC5D353795}" type="sibTrans" cxnId="{AF59E2D8-B46B-49DE-AA20-BDAAC4D480BE}">
      <dgm:prSet/>
      <dgm:spPr/>
      <dgm:t>
        <a:bodyPr/>
        <a:lstStyle/>
        <a:p>
          <a:endParaRPr lang="en-US"/>
        </a:p>
      </dgm:t>
    </dgm:pt>
    <dgm:pt modelId="{17E69FA5-059E-4414-9983-EB4D73BB7FF0}">
      <dgm:prSet phldrT="[Text]" custT="1"/>
      <dgm:spPr>
        <a:solidFill>
          <a:srgbClr val="FF0000"/>
        </a:solidFill>
      </dgm:spPr>
      <dgm:t>
        <a:bodyPr/>
        <a:lstStyle/>
        <a:p>
          <a:r>
            <a:rPr lang="en-US" sz="2400" dirty="0">
              <a:effectLst>
                <a:outerShdw blurRad="38100" dist="38100" dir="2700000" algn="tl">
                  <a:srgbClr val="000000">
                    <a:alpha val="43137"/>
                  </a:srgbClr>
                </a:outerShdw>
              </a:effectLst>
            </a:rPr>
            <a:t>yes</a:t>
          </a:r>
        </a:p>
      </dgm:t>
    </dgm:pt>
    <dgm:pt modelId="{515B32A5-2770-43D5-A952-F527760D887F}" type="parTrans" cxnId="{7340CD1C-5C02-4767-9172-F32A60F027DD}">
      <dgm:prSet/>
      <dgm:spPr/>
      <dgm:t>
        <a:bodyPr/>
        <a:lstStyle/>
        <a:p>
          <a:endParaRPr lang="en-US">
            <a:effectLst>
              <a:outerShdw blurRad="38100" dist="38100" dir="2700000" algn="tl">
                <a:srgbClr val="000000">
                  <a:alpha val="43137"/>
                </a:srgbClr>
              </a:outerShdw>
            </a:effectLst>
          </a:endParaRPr>
        </a:p>
      </dgm:t>
    </dgm:pt>
    <dgm:pt modelId="{90E9FB9F-7EB3-4060-B3E5-0F1CAF2D0415}" type="sibTrans" cxnId="{7340CD1C-5C02-4767-9172-F32A60F027DD}">
      <dgm:prSet/>
      <dgm:spPr/>
      <dgm:t>
        <a:bodyPr/>
        <a:lstStyle/>
        <a:p>
          <a:endParaRPr lang="en-US"/>
        </a:p>
      </dgm:t>
    </dgm:pt>
    <dgm:pt modelId="{F3628058-7D51-4C60-8B21-D49800EAF7DD}">
      <dgm:prSet phldrT="[Text]" custT="1"/>
      <dgm:spPr>
        <a:solidFill>
          <a:srgbClr val="002060"/>
        </a:solidFill>
      </dgm:spPr>
      <dgm:t>
        <a:bodyPr/>
        <a:lstStyle/>
        <a:p>
          <a:r>
            <a:rPr lang="en-US" sz="2400" dirty="0">
              <a:effectLst>
                <a:outerShdw blurRad="38100" dist="38100" dir="2700000" algn="tl">
                  <a:srgbClr val="000000">
                    <a:alpha val="43137"/>
                  </a:srgbClr>
                </a:outerShdw>
              </a:effectLst>
            </a:rPr>
            <a:t>No</a:t>
          </a:r>
          <a:r>
            <a:rPr lang="en-US" sz="2000" dirty="0">
              <a:effectLst>
                <a:outerShdw blurRad="38100" dist="38100" dir="2700000" algn="tl">
                  <a:srgbClr val="000000">
                    <a:alpha val="43137"/>
                  </a:srgbClr>
                </a:outerShdw>
              </a:effectLst>
            </a:rPr>
            <a:t> </a:t>
          </a:r>
        </a:p>
      </dgm:t>
    </dgm:pt>
    <dgm:pt modelId="{E49BC031-3CB7-4144-9222-98959630E9AD}" type="parTrans" cxnId="{1F7476B9-9935-4059-932F-E3A63ABD1165}">
      <dgm:prSet/>
      <dgm:spPr/>
      <dgm:t>
        <a:bodyPr/>
        <a:lstStyle/>
        <a:p>
          <a:endParaRPr lang="en-US">
            <a:effectLst>
              <a:outerShdw blurRad="38100" dist="38100" dir="2700000" algn="tl">
                <a:srgbClr val="000000">
                  <a:alpha val="43137"/>
                </a:srgbClr>
              </a:outerShdw>
            </a:effectLst>
          </a:endParaRPr>
        </a:p>
      </dgm:t>
    </dgm:pt>
    <dgm:pt modelId="{65C7E8AD-999F-49D8-B738-6033BEDC478F}" type="sibTrans" cxnId="{1F7476B9-9935-4059-932F-E3A63ABD1165}">
      <dgm:prSet/>
      <dgm:spPr/>
      <dgm:t>
        <a:bodyPr/>
        <a:lstStyle/>
        <a:p>
          <a:endParaRPr lang="en-US"/>
        </a:p>
      </dgm:t>
    </dgm:pt>
    <dgm:pt modelId="{7CEEA245-B280-465C-B59D-B025C8EFAA45}" type="pres">
      <dgm:prSet presAssocID="{734CC42C-6AF3-4CFD-9DC1-78E919E0A922}" presName="hierChild1" presStyleCnt="0">
        <dgm:presLayoutVars>
          <dgm:orgChart val="1"/>
          <dgm:chPref val="1"/>
          <dgm:dir/>
          <dgm:animOne val="branch"/>
          <dgm:animLvl val="lvl"/>
          <dgm:resizeHandles/>
        </dgm:presLayoutVars>
      </dgm:prSet>
      <dgm:spPr/>
    </dgm:pt>
    <dgm:pt modelId="{EAB919DB-8D2B-4FBC-8C71-015BE3AC8401}" type="pres">
      <dgm:prSet presAssocID="{4F31B58C-AB66-46AD-84BE-E9A050617CD2}" presName="hierRoot1" presStyleCnt="0">
        <dgm:presLayoutVars>
          <dgm:hierBranch val="init"/>
        </dgm:presLayoutVars>
      </dgm:prSet>
      <dgm:spPr/>
    </dgm:pt>
    <dgm:pt modelId="{EF77AB96-C1AC-4C1E-8F4D-E800794EAE33}" type="pres">
      <dgm:prSet presAssocID="{4F31B58C-AB66-46AD-84BE-E9A050617CD2}" presName="rootComposite1" presStyleCnt="0"/>
      <dgm:spPr/>
    </dgm:pt>
    <dgm:pt modelId="{8861B41E-9012-4A6F-96BA-1643BEDC9344}" type="pres">
      <dgm:prSet presAssocID="{4F31B58C-AB66-46AD-84BE-E9A050617CD2}" presName="rootText1" presStyleLbl="node0" presStyleIdx="0" presStyleCnt="1">
        <dgm:presLayoutVars>
          <dgm:chPref val="3"/>
        </dgm:presLayoutVars>
      </dgm:prSet>
      <dgm:spPr/>
    </dgm:pt>
    <dgm:pt modelId="{E337EF36-ED06-47AC-ABB5-2307EA0393CA}" type="pres">
      <dgm:prSet presAssocID="{4F31B58C-AB66-46AD-84BE-E9A050617CD2}" presName="rootConnector1" presStyleLbl="node1" presStyleIdx="0" presStyleCnt="0"/>
      <dgm:spPr/>
    </dgm:pt>
    <dgm:pt modelId="{2AA25B0F-243E-4792-8E14-A00611054B8A}" type="pres">
      <dgm:prSet presAssocID="{4F31B58C-AB66-46AD-84BE-E9A050617CD2}" presName="hierChild2" presStyleCnt="0"/>
      <dgm:spPr/>
    </dgm:pt>
    <dgm:pt modelId="{9EA8754A-D9C5-47AB-9F2A-BD4951932ED3}" type="pres">
      <dgm:prSet presAssocID="{515B32A5-2770-43D5-A952-F527760D887F}" presName="Name37" presStyleLbl="parChTrans1D2" presStyleIdx="0" presStyleCnt="2"/>
      <dgm:spPr/>
    </dgm:pt>
    <dgm:pt modelId="{76F36FED-F821-4B6B-BCAC-F118B46774B3}" type="pres">
      <dgm:prSet presAssocID="{17E69FA5-059E-4414-9983-EB4D73BB7FF0}" presName="hierRoot2" presStyleCnt="0">
        <dgm:presLayoutVars>
          <dgm:hierBranch val="init"/>
        </dgm:presLayoutVars>
      </dgm:prSet>
      <dgm:spPr/>
    </dgm:pt>
    <dgm:pt modelId="{5E13E130-19C1-43FC-B1F4-A590AB9F1A84}" type="pres">
      <dgm:prSet presAssocID="{17E69FA5-059E-4414-9983-EB4D73BB7FF0}" presName="rootComposite" presStyleCnt="0"/>
      <dgm:spPr/>
    </dgm:pt>
    <dgm:pt modelId="{2CB4DF8A-857F-4AA0-81CE-3B585595CC1A}" type="pres">
      <dgm:prSet presAssocID="{17E69FA5-059E-4414-9983-EB4D73BB7FF0}" presName="rootText" presStyleLbl="node2" presStyleIdx="0" presStyleCnt="2">
        <dgm:presLayoutVars>
          <dgm:chPref val="3"/>
        </dgm:presLayoutVars>
      </dgm:prSet>
      <dgm:spPr/>
    </dgm:pt>
    <dgm:pt modelId="{8670E66C-AE04-45B5-AD2D-5AC5905E02DF}" type="pres">
      <dgm:prSet presAssocID="{17E69FA5-059E-4414-9983-EB4D73BB7FF0}" presName="rootConnector" presStyleLbl="node2" presStyleIdx="0" presStyleCnt="2"/>
      <dgm:spPr/>
    </dgm:pt>
    <dgm:pt modelId="{40DF8505-B02E-467B-B74D-15E19A26EE00}" type="pres">
      <dgm:prSet presAssocID="{17E69FA5-059E-4414-9983-EB4D73BB7FF0}" presName="hierChild4" presStyleCnt="0"/>
      <dgm:spPr/>
    </dgm:pt>
    <dgm:pt modelId="{9A9771E2-D689-4F69-8576-7949DE54703F}" type="pres">
      <dgm:prSet presAssocID="{17E69FA5-059E-4414-9983-EB4D73BB7FF0}" presName="hierChild5" presStyleCnt="0"/>
      <dgm:spPr/>
    </dgm:pt>
    <dgm:pt modelId="{B4BE4A58-1DE1-48B3-9F4E-1F130B487B19}" type="pres">
      <dgm:prSet presAssocID="{E49BC031-3CB7-4144-9222-98959630E9AD}" presName="Name37" presStyleLbl="parChTrans1D2" presStyleIdx="1" presStyleCnt="2"/>
      <dgm:spPr/>
    </dgm:pt>
    <dgm:pt modelId="{7EE3342C-D536-4042-84BC-AE6DE421B111}" type="pres">
      <dgm:prSet presAssocID="{F3628058-7D51-4C60-8B21-D49800EAF7DD}" presName="hierRoot2" presStyleCnt="0">
        <dgm:presLayoutVars>
          <dgm:hierBranch val="init"/>
        </dgm:presLayoutVars>
      </dgm:prSet>
      <dgm:spPr/>
    </dgm:pt>
    <dgm:pt modelId="{A1D66004-25A3-4AB4-924A-F36AA40B1BCF}" type="pres">
      <dgm:prSet presAssocID="{F3628058-7D51-4C60-8B21-D49800EAF7DD}" presName="rootComposite" presStyleCnt="0"/>
      <dgm:spPr/>
    </dgm:pt>
    <dgm:pt modelId="{3BF600CA-F04C-4709-8749-5AB3747000EE}" type="pres">
      <dgm:prSet presAssocID="{F3628058-7D51-4C60-8B21-D49800EAF7DD}" presName="rootText" presStyleLbl="node2" presStyleIdx="1" presStyleCnt="2">
        <dgm:presLayoutVars>
          <dgm:chPref val="3"/>
        </dgm:presLayoutVars>
      </dgm:prSet>
      <dgm:spPr/>
    </dgm:pt>
    <dgm:pt modelId="{0015B5F9-5D1F-4CB9-BF2A-5E249F1778E9}" type="pres">
      <dgm:prSet presAssocID="{F3628058-7D51-4C60-8B21-D49800EAF7DD}" presName="rootConnector" presStyleLbl="node2" presStyleIdx="1" presStyleCnt="2"/>
      <dgm:spPr/>
    </dgm:pt>
    <dgm:pt modelId="{C52CF561-0411-4774-A902-2912DF7EF8C1}" type="pres">
      <dgm:prSet presAssocID="{F3628058-7D51-4C60-8B21-D49800EAF7DD}" presName="hierChild4" presStyleCnt="0"/>
      <dgm:spPr/>
    </dgm:pt>
    <dgm:pt modelId="{70821B29-21AE-4740-877B-83E90519484E}" type="pres">
      <dgm:prSet presAssocID="{F3628058-7D51-4C60-8B21-D49800EAF7DD}" presName="hierChild5" presStyleCnt="0"/>
      <dgm:spPr/>
    </dgm:pt>
    <dgm:pt modelId="{78907F26-43EB-4F80-A582-5734F2FC2201}" type="pres">
      <dgm:prSet presAssocID="{4F31B58C-AB66-46AD-84BE-E9A050617CD2}" presName="hierChild3" presStyleCnt="0"/>
      <dgm:spPr/>
    </dgm:pt>
  </dgm:ptLst>
  <dgm:cxnLst>
    <dgm:cxn modelId="{7BF8470B-6EB7-4E87-8AEC-180B36486D94}" type="presOf" srcId="{E49BC031-3CB7-4144-9222-98959630E9AD}" destId="{B4BE4A58-1DE1-48B3-9F4E-1F130B487B19}" srcOrd="0" destOrd="0" presId="urn:microsoft.com/office/officeart/2005/8/layout/orgChart1"/>
    <dgm:cxn modelId="{7340CD1C-5C02-4767-9172-F32A60F027DD}" srcId="{4F31B58C-AB66-46AD-84BE-E9A050617CD2}" destId="{17E69FA5-059E-4414-9983-EB4D73BB7FF0}" srcOrd="0" destOrd="0" parTransId="{515B32A5-2770-43D5-A952-F527760D887F}" sibTransId="{90E9FB9F-7EB3-4060-B3E5-0F1CAF2D0415}"/>
    <dgm:cxn modelId="{B5396530-56AB-482E-9EB5-C294C251C5A8}" type="presOf" srcId="{17E69FA5-059E-4414-9983-EB4D73BB7FF0}" destId="{2CB4DF8A-857F-4AA0-81CE-3B585595CC1A}" srcOrd="0" destOrd="0" presId="urn:microsoft.com/office/officeart/2005/8/layout/orgChart1"/>
    <dgm:cxn modelId="{695D2940-F6D1-4BF9-8DF5-5E633213D583}" type="presOf" srcId="{17E69FA5-059E-4414-9983-EB4D73BB7FF0}" destId="{8670E66C-AE04-45B5-AD2D-5AC5905E02DF}" srcOrd="1" destOrd="0" presId="urn:microsoft.com/office/officeart/2005/8/layout/orgChart1"/>
    <dgm:cxn modelId="{D82FF15C-7E9B-4B9E-BA37-F2CBD937E5B5}" type="presOf" srcId="{734CC42C-6AF3-4CFD-9DC1-78E919E0A922}" destId="{7CEEA245-B280-465C-B59D-B025C8EFAA45}" srcOrd="0" destOrd="0" presId="urn:microsoft.com/office/officeart/2005/8/layout/orgChart1"/>
    <dgm:cxn modelId="{C37DEC5A-7D3F-4076-A001-8BA6E63C1BA5}" type="presOf" srcId="{F3628058-7D51-4C60-8B21-D49800EAF7DD}" destId="{3BF600CA-F04C-4709-8749-5AB3747000EE}" srcOrd="0" destOrd="0" presId="urn:microsoft.com/office/officeart/2005/8/layout/orgChart1"/>
    <dgm:cxn modelId="{C5828C7C-42CA-46E0-9AD2-871D19C56BAD}" type="presOf" srcId="{F3628058-7D51-4C60-8B21-D49800EAF7DD}" destId="{0015B5F9-5D1F-4CB9-BF2A-5E249F1778E9}" srcOrd="1" destOrd="0" presId="urn:microsoft.com/office/officeart/2005/8/layout/orgChart1"/>
    <dgm:cxn modelId="{E0E19C89-6B42-45F7-8249-6CB4590D3960}" type="presOf" srcId="{515B32A5-2770-43D5-A952-F527760D887F}" destId="{9EA8754A-D9C5-47AB-9F2A-BD4951932ED3}" srcOrd="0" destOrd="0" presId="urn:microsoft.com/office/officeart/2005/8/layout/orgChart1"/>
    <dgm:cxn modelId="{1F7476B9-9935-4059-932F-E3A63ABD1165}" srcId="{4F31B58C-AB66-46AD-84BE-E9A050617CD2}" destId="{F3628058-7D51-4C60-8B21-D49800EAF7DD}" srcOrd="1" destOrd="0" parTransId="{E49BC031-3CB7-4144-9222-98959630E9AD}" sibTransId="{65C7E8AD-999F-49D8-B738-6033BEDC478F}"/>
    <dgm:cxn modelId="{6CCE1DD7-8466-44A2-BBC2-E0CA3E7CAE00}" type="presOf" srcId="{4F31B58C-AB66-46AD-84BE-E9A050617CD2}" destId="{8861B41E-9012-4A6F-96BA-1643BEDC9344}" srcOrd="0" destOrd="0" presId="urn:microsoft.com/office/officeart/2005/8/layout/orgChart1"/>
    <dgm:cxn modelId="{AF59E2D8-B46B-49DE-AA20-BDAAC4D480BE}" srcId="{734CC42C-6AF3-4CFD-9DC1-78E919E0A922}" destId="{4F31B58C-AB66-46AD-84BE-E9A050617CD2}" srcOrd="0" destOrd="0" parTransId="{F7CFCA92-108B-45E0-A364-9B4D81C65021}" sibTransId="{65F62717-63EB-4B36-9C65-C2FC5D353795}"/>
    <dgm:cxn modelId="{B8E379E7-7E53-4E56-8C39-AA7DCEAF11CD}" type="presOf" srcId="{4F31B58C-AB66-46AD-84BE-E9A050617CD2}" destId="{E337EF36-ED06-47AC-ABB5-2307EA0393CA}" srcOrd="1" destOrd="0" presId="urn:microsoft.com/office/officeart/2005/8/layout/orgChart1"/>
    <dgm:cxn modelId="{647F9705-A9B9-4B76-843D-A097263F3C1D}" type="presParOf" srcId="{7CEEA245-B280-465C-B59D-B025C8EFAA45}" destId="{EAB919DB-8D2B-4FBC-8C71-015BE3AC8401}" srcOrd="0" destOrd="0" presId="urn:microsoft.com/office/officeart/2005/8/layout/orgChart1"/>
    <dgm:cxn modelId="{39EB7E67-B286-40C7-819E-A213C71992DC}" type="presParOf" srcId="{EAB919DB-8D2B-4FBC-8C71-015BE3AC8401}" destId="{EF77AB96-C1AC-4C1E-8F4D-E800794EAE33}" srcOrd="0" destOrd="0" presId="urn:microsoft.com/office/officeart/2005/8/layout/orgChart1"/>
    <dgm:cxn modelId="{7C859718-8BB8-465B-BE5D-A781AF7847D9}" type="presParOf" srcId="{EF77AB96-C1AC-4C1E-8F4D-E800794EAE33}" destId="{8861B41E-9012-4A6F-96BA-1643BEDC9344}" srcOrd="0" destOrd="0" presId="urn:microsoft.com/office/officeart/2005/8/layout/orgChart1"/>
    <dgm:cxn modelId="{D4304AE0-AA87-4A51-9EE6-5F64FDFFE528}" type="presParOf" srcId="{EF77AB96-C1AC-4C1E-8F4D-E800794EAE33}" destId="{E337EF36-ED06-47AC-ABB5-2307EA0393CA}" srcOrd="1" destOrd="0" presId="urn:microsoft.com/office/officeart/2005/8/layout/orgChart1"/>
    <dgm:cxn modelId="{19A671EC-E2D4-43B2-BF03-ABF1B6CB3999}" type="presParOf" srcId="{EAB919DB-8D2B-4FBC-8C71-015BE3AC8401}" destId="{2AA25B0F-243E-4792-8E14-A00611054B8A}" srcOrd="1" destOrd="0" presId="urn:microsoft.com/office/officeart/2005/8/layout/orgChart1"/>
    <dgm:cxn modelId="{36D5BDFF-230E-45CE-BDAA-97C1D0A3C5D2}" type="presParOf" srcId="{2AA25B0F-243E-4792-8E14-A00611054B8A}" destId="{9EA8754A-D9C5-47AB-9F2A-BD4951932ED3}" srcOrd="0" destOrd="0" presId="urn:microsoft.com/office/officeart/2005/8/layout/orgChart1"/>
    <dgm:cxn modelId="{FD026F35-B02A-4996-8DFA-28ECC6FADCE1}" type="presParOf" srcId="{2AA25B0F-243E-4792-8E14-A00611054B8A}" destId="{76F36FED-F821-4B6B-BCAC-F118B46774B3}" srcOrd="1" destOrd="0" presId="urn:microsoft.com/office/officeart/2005/8/layout/orgChart1"/>
    <dgm:cxn modelId="{47F5F55E-6AF4-40B7-B36E-E3C3C8EF8B9C}" type="presParOf" srcId="{76F36FED-F821-4B6B-BCAC-F118B46774B3}" destId="{5E13E130-19C1-43FC-B1F4-A590AB9F1A84}" srcOrd="0" destOrd="0" presId="urn:microsoft.com/office/officeart/2005/8/layout/orgChart1"/>
    <dgm:cxn modelId="{2ECC882F-B9A3-420C-946F-0CAF43A5E368}" type="presParOf" srcId="{5E13E130-19C1-43FC-B1F4-A590AB9F1A84}" destId="{2CB4DF8A-857F-4AA0-81CE-3B585595CC1A}" srcOrd="0" destOrd="0" presId="urn:microsoft.com/office/officeart/2005/8/layout/orgChart1"/>
    <dgm:cxn modelId="{8729ED6F-6525-4862-A4E8-2DDBC62DE86D}" type="presParOf" srcId="{5E13E130-19C1-43FC-B1F4-A590AB9F1A84}" destId="{8670E66C-AE04-45B5-AD2D-5AC5905E02DF}" srcOrd="1" destOrd="0" presId="urn:microsoft.com/office/officeart/2005/8/layout/orgChart1"/>
    <dgm:cxn modelId="{AC30F841-FA59-448A-81DD-7477A027A19D}" type="presParOf" srcId="{76F36FED-F821-4B6B-BCAC-F118B46774B3}" destId="{40DF8505-B02E-467B-B74D-15E19A26EE00}" srcOrd="1" destOrd="0" presId="urn:microsoft.com/office/officeart/2005/8/layout/orgChart1"/>
    <dgm:cxn modelId="{6C3AA45E-B740-4B21-9E66-CA8BC90E850A}" type="presParOf" srcId="{76F36FED-F821-4B6B-BCAC-F118B46774B3}" destId="{9A9771E2-D689-4F69-8576-7949DE54703F}" srcOrd="2" destOrd="0" presId="urn:microsoft.com/office/officeart/2005/8/layout/orgChart1"/>
    <dgm:cxn modelId="{E863C20A-C73B-490C-8846-C72E8B69C57D}" type="presParOf" srcId="{2AA25B0F-243E-4792-8E14-A00611054B8A}" destId="{B4BE4A58-1DE1-48B3-9F4E-1F130B487B19}" srcOrd="2" destOrd="0" presId="urn:microsoft.com/office/officeart/2005/8/layout/orgChart1"/>
    <dgm:cxn modelId="{E2AE1A52-B598-418D-A992-F53CFEBC42EF}" type="presParOf" srcId="{2AA25B0F-243E-4792-8E14-A00611054B8A}" destId="{7EE3342C-D536-4042-84BC-AE6DE421B111}" srcOrd="3" destOrd="0" presId="urn:microsoft.com/office/officeart/2005/8/layout/orgChart1"/>
    <dgm:cxn modelId="{593E10FD-8CCB-4A67-9351-29B2ABF58CBC}" type="presParOf" srcId="{7EE3342C-D536-4042-84BC-AE6DE421B111}" destId="{A1D66004-25A3-4AB4-924A-F36AA40B1BCF}" srcOrd="0" destOrd="0" presId="urn:microsoft.com/office/officeart/2005/8/layout/orgChart1"/>
    <dgm:cxn modelId="{3BB46B69-B5BC-40A5-916C-264CC2428F9A}" type="presParOf" srcId="{A1D66004-25A3-4AB4-924A-F36AA40B1BCF}" destId="{3BF600CA-F04C-4709-8749-5AB3747000EE}" srcOrd="0" destOrd="0" presId="urn:microsoft.com/office/officeart/2005/8/layout/orgChart1"/>
    <dgm:cxn modelId="{F2C8F044-0C7A-4702-BD03-E58865BD11DE}" type="presParOf" srcId="{A1D66004-25A3-4AB4-924A-F36AA40B1BCF}" destId="{0015B5F9-5D1F-4CB9-BF2A-5E249F1778E9}" srcOrd="1" destOrd="0" presId="urn:microsoft.com/office/officeart/2005/8/layout/orgChart1"/>
    <dgm:cxn modelId="{3B382FBC-178E-476B-92CC-28B730A93A00}" type="presParOf" srcId="{7EE3342C-D536-4042-84BC-AE6DE421B111}" destId="{C52CF561-0411-4774-A902-2912DF7EF8C1}" srcOrd="1" destOrd="0" presId="urn:microsoft.com/office/officeart/2005/8/layout/orgChart1"/>
    <dgm:cxn modelId="{A92E5907-3CE6-4D6C-A20E-F1DA8179BF2A}" type="presParOf" srcId="{7EE3342C-D536-4042-84BC-AE6DE421B111}" destId="{70821B29-21AE-4740-877B-83E90519484E}" srcOrd="2" destOrd="0" presId="urn:microsoft.com/office/officeart/2005/8/layout/orgChart1"/>
    <dgm:cxn modelId="{5FDCD473-2C42-4462-97AB-2FB7CBA0E970}" type="presParOf" srcId="{EAB919DB-8D2B-4FBC-8C71-015BE3AC8401}" destId="{78907F26-43EB-4F80-A582-5734F2FC2201}"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734CC42C-6AF3-4CFD-9DC1-78E919E0A922}" type="doc">
      <dgm:prSet loTypeId="urn:microsoft.com/office/officeart/2005/8/layout/orgChart1" loCatId="hierarchy" qsTypeId="urn:microsoft.com/office/officeart/2005/8/quickstyle/simple5" qsCatId="simple" csTypeId="urn:microsoft.com/office/officeart/2005/8/colors/accent1_2" csCatId="accent1" phldr="1"/>
      <dgm:spPr/>
      <dgm:t>
        <a:bodyPr/>
        <a:lstStyle/>
        <a:p>
          <a:endParaRPr lang="en-US"/>
        </a:p>
      </dgm:t>
    </dgm:pt>
    <dgm:pt modelId="{4F31B58C-AB66-46AD-84BE-E9A050617CD2}">
      <dgm:prSet phldrT="[Text]"/>
      <dgm:spPr>
        <a:solidFill>
          <a:srgbClr val="002060"/>
        </a:solidFill>
      </dgm:spPr>
      <dgm:t>
        <a:bodyPr/>
        <a:lstStyle/>
        <a:p>
          <a:r>
            <a:rPr lang="en-US" dirty="0">
              <a:effectLst>
                <a:outerShdw blurRad="38100" dist="38100" dir="2700000" algn="tl">
                  <a:srgbClr val="000000">
                    <a:alpha val="43137"/>
                  </a:srgbClr>
                </a:outerShdw>
              </a:effectLst>
            </a:rPr>
            <a:t>Acute  </a:t>
          </a:r>
        </a:p>
      </dgm:t>
    </dgm:pt>
    <dgm:pt modelId="{F7CFCA92-108B-45E0-A364-9B4D81C65021}" type="parTrans" cxnId="{AF59E2D8-B46B-49DE-AA20-BDAAC4D480BE}">
      <dgm:prSet/>
      <dgm:spPr/>
      <dgm:t>
        <a:bodyPr/>
        <a:lstStyle/>
        <a:p>
          <a:endParaRPr lang="en-US"/>
        </a:p>
      </dgm:t>
    </dgm:pt>
    <dgm:pt modelId="{65F62717-63EB-4B36-9C65-C2FC5D353795}" type="sibTrans" cxnId="{AF59E2D8-B46B-49DE-AA20-BDAAC4D480BE}">
      <dgm:prSet/>
      <dgm:spPr/>
      <dgm:t>
        <a:bodyPr/>
        <a:lstStyle/>
        <a:p>
          <a:endParaRPr lang="en-US"/>
        </a:p>
      </dgm:t>
    </dgm:pt>
    <dgm:pt modelId="{17E69FA5-059E-4414-9983-EB4D73BB7FF0}">
      <dgm:prSet phldrT="[Text]"/>
      <dgm:spPr>
        <a:solidFill>
          <a:srgbClr val="FF0000"/>
        </a:solidFill>
      </dgm:spPr>
      <dgm:t>
        <a:bodyPr/>
        <a:lstStyle/>
        <a:p>
          <a:r>
            <a:rPr lang="en-US" dirty="0">
              <a:effectLst>
                <a:outerShdw blurRad="38100" dist="38100" dir="2700000" algn="tl">
                  <a:srgbClr val="000000">
                    <a:alpha val="43137"/>
                  </a:srgbClr>
                </a:outerShdw>
              </a:effectLst>
            </a:rPr>
            <a:t>yes</a:t>
          </a:r>
        </a:p>
      </dgm:t>
    </dgm:pt>
    <dgm:pt modelId="{515B32A5-2770-43D5-A952-F527760D887F}" type="parTrans" cxnId="{7340CD1C-5C02-4767-9172-F32A60F027DD}">
      <dgm:prSet/>
      <dgm:spPr/>
      <dgm:t>
        <a:bodyPr/>
        <a:lstStyle/>
        <a:p>
          <a:endParaRPr lang="en-US">
            <a:effectLst>
              <a:outerShdw blurRad="38100" dist="38100" dir="2700000" algn="tl">
                <a:srgbClr val="000000">
                  <a:alpha val="43137"/>
                </a:srgbClr>
              </a:outerShdw>
            </a:effectLst>
          </a:endParaRPr>
        </a:p>
      </dgm:t>
    </dgm:pt>
    <dgm:pt modelId="{90E9FB9F-7EB3-4060-B3E5-0F1CAF2D0415}" type="sibTrans" cxnId="{7340CD1C-5C02-4767-9172-F32A60F027DD}">
      <dgm:prSet/>
      <dgm:spPr/>
      <dgm:t>
        <a:bodyPr/>
        <a:lstStyle/>
        <a:p>
          <a:endParaRPr lang="en-US"/>
        </a:p>
      </dgm:t>
    </dgm:pt>
    <dgm:pt modelId="{F3628058-7D51-4C60-8B21-D49800EAF7DD}">
      <dgm:prSet phldrT="[Text]"/>
      <dgm:spPr>
        <a:solidFill>
          <a:srgbClr val="002060"/>
        </a:solidFill>
      </dgm:spPr>
      <dgm:t>
        <a:bodyPr/>
        <a:lstStyle/>
        <a:p>
          <a:r>
            <a:rPr lang="en-US" dirty="0">
              <a:effectLst>
                <a:outerShdw blurRad="38100" dist="38100" dir="2700000" algn="tl">
                  <a:srgbClr val="000000">
                    <a:alpha val="43137"/>
                  </a:srgbClr>
                </a:outerShdw>
              </a:effectLst>
            </a:rPr>
            <a:t>No </a:t>
          </a:r>
        </a:p>
      </dgm:t>
    </dgm:pt>
    <dgm:pt modelId="{E49BC031-3CB7-4144-9222-98959630E9AD}" type="parTrans" cxnId="{1F7476B9-9935-4059-932F-E3A63ABD1165}">
      <dgm:prSet/>
      <dgm:spPr/>
      <dgm:t>
        <a:bodyPr/>
        <a:lstStyle/>
        <a:p>
          <a:endParaRPr lang="en-US">
            <a:effectLst>
              <a:outerShdw blurRad="38100" dist="38100" dir="2700000" algn="tl">
                <a:srgbClr val="000000">
                  <a:alpha val="43137"/>
                </a:srgbClr>
              </a:outerShdw>
            </a:effectLst>
          </a:endParaRPr>
        </a:p>
      </dgm:t>
    </dgm:pt>
    <dgm:pt modelId="{65C7E8AD-999F-49D8-B738-6033BEDC478F}" type="sibTrans" cxnId="{1F7476B9-9935-4059-932F-E3A63ABD1165}">
      <dgm:prSet/>
      <dgm:spPr/>
      <dgm:t>
        <a:bodyPr/>
        <a:lstStyle/>
        <a:p>
          <a:endParaRPr lang="en-US"/>
        </a:p>
      </dgm:t>
    </dgm:pt>
    <dgm:pt modelId="{7CEEA245-B280-465C-B59D-B025C8EFAA45}" type="pres">
      <dgm:prSet presAssocID="{734CC42C-6AF3-4CFD-9DC1-78E919E0A922}" presName="hierChild1" presStyleCnt="0">
        <dgm:presLayoutVars>
          <dgm:orgChart val="1"/>
          <dgm:chPref val="1"/>
          <dgm:dir/>
          <dgm:animOne val="branch"/>
          <dgm:animLvl val="lvl"/>
          <dgm:resizeHandles/>
        </dgm:presLayoutVars>
      </dgm:prSet>
      <dgm:spPr/>
    </dgm:pt>
    <dgm:pt modelId="{EAB919DB-8D2B-4FBC-8C71-015BE3AC8401}" type="pres">
      <dgm:prSet presAssocID="{4F31B58C-AB66-46AD-84BE-E9A050617CD2}" presName="hierRoot1" presStyleCnt="0">
        <dgm:presLayoutVars>
          <dgm:hierBranch val="init"/>
        </dgm:presLayoutVars>
      </dgm:prSet>
      <dgm:spPr/>
    </dgm:pt>
    <dgm:pt modelId="{EF77AB96-C1AC-4C1E-8F4D-E800794EAE33}" type="pres">
      <dgm:prSet presAssocID="{4F31B58C-AB66-46AD-84BE-E9A050617CD2}" presName="rootComposite1" presStyleCnt="0"/>
      <dgm:spPr/>
    </dgm:pt>
    <dgm:pt modelId="{8861B41E-9012-4A6F-96BA-1643BEDC9344}" type="pres">
      <dgm:prSet presAssocID="{4F31B58C-AB66-46AD-84BE-E9A050617CD2}" presName="rootText1" presStyleLbl="node0" presStyleIdx="0" presStyleCnt="1">
        <dgm:presLayoutVars>
          <dgm:chPref val="3"/>
        </dgm:presLayoutVars>
      </dgm:prSet>
      <dgm:spPr/>
    </dgm:pt>
    <dgm:pt modelId="{E337EF36-ED06-47AC-ABB5-2307EA0393CA}" type="pres">
      <dgm:prSet presAssocID="{4F31B58C-AB66-46AD-84BE-E9A050617CD2}" presName="rootConnector1" presStyleLbl="node1" presStyleIdx="0" presStyleCnt="0"/>
      <dgm:spPr/>
    </dgm:pt>
    <dgm:pt modelId="{2AA25B0F-243E-4792-8E14-A00611054B8A}" type="pres">
      <dgm:prSet presAssocID="{4F31B58C-AB66-46AD-84BE-E9A050617CD2}" presName="hierChild2" presStyleCnt="0"/>
      <dgm:spPr/>
    </dgm:pt>
    <dgm:pt modelId="{9EA8754A-D9C5-47AB-9F2A-BD4951932ED3}" type="pres">
      <dgm:prSet presAssocID="{515B32A5-2770-43D5-A952-F527760D887F}" presName="Name37" presStyleLbl="parChTrans1D2" presStyleIdx="0" presStyleCnt="2"/>
      <dgm:spPr/>
    </dgm:pt>
    <dgm:pt modelId="{76F36FED-F821-4B6B-BCAC-F118B46774B3}" type="pres">
      <dgm:prSet presAssocID="{17E69FA5-059E-4414-9983-EB4D73BB7FF0}" presName="hierRoot2" presStyleCnt="0">
        <dgm:presLayoutVars>
          <dgm:hierBranch val="init"/>
        </dgm:presLayoutVars>
      </dgm:prSet>
      <dgm:spPr/>
    </dgm:pt>
    <dgm:pt modelId="{5E13E130-19C1-43FC-B1F4-A590AB9F1A84}" type="pres">
      <dgm:prSet presAssocID="{17E69FA5-059E-4414-9983-EB4D73BB7FF0}" presName="rootComposite" presStyleCnt="0"/>
      <dgm:spPr/>
    </dgm:pt>
    <dgm:pt modelId="{2CB4DF8A-857F-4AA0-81CE-3B585595CC1A}" type="pres">
      <dgm:prSet presAssocID="{17E69FA5-059E-4414-9983-EB4D73BB7FF0}" presName="rootText" presStyleLbl="node2" presStyleIdx="0" presStyleCnt="2">
        <dgm:presLayoutVars>
          <dgm:chPref val="3"/>
        </dgm:presLayoutVars>
      </dgm:prSet>
      <dgm:spPr/>
    </dgm:pt>
    <dgm:pt modelId="{8670E66C-AE04-45B5-AD2D-5AC5905E02DF}" type="pres">
      <dgm:prSet presAssocID="{17E69FA5-059E-4414-9983-EB4D73BB7FF0}" presName="rootConnector" presStyleLbl="node2" presStyleIdx="0" presStyleCnt="2"/>
      <dgm:spPr/>
    </dgm:pt>
    <dgm:pt modelId="{40DF8505-B02E-467B-B74D-15E19A26EE00}" type="pres">
      <dgm:prSet presAssocID="{17E69FA5-059E-4414-9983-EB4D73BB7FF0}" presName="hierChild4" presStyleCnt="0"/>
      <dgm:spPr/>
    </dgm:pt>
    <dgm:pt modelId="{9A9771E2-D689-4F69-8576-7949DE54703F}" type="pres">
      <dgm:prSet presAssocID="{17E69FA5-059E-4414-9983-EB4D73BB7FF0}" presName="hierChild5" presStyleCnt="0"/>
      <dgm:spPr/>
    </dgm:pt>
    <dgm:pt modelId="{B4BE4A58-1DE1-48B3-9F4E-1F130B487B19}" type="pres">
      <dgm:prSet presAssocID="{E49BC031-3CB7-4144-9222-98959630E9AD}" presName="Name37" presStyleLbl="parChTrans1D2" presStyleIdx="1" presStyleCnt="2"/>
      <dgm:spPr/>
    </dgm:pt>
    <dgm:pt modelId="{7EE3342C-D536-4042-84BC-AE6DE421B111}" type="pres">
      <dgm:prSet presAssocID="{F3628058-7D51-4C60-8B21-D49800EAF7DD}" presName="hierRoot2" presStyleCnt="0">
        <dgm:presLayoutVars>
          <dgm:hierBranch val="init"/>
        </dgm:presLayoutVars>
      </dgm:prSet>
      <dgm:spPr/>
    </dgm:pt>
    <dgm:pt modelId="{A1D66004-25A3-4AB4-924A-F36AA40B1BCF}" type="pres">
      <dgm:prSet presAssocID="{F3628058-7D51-4C60-8B21-D49800EAF7DD}" presName="rootComposite" presStyleCnt="0"/>
      <dgm:spPr/>
    </dgm:pt>
    <dgm:pt modelId="{3BF600CA-F04C-4709-8749-5AB3747000EE}" type="pres">
      <dgm:prSet presAssocID="{F3628058-7D51-4C60-8B21-D49800EAF7DD}" presName="rootText" presStyleLbl="node2" presStyleIdx="1" presStyleCnt="2">
        <dgm:presLayoutVars>
          <dgm:chPref val="3"/>
        </dgm:presLayoutVars>
      </dgm:prSet>
      <dgm:spPr/>
    </dgm:pt>
    <dgm:pt modelId="{0015B5F9-5D1F-4CB9-BF2A-5E249F1778E9}" type="pres">
      <dgm:prSet presAssocID="{F3628058-7D51-4C60-8B21-D49800EAF7DD}" presName="rootConnector" presStyleLbl="node2" presStyleIdx="1" presStyleCnt="2"/>
      <dgm:spPr/>
    </dgm:pt>
    <dgm:pt modelId="{C52CF561-0411-4774-A902-2912DF7EF8C1}" type="pres">
      <dgm:prSet presAssocID="{F3628058-7D51-4C60-8B21-D49800EAF7DD}" presName="hierChild4" presStyleCnt="0"/>
      <dgm:spPr/>
    </dgm:pt>
    <dgm:pt modelId="{70821B29-21AE-4740-877B-83E90519484E}" type="pres">
      <dgm:prSet presAssocID="{F3628058-7D51-4C60-8B21-D49800EAF7DD}" presName="hierChild5" presStyleCnt="0"/>
      <dgm:spPr/>
    </dgm:pt>
    <dgm:pt modelId="{78907F26-43EB-4F80-A582-5734F2FC2201}" type="pres">
      <dgm:prSet presAssocID="{4F31B58C-AB66-46AD-84BE-E9A050617CD2}" presName="hierChild3" presStyleCnt="0"/>
      <dgm:spPr/>
    </dgm:pt>
  </dgm:ptLst>
  <dgm:cxnLst>
    <dgm:cxn modelId="{7BF8470B-6EB7-4E87-8AEC-180B36486D94}" type="presOf" srcId="{E49BC031-3CB7-4144-9222-98959630E9AD}" destId="{B4BE4A58-1DE1-48B3-9F4E-1F130B487B19}" srcOrd="0" destOrd="0" presId="urn:microsoft.com/office/officeart/2005/8/layout/orgChart1"/>
    <dgm:cxn modelId="{7340CD1C-5C02-4767-9172-F32A60F027DD}" srcId="{4F31B58C-AB66-46AD-84BE-E9A050617CD2}" destId="{17E69FA5-059E-4414-9983-EB4D73BB7FF0}" srcOrd="0" destOrd="0" parTransId="{515B32A5-2770-43D5-A952-F527760D887F}" sibTransId="{90E9FB9F-7EB3-4060-B3E5-0F1CAF2D0415}"/>
    <dgm:cxn modelId="{B5396530-56AB-482E-9EB5-C294C251C5A8}" type="presOf" srcId="{17E69FA5-059E-4414-9983-EB4D73BB7FF0}" destId="{2CB4DF8A-857F-4AA0-81CE-3B585595CC1A}" srcOrd="0" destOrd="0" presId="urn:microsoft.com/office/officeart/2005/8/layout/orgChart1"/>
    <dgm:cxn modelId="{695D2940-F6D1-4BF9-8DF5-5E633213D583}" type="presOf" srcId="{17E69FA5-059E-4414-9983-EB4D73BB7FF0}" destId="{8670E66C-AE04-45B5-AD2D-5AC5905E02DF}" srcOrd="1" destOrd="0" presId="urn:microsoft.com/office/officeart/2005/8/layout/orgChart1"/>
    <dgm:cxn modelId="{D82FF15C-7E9B-4B9E-BA37-F2CBD937E5B5}" type="presOf" srcId="{734CC42C-6AF3-4CFD-9DC1-78E919E0A922}" destId="{7CEEA245-B280-465C-B59D-B025C8EFAA45}" srcOrd="0" destOrd="0" presId="urn:microsoft.com/office/officeart/2005/8/layout/orgChart1"/>
    <dgm:cxn modelId="{C37DEC5A-7D3F-4076-A001-8BA6E63C1BA5}" type="presOf" srcId="{F3628058-7D51-4C60-8B21-D49800EAF7DD}" destId="{3BF600CA-F04C-4709-8749-5AB3747000EE}" srcOrd="0" destOrd="0" presId="urn:microsoft.com/office/officeart/2005/8/layout/orgChart1"/>
    <dgm:cxn modelId="{C5828C7C-42CA-46E0-9AD2-871D19C56BAD}" type="presOf" srcId="{F3628058-7D51-4C60-8B21-D49800EAF7DD}" destId="{0015B5F9-5D1F-4CB9-BF2A-5E249F1778E9}" srcOrd="1" destOrd="0" presId="urn:microsoft.com/office/officeart/2005/8/layout/orgChart1"/>
    <dgm:cxn modelId="{E0E19C89-6B42-45F7-8249-6CB4590D3960}" type="presOf" srcId="{515B32A5-2770-43D5-A952-F527760D887F}" destId="{9EA8754A-D9C5-47AB-9F2A-BD4951932ED3}" srcOrd="0" destOrd="0" presId="urn:microsoft.com/office/officeart/2005/8/layout/orgChart1"/>
    <dgm:cxn modelId="{1F7476B9-9935-4059-932F-E3A63ABD1165}" srcId="{4F31B58C-AB66-46AD-84BE-E9A050617CD2}" destId="{F3628058-7D51-4C60-8B21-D49800EAF7DD}" srcOrd="1" destOrd="0" parTransId="{E49BC031-3CB7-4144-9222-98959630E9AD}" sibTransId="{65C7E8AD-999F-49D8-B738-6033BEDC478F}"/>
    <dgm:cxn modelId="{6CCE1DD7-8466-44A2-BBC2-E0CA3E7CAE00}" type="presOf" srcId="{4F31B58C-AB66-46AD-84BE-E9A050617CD2}" destId="{8861B41E-9012-4A6F-96BA-1643BEDC9344}" srcOrd="0" destOrd="0" presId="urn:microsoft.com/office/officeart/2005/8/layout/orgChart1"/>
    <dgm:cxn modelId="{AF59E2D8-B46B-49DE-AA20-BDAAC4D480BE}" srcId="{734CC42C-6AF3-4CFD-9DC1-78E919E0A922}" destId="{4F31B58C-AB66-46AD-84BE-E9A050617CD2}" srcOrd="0" destOrd="0" parTransId="{F7CFCA92-108B-45E0-A364-9B4D81C65021}" sibTransId="{65F62717-63EB-4B36-9C65-C2FC5D353795}"/>
    <dgm:cxn modelId="{B8E379E7-7E53-4E56-8C39-AA7DCEAF11CD}" type="presOf" srcId="{4F31B58C-AB66-46AD-84BE-E9A050617CD2}" destId="{E337EF36-ED06-47AC-ABB5-2307EA0393CA}" srcOrd="1" destOrd="0" presId="urn:microsoft.com/office/officeart/2005/8/layout/orgChart1"/>
    <dgm:cxn modelId="{647F9705-A9B9-4B76-843D-A097263F3C1D}" type="presParOf" srcId="{7CEEA245-B280-465C-B59D-B025C8EFAA45}" destId="{EAB919DB-8D2B-4FBC-8C71-015BE3AC8401}" srcOrd="0" destOrd="0" presId="urn:microsoft.com/office/officeart/2005/8/layout/orgChart1"/>
    <dgm:cxn modelId="{39EB7E67-B286-40C7-819E-A213C71992DC}" type="presParOf" srcId="{EAB919DB-8D2B-4FBC-8C71-015BE3AC8401}" destId="{EF77AB96-C1AC-4C1E-8F4D-E800794EAE33}" srcOrd="0" destOrd="0" presId="urn:microsoft.com/office/officeart/2005/8/layout/orgChart1"/>
    <dgm:cxn modelId="{7C859718-8BB8-465B-BE5D-A781AF7847D9}" type="presParOf" srcId="{EF77AB96-C1AC-4C1E-8F4D-E800794EAE33}" destId="{8861B41E-9012-4A6F-96BA-1643BEDC9344}" srcOrd="0" destOrd="0" presId="urn:microsoft.com/office/officeart/2005/8/layout/orgChart1"/>
    <dgm:cxn modelId="{D4304AE0-AA87-4A51-9EE6-5F64FDFFE528}" type="presParOf" srcId="{EF77AB96-C1AC-4C1E-8F4D-E800794EAE33}" destId="{E337EF36-ED06-47AC-ABB5-2307EA0393CA}" srcOrd="1" destOrd="0" presId="urn:microsoft.com/office/officeart/2005/8/layout/orgChart1"/>
    <dgm:cxn modelId="{19A671EC-E2D4-43B2-BF03-ABF1B6CB3999}" type="presParOf" srcId="{EAB919DB-8D2B-4FBC-8C71-015BE3AC8401}" destId="{2AA25B0F-243E-4792-8E14-A00611054B8A}" srcOrd="1" destOrd="0" presId="urn:microsoft.com/office/officeart/2005/8/layout/orgChart1"/>
    <dgm:cxn modelId="{36D5BDFF-230E-45CE-BDAA-97C1D0A3C5D2}" type="presParOf" srcId="{2AA25B0F-243E-4792-8E14-A00611054B8A}" destId="{9EA8754A-D9C5-47AB-9F2A-BD4951932ED3}" srcOrd="0" destOrd="0" presId="urn:microsoft.com/office/officeart/2005/8/layout/orgChart1"/>
    <dgm:cxn modelId="{FD026F35-B02A-4996-8DFA-28ECC6FADCE1}" type="presParOf" srcId="{2AA25B0F-243E-4792-8E14-A00611054B8A}" destId="{76F36FED-F821-4B6B-BCAC-F118B46774B3}" srcOrd="1" destOrd="0" presId="urn:microsoft.com/office/officeart/2005/8/layout/orgChart1"/>
    <dgm:cxn modelId="{47F5F55E-6AF4-40B7-B36E-E3C3C8EF8B9C}" type="presParOf" srcId="{76F36FED-F821-4B6B-BCAC-F118B46774B3}" destId="{5E13E130-19C1-43FC-B1F4-A590AB9F1A84}" srcOrd="0" destOrd="0" presId="urn:microsoft.com/office/officeart/2005/8/layout/orgChart1"/>
    <dgm:cxn modelId="{2ECC882F-B9A3-420C-946F-0CAF43A5E368}" type="presParOf" srcId="{5E13E130-19C1-43FC-B1F4-A590AB9F1A84}" destId="{2CB4DF8A-857F-4AA0-81CE-3B585595CC1A}" srcOrd="0" destOrd="0" presId="urn:microsoft.com/office/officeart/2005/8/layout/orgChart1"/>
    <dgm:cxn modelId="{8729ED6F-6525-4862-A4E8-2DDBC62DE86D}" type="presParOf" srcId="{5E13E130-19C1-43FC-B1F4-A590AB9F1A84}" destId="{8670E66C-AE04-45B5-AD2D-5AC5905E02DF}" srcOrd="1" destOrd="0" presId="urn:microsoft.com/office/officeart/2005/8/layout/orgChart1"/>
    <dgm:cxn modelId="{AC30F841-FA59-448A-81DD-7477A027A19D}" type="presParOf" srcId="{76F36FED-F821-4B6B-BCAC-F118B46774B3}" destId="{40DF8505-B02E-467B-B74D-15E19A26EE00}" srcOrd="1" destOrd="0" presId="urn:microsoft.com/office/officeart/2005/8/layout/orgChart1"/>
    <dgm:cxn modelId="{6C3AA45E-B740-4B21-9E66-CA8BC90E850A}" type="presParOf" srcId="{76F36FED-F821-4B6B-BCAC-F118B46774B3}" destId="{9A9771E2-D689-4F69-8576-7949DE54703F}" srcOrd="2" destOrd="0" presId="urn:microsoft.com/office/officeart/2005/8/layout/orgChart1"/>
    <dgm:cxn modelId="{E863C20A-C73B-490C-8846-C72E8B69C57D}" type="presParOf" srcId="{2AA25B0F-243E-4792-8E14-A00611054B8A}" destId="{B4BE4A58-1DE1-48B3-9F4E-1F130B487B19}" srcOrd="2" destOrd="0" presId="urn:microsoft.com/office/officeart/2005/8/layout/orgChart1"/>
    <dgm:cxn modelId="{E2AE1A52-B598-418D-A992-F53CFEBC42EF}" type="presParOf" srcId="{2AA25B0F-243E-4792-8E14-A00611054B8A}" destId="{7EE3342C-D536-4042-84BC-AE6DE421B111}" srcOrd="3" destOrd="0" presId="urn:microsoft.com/office/officeart/2005/8/layout/orgChart1"/>
    <dgm:cxn modelId="{593E10FD-8CCB-4A67-9351-29B2ABF58CBC}" type="presParOf" srcId="{7EE3342C-D536-4042-84BC-AE6DE421B111}" destId="{A1D66004-25A3-4AB4-924A-F36AA40B1BCF}" srcOrd="0" destOrd="0" presId="urn:microsoft.com/office/officeart/2005/8/layout/orgChart1"/>
    <dgm:cxn modelId="{3BB46B69-B5BC-40A5-916C-264CC2428F9A}" type="presParOf" srcId="{A1D66004-25A3-4AB4-924A-F36AA40B1BCF}" destId="{3BF600CA-F04C-4709-8749-5AB3747000EE}" srcOrd="0" destOrd="0" presId="urn:microsoft.com/office/officeart/2005/8/layout/orgChart1"/>
    <dgm:cxn modelId="{F2C8F044-0C7A-4702-BD03-E58865BD11DE}" type="presParOf" srcId="{A1D66004-25A3-4AB4-924A-F36AA40B1BCF}" destId="{0015B5F9-5D1F-4CB9-BF2A-5E249F1778E9}" srcOrd="1" destOrd="0" presId="urn:microsoft.com/office/officeart/2005/8/layout/orgChart1"/>
    <dgm:cxn modelId="{3B382FBC-178E-476B-92CC-28B730A93A00}" type="presParOf" srcId="{7EE3342C-D536-4042-84BC-AE6DE421B111}" destId="{C52CF561-0411-4774-A902-2912DF7EF8C1}" srcOrd="1" destOrd="0" presId="urn:microsoft.com/office/officeart/2005/8/layout/orgChart1"/>
    <dgm:cxn modelId="{A92E5907-3CE6-4D6C-A20E-F1DA8179BF2A}" type="presParOf" srcId="{7EE3342C-D536-4042-84BC-AE6DE421B111}" destId="{70821B29-21AE-4740-877B-83E90519484E}" srcOrd="2" destOrd="0" presId="urn:microsoft.com/office/officeart/2005/8/layout/orgChart1"/>
    <dgm:cxn modelId="{5FDCD473-2C42-4462-97AB-2FB7CBA0E970}" type="presParOf" srcId="{EAB919DB-8D2B-4FBC-8C71-015BE3AC8401}" destId="{78907F26-43EB-4F80-A582-5734F2FC2201}" srcOrd="2" destOrd="0" presId="urn:microsoft.com/office/officeart/2005/8/layout/orgChart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734CC42C-6AF3-4CFD-9DC1-78E919E0A922}" type="doc">
      <dgm:prSet loTypeId="urn:microsoft.com/office/officeart/2005/8/layout/orgChart1" loCatId="hierarchy" qsTypeId="urn:microsoft.com/office/officeart/2005/8/quickstyle/simple5" qsCatId="simple" csTypeId="urn:microsoft.com/office/officeart/2005/8/colors/accent1_2" csCatId="accent1" phldr="1"/>
      <dgm:spPr/>
      <dgm:t>
        <a:bodyPr/>
        <a:lstStyle/>
        <a:p>
          <a:endParaRPr lang="en-US"/>
        </a:p>
      </dgm:t>
    </dgm:pt>
    <dgm:pt modelId="{4F31B58C-AB66-46AD-84BE-E9A050617CD2}">
      <dgm:prSet phldrT="[Text]"/>
      <dgm:spPr>
        <a:solidFill>
          <a:srgbClr val="002060"/>
        </a:solidFill>
      </dgm:spPr>
      <dgm:t>
        <a:bodyPr/>
        <a:lstStyle/>
        <a:p>
          <a:r>
            <a:rPr lang="en-US" dirty="0">
              <a:effectLst>
                <a:outerShdw blurRad="38100" dist="38100" dir="2700000" algn="tl">
                  <a:srgbClr val="000000">
                    <a:alpha val="43137"/>
                  </a:srgbClr>
                </a:outerShdw>
              </a:effectLst>
            </a:rPr>
            <a:t>↓ECF  </a:t>
          </a:r>
        </a:p>
      </dgm:t>
    </dgm:pt>
    <dgm:pt modelId="{F7CFCA92-108B-45E0-A364-9B4D81C65021}" type="parTrans" cxnId="{AF59E2D8-B46B-49DE-AA20-BDAAC4D480BE}">
      <dgm:prSet/>
      <dgm:spPr/>
      <dgm:t>
        <a:bodyPr/>
        <a:lstStyle/>
        <a:p>
          <a:endParaRPr lang="en-US"/>
        </a:p>
      </dgm:t>
    </dgm:pt>
    <dgm:pt modelId="{65F62717-63EB-4B36-9C65-C2FC5D353795}" type="sibTrans" cxnId="{AF59E2D8-B46B-49DE-AA20-BDAAC4D480BE}">
      <dgm:prSet/>
      <dgm:spPr/>
      <dgm:t>
        <a:bodyPr/>
        <a:lstStyle/>
        <a:p>
          <a:endParaRPr lang="en-US"/>
        </a:p>
      </dgm:t>
    </dgm:pt>
    <dgm:pt modelId="{17E69FA5-059E-4414-9983-EB4D73BB7FF0}">
      <dgm:prSet phldrT="[Text]"/>
      <dgm:spPr>
        <a:solidFill>
          <a:srgbClr val="FF0000"/>
        </a:solidFill>
      </dgm:spPr>
      <dgm:t>
        <a:bodyPr/>
        <a:lstStyle/>
        <a:p>
          <a:r>
            <a:rPr lang="en-US" dirty="0">
              <a:effectLst>
                <a:outerShdw blurRad="38100" dist="38100" dir="2700000" algn="tl">
                  <a:srgbClr val="000000">
                    <a:alpha val="43137"/>
                  </a:srgbClr>
                </a:outerShdw>
              </a:effectLst>
            </a:rPr>
            <a:t>yes</a:t>
          </a:r>
        </a:p>
      </dgm:t>
    </dgm:pt>
    <dgm:pt modelId="{515B32A5-2770-43D5-A952-F527760D887F}" type="parTrans" cxnId="{7340CD1C-5C02-4767-9172-F32A60F027DD}">
      <dgm:prSet/>
      <dgm:spPr/>
      <dgm:t>
        <a:bodyPr/>
        <a:lstStyle/>
        <a:p>
          <a:endParaRPr lang="en-US">
            <a:effectLst>
              <a:outerShdw blurRad="38100" dist="38100" dir="2700000" algn="tl">
                <a:srgbClr val="000000">
                  <a:alpha val="43137"/>
                </a:srgbClr>
              </a:outerShdw>
            </a:effectLst>
          </a:endParaRPr>
        </a:p>
      </dgm:t>
    </dgm:pt>
    <dgm:pt modelId="{90E9FB9F-7EB3-4060-B3E5-0F1CAF2D0415}" type="sibTrans" cxnId="{7340CD1C-5C02-4767-9172-F32A60F027DD}">
      <dgm:prSet/>
      <dgm:spPr/>
      <dgm:t>
        <a:bodyPr/>
        <a:lstStyle/>
        <a:p>
          <a:endParaRPr lang="en-US"/>
        </a:p>
      </dgm:t>
    </dgm:pt>
    <dgm:pt modelId="{F3628058-7D51-4C60-8B21-D49800EAF7DD}">
      <dgm:prSet phldrT="[Text]"/>
      <dgm:spPr>
        <a:solidFill>
          <a:srgbClr val="002060"/>
        </a:solidFill>
      </dgm:spPr>
      <dgm:t>
        <a:bodyPr/>
        <a:lstStyle/>
        <a:p>
          <a:r>
            <a:rPr lang="en-US" dirty="0">
              <a:effectLst>
                <a:outerShdw blurRad="38100" dist="38100" dir="2700000" algn="tl">
                  <a:srgbClr val="000000">
                    <a:alpha val="43137"/>
                  </a:srgbClr>
                </a:outerShdw>
              </a:effectLst>
            </a:rPr>
            <a:t>No </a:t>
          </a:r>
        </a:p>
      </dgm:t>
    </dgm:pt>
    <dgm:pt modelId="{E49BC031-3CB7-4144-9222-98959630E9AD}" type="parTrans" cxnId="{1F7476B9-9935-4059-932F-E3A63ABD1165}">
      <dgm:prSet/>
      <dgm:spPr/>
      <dgm:t>
        <a:bodyPr/>
        <a:lstStyle/>
        <a:p>
          <a:endParaRPr lang="en-US">
            <a:effectLst>
              <a:outerShdw blurRad="38100" dist="38100" dir="2700000" algn="tl">
                <a:srgbClr val="000000">
                  <a:alpha val="43137"/>
                </a:srgbClr>
              </a:outerShdw>
            </a:effectLst>
          </a:endParaRPr>
        </a:p>
      </dgm:t>
    </dgm:pt>
    <dgm:pt modelId="{65C7E8AD-999F-49D8-B738-6033BEDC478F}" type="sibTrans" cxnId="{1F7476B9-9935-4059-932F-E3A63ABD1165}">
      <dgm:prSet/>
      <dgm:spPr/>
      <dgm:t>
        <a:bodyPr/>
        <a:lstStyle/>
        <a:p>
          <a:endParaRPr lang="en-US"/>
        </a:p>
      </dgm:t>
    </dgm:pt>
    <dgm:pt modelId="{7CEEA245-B280-465C-B59D-B025C8EFAA45}" type="pres">
      <dgm:prSet presAssocID="{734CC42C-6AF3-4CFD-9DC1-78E919E0A922}" presName="hierChild1" presStyleCnt="0">
        <dgm:presLayoutVars>
          <dgm:orgChart val="1"/>
          <dgm:chPref val="1"/>
          <dgm:dir/>
          <dgm:animOne val="branch"/>
          <dgm:animLvl val="lvl"/>
          <dgm:resizeHandles/>
        </dgm:presLayoutVars>
      </dgm:prSet>
      <dgm:spPr/>
    </dgm:pt>
    <dgm:pt modelId="{EAB919DB-8D2B-4FBC-8C71-015BE3AC8401}" type="pres">
      <dgm:prSet presAssocID="{4F31B58C-AB66-46AD-84BE-E9A050617CD2}" presName="hierRoot1" presStyleCnt="0">
        <dgm:presLayoutVars>
          <dgm:hierBranch val="init"/>
        </dgm:presLayoutVars>
      </dgm:prSet>
      <dgm:spPr/>
    </dgm:pt>
    <dgm:pt modelId="{EF77AB96-C1AC-4C1E-8F4D-E800794EAE33}" type="pres">
      <dgm:prSet presAssocID="{4F31B58C-AB66-46AD-84BE-E9A050617CD2}" presName="rootComposite1" presStyleCnt="0"/>
      <dgm:spPr/>
    </dgm:pt>
    <dgm:pt modelId="{8861B41E-9012-4A6F-96BA-1643BEDC9344}" type="pres">
      <dgm:prSet presAssocID="{4F31B58C-AB66-46AD-84BE-E9A050617CD2}" presName="rootText1" presStyleLbl="node0" presStyleIdx="0" presStyleCnt="1">
        <dgm:presLayoutVars>
          <dgm:chPref val="3"/>
        </dgm:presLayoutVars>
      </dgm:prSet>
      <dgm:spPr/>
    </dgm:pt>
    <dgm:pt modelId="{E337EF36-ED06-47AC-ABB5-2307EA0393CA}" type="pres">
      <dgm:prSet presAssocID="{4F31B58C-AB66-46AD-84BE-E9A050617CD2}" presName="rootConnector1" presStyleLbl="node1" presStyleIdx="0" presStyleCnt="0"/>
      <dgm:spPr/>
    </dgm:pt>
    <dgm:pt modelId="{2AA25B0F-243E-4792-8E14-A00611054B8A}" type="pres">
      <dgm:prSet presAssocID="{4F31B58C-AB66-46AD-84BE-E9A050617CD2}" presName="hierChild2" presStyleCnt="0"/>
      <dgm:spPr/>
    </dgm:pt>
    <dgm:pt modelId="{9EA8754A-D9C5-47AB-9F2A-BD4951932ED3}" type="pres">
      <dgm:prSet presAssocID="{515B32A5-2770-43D5-A952-F527760D887F}" presName="Name37" presStyleLbl="parChTrans1D2" presStyleIdx="0" presStyleCnt="2"/>
      <dgm:spPr/>
    </dgm:pt>
    <dgm:pt modelId="{76F36FED-F821-4B6B-BCAC-F118B46774B3}" type="pres">
      <dgm:prSet presAssocID="{17E69FA5-059E-4414-9983-EB4D73BB7FF0}" presName="hierRoot2" presStyleCnt="0">
        <dgm:presLayoutVars>
          <dgm:hierBranch val="init"/>
        </dgm:presLayoutVars>
      </dgm:prSet>
      <dgm:spPr/>
    </dgm:pt>
    <dgm:pt modelId="{5E13E130-19C1-43FC-B1F4-A590AB9F1A84}" type="pres">
      <dgm:prSet presAssocID="{17E69FA5-059E-4414-9983-EB4D73BB7FF0}" presName="rootComposite" presStyleCnt="0"/>
      <dgm:spPr/>
    </dgm:pt>
    <dgm:pt modelId="{2CB4DF8A-857F-4AA0-81CE-3B585595CC1A}" type="pres">
      <dgm:prSet presAssocID="{17E69FA5-059E-4414-9983-EB4D73BB7FF0}" presName="rootText" presStyleLbl="node2" presStyleIdx="0" presStyleCnt="2">
        <dgm:presLayoutVars>
          <dgm:chPref val="3"/>
        </dgm:presLayoutVars>
      </dgm:prSet>
      <dgm:spPr/>
    </dgm:pt>
    <dgm:pt modelId="{8670E66C-AE04-45B5-AD2D-5AC5905E02DF}" type="pres">
      <dgm:prSet presAssocID="{17E69FA5-059E-4414-9983-EB4D73BB7FF0}" presName="rootConnector" presStyleLbl="node2" presStyleIdx="0" presStyleCnt="2"/>
      <dgm:spPr/>
    </dgm:pt>
    <dgm:pt modelId="{40DF8505-B02E-467B-B74D-15E19A26EE00}" type="pres">
      <dgm:prSet presAssocID="{17E69FA5-059E-4414-9983-EB4D73BB7FF0}" presName="hierChild4" presStyleCnt="0"/>
      <dgm:spPr/>
    </dgm:pt>
    <dgm:pt modelId="{9A9771E2-D689-4F69-8576-7949DE54703F}" type="pres">
      <dgm:prSet presAssocID="{17E69FA5-059E-4414-9983-EB4D73BB7FF0}" presName="hierChild5" presStyleCnt="0"/>
      <dgm:spPr/>
    </dgm:pt>
    <dgm:pt modelId="{B4BE4A58-1DE1-48B3-9F4E-1F130B487B19}" type="pres">
      <dgm:prSet presAssocID="{E49BC031-3CB7-4144-9222-98959630E9AD}" presName="Name37" presStyleLbl="parChTrans1D2" presStyleIdx="1" presStyleCnt="2"/>
      <dgm:spPr/>
    </dgm:pt>
    <dgm:pt modelId="{7EE3342C-D536-4042-84BC-AE6DE421B111}" type="pres">
      <dgm:prSet presAssocID="{F3628058-7D51-4C60-8B21-D49800EAF7DD}" presName="hierRoot2" presStyleCnt="0">
        <dgm:presLayoutVars>
          <dgm:hierBranch val="init"/>
        </dgm:presLayoutVars>
      </dgm:prSet>
      <dgm:spPr/>
    </dgm:pt>
    <dgm:pt modelId="{A1D66004-25A3-4AB4-924A-F36AA40B1BCF}" type="pres">
      <dgm:prSet presAssocID="{F3628058-7D51-4C60-8B21-D49800EAF7DD}" presName="rootComposite" presStyleCnt="0"/>
      <dgm:spPr/>
    </dgm:pt>
    <dgm:pt modelId="{3BF600CA-F04C-4709-8749-5AB3747000EE}" type="pres">
      <dgm:prSet presAssocID="{F3628058-7D51-4C60-8B21-D49800EAF7DD}" presName="rootText" presStyleLbl="node2" presStyleIdx="1" presStyleCnt="2">
        <dgm:presLayoutVars>
          <dgm:chPref val="3"/>
        </dgm:presLayoutVars>
      </dgm:prSet>
      <dgm:spPr/>
    </dgm:pt>
    <dgm:pt modelId="{0015B5F9-5D1F-4CB9-BF2A-5E249F1778E9}" type="pres">
      <dgm:prSet presAssocID="{F3628058-7D51-4C60-8B21-D49800EAF7DD}" presName="rootConnector" presStyleLbl="node2" presStyleIdx="1" presStyleCnt="2"/>
      <dgm:spPr/>
    </dgm:pt>
    <dgm:pt modelId="{C52CF561-0411-4774-A902-2912DF7EF8C1}" type="pres">
      <dgm:prSet presAssocID="{F3628058-7D51-4C60-8B21-D49800EAF7DD}" presName="hierChild4" presStyleCnt="0"/>
      <dgm:spPr/>
    </dgm:pt>
    <dgm:pt modelId="{70821B29-21AE-4740-877B-83E90519484E}" type="pres">
      <dgm:prSet presAssocID="{F3628058-7D51-4C60-8B21-D49800EAF7DD}" presName="hierChild5" presStyleCnt="0"/>
      <dgm:spPr/>
    </dgm:pt>
    <dgm:pt modelId="{78907F26-43EB-4F80-A582-5734F2FC2201}" type="pres">
      <dgm:prSet presAssocID="{4F31B58C-AB66-46AD-84BE-E9A050617CD2}" presName="hierChild3" presStyleCnt="0"/>
      <dgm:spPr/>
    </dgm:pt>
  </dgm:ptLst>
  <dgm:cxnLst>
    <dgm:cxn modelId="{7BF8470B-6EB7-4E87-8AEC-180B36486D94}" type="presOf" srcId="{E49BC031-3CB7-4144-9222-98959630E9AD}" destId="{B4BE4A58-1DE1-48B3-9F4E-1F130B487B19}" srcOrd="0" destOrd="0" presId="urn:microsoft.com/office/officeart/2005/8/layout/orgChart1"/>
    <dgm:cxn modelId="{7340CD1C-5C02-4767-9172-F32A60F027DD}" srcId="{4F31B58C-AB66-46AD-84BE-E9A050617CD2}" destId="{17E69FA5-059E-4414-9983-EB4D73BB7FF0}" srcOrd="0" destOrd="0" parTransId="{515B32A5-2770-43D5-A952-F527760D887F}" sibTransId="{90E9FB9F-7EB3-4060-B3E5-0F1CAF2D0415}"/>
    <dgm:cxn modelId="{B5396530-56AB-482E-9EB5-C294C251C5A8}" type="presOf" srcId="{17E69FA5-059E-4414-9983-EB4D73BB7FF0}" destId="{2CB4DF8A-857F-4AA0-81CE-3B585595CC1A}" srcOrd="0" destOrd="0" presId="urn:microsoft.com/office/officeart/2005/8/layout/orgChart1"/>
    <dgm:cxn modelId="{695D2940-F6D1-4BF9-8DF5-5E633213D583}" type="presOf" srcId="{17E69FA5-059E-4414-9983-EB4D73BB7FF0}" destId="{8670E66C-AE04-45B5-AD2D-5AC5905E02DF}" srcOrd="1" destOrd="0" presId="urn:microsoft.com/office/officeart/2005/8/layout/orgChart1"/>
    <dgm:cxn modelId="{D82FF15C-7E9B-4B9E-BA37-F2CBD937E5B5}" type="presOf" srcId="{734CC42C-6AF3-4CFD-9DC1-78E919E0A922}" destId="{7CEEA245-B280-465C-B59D-B025C8EFAA45}" srcOrd="0" destOrd="0" presId="urn:microsoft.com/office/officeart/2005/8/layout/orgChart1"/>
    <dgm:cxn modelId="{C37DEC5A-7D3F-4076-A001-8BA6E63C1BA5}" type="presOf" srcId="{F3628058-7D51-4C60-8B21-D49800EAF7DD}" destId="{3BF600CA-F04C-4709-8749-5AB3747000EE}" srcOrd="0" destOrd="0" presId="urn:microsoft.com/office/officeart/2005/8/layout/orgChart1"/>
    <dgm:cxn modelId="{C5828C7C-42CA-46E0-9AD2-871D19C56BAD}" type="presOf" srcId="{F3628058-7D51-4C60-8B21-D49800EAF7DD}" destId="{0015B5F9-5D1F-4CB9-BF2A-5E249F1778E9}" srcOrd="1" destOrd="0" presId="urn:microsoft.com/office/officeart/2005/8/layout/orgChart1"/>
    <dgm:cxn modelId="{E0E19C89-6B42-45F7-8249-6CB4590D3960}" type="presOf" srcId="{515B32A5-2770-43D5-A952-F527760D887F}" destId="{9EA8754A-D9C5-47AB-9F2A-BD4951932ED3}" srcOrd="0" destOrd="0" presId="urn:microsoft.com/office/officeart/2005/8/layout/orgChart1"/>
    <dgm:cxn modelId="{1F7476B9-9935-4059-932F-E3A63ABD1165}" srcId="{4F31B58C-AB66-46AD-84BE-E9A050617CD2}" destId="{F3628058-7D51-4C60-8B21-D49800EAF7DD}" srcOrd="1" destOrd="0" parTransId="{E49BC031-3CB7-4144-9222-98959630E9AD}" sibTransId="{65C7E8AD-999F-49D8-B738-6033BEDC478F}"/>
    <dgm:cxn modelId="{6CCE1DD7-8466-44A2-BBC2-E0CA3E7CAE00}" type="presOf" srcId="{4F31B58C-AB66-46AD-84BE-E9A050617CD2}" destId="{8861B41E-9012-4A6F-96BA-1643BEDC9344}" srcOrd="0" destOrd="0" presId="urn:microsoft.com/office/officeart/2005/8/layout/orgChart1"/>
    <dgm:cxn modelId="{AF59E2D8-B46B-49DE-AA20-BDAAC4D480BE}" srcId="{734CC42C-6AF3-4CFD-9DC1-78E919E0A922}" destId="{4F31B58C-AB66-46AD-84BE-E9A050617CD2}" srcOrd="0" destOrd="0" parTransId="{F7CFCA92-108B-45E0-A364-9B4D81C65021}" sibTransId="{65F62717-63EB-4B36-9C65-C2FC5D353795}"/>
    <dgm:cxn modelId="{B8E379E7-7E53-4E56-8C39-AA7DCEAF11CD}" type="presOf" srcId="{4F31B58C-AB66-46AD-84BE-E9A050617CD2}" destId="{E337EF36-ED06-47AC-ABB5-2307EA0393CA}" srcOrd="1" destOrd="0" presId="urn:microsoft.com/office/officeart/2005/8/layout/orgChart1"/>
    <dgm:cxn modelId="{647F9705-A9B9-4B76-843D-A097263F3C1D}" type="presParOf" srcId="{7CEEA245-B280-465C-B59D-B025C8EFAA45}" destId="{EAB919DB-8D2B-4FBC-8C71-015BE3AC8401}" srcOrd="0" destOrd="0" presId="urn:microsoft.com/office/officeart/2005/8/layout/orgChart1"/>
    <dgm:cxn modelId="{39EB7E67-B286-40C7-819E-A213C71992DC}" type="presParOf" srcId="{EAB919DB-8D2B-4FBC-8C71-015BE3AC8401}" destId="{EF77AB96-C1AC-4C1E-8F4D-E800794EAE33}" srcOrd="0" destOrd="0" presId="urn:microsoft.com/office/officeart/2005/8/layout/orgChart1"/>
    <dgm:cxn modelId="{7C859718-8BB8-465B-BE5D-A781AF7847D9}" type="presParOf" srcId="{EF77AB96-C1AC-4C1E-8F4D-E800794EAE33}" destId="{8861B41E-9012-4A6F-96BA-1643BEDC9344}" srcOrd="0" destOrd="0" presId="urn:microsoft.com/office/officeart/2005/8/layout/orgChart1"/>
    <dgm:cxn modelId="{D4304AE0-AA87-4A51-9EE6-5F64FDFFE528}" type="presParOf" srcId="{EF77AB96-C1AC-4C1E-8F4D-E800794EAE33}" destId="{E337EF36-ED06-47AC-ABB5-2307EA0393CA}" srcOrd="1" destOrd="0" presId="urn:microsoft.com/office/officeart/2005/8/layout/orgChart1"/>
    <dgm:cxn modelId="{19A671EC-E2D4-43B2-BF03-ABF1B6CB3999}" type="presParOf" srcId="{EAB919DB-8D2B-4FBC-8C71-015BE3AC8401}" destId="{2AA25B0F-243E-4792-8E14-A00611054B8A}" srcOrd="1" destOrd="0" presId="urn:microsoft.com/office/officeart/2005/8/layout/orgChart1"/>
    <dgm:cxn modelId="{36D5BDFF-230E-45CE-BDAA-97C1D0A3C5D2}" type="presParOf" srcId="{2AA25B0F-243E-4792-8E14-A00611054B8A}" destId="{9EA8754A-D9C5-47AB-9F2A-BD4951932ED3}" srcOrd="0" destOrd="0" presId="urn:microsoft.com/office/officeart/2005/8/layout/orgChart1"/>
    <dgm:cxn modelId="{FD026F35-B02A-4996-8DFA-28ECC6FADCE1}" type="presParOf" srcId="{2AA25B0F-243E-4792-8E14-A00611054B8A}" destId="{76F36FED-F821-4B6B-BCAC-F118B46774B3}" srcOrd="1" destOrd="0" presId="urn:microsoft.com/office/officeart/2005/8/layout/orgChart1"/>
    <dgm:cxn modelId="{47F5F55E-6AF4-40B7-B36E-E3C3C8EF8B9C}" type="presParOf" srcId="{76F36FED-F821-4B6B-BCAC-F118B46774B3}" destId="{5E13E130-19C1-43FC-B1F4-A590AB9F1A84}" srcOrd="0" destOrd="0" presId="urn:microsoft.com/office/officeart/2005/8/layout/orgChart1"/>
    <dgm:cxn modelId="{2ECC882F-B9A3-420C-946F-0CAF43A5E368}" type="presParOf" srcId="{5E13E130-19C1-43FC-B1F4-A590AB9F1A84}" destId="{2CB4DF8A-857F-4AA0-81CE-3B585595CC1A}" srcOrd="0" destOrd="0" presId="urn:microsoft.com/office/officeart/2005/8/layout/orgChart1"/>
    <dgm:cxn modelId="{8729ED6F-6525-4862-A4E8-2DDBC62DE86D}" type="presParOf" srcId="{5E13E130-19C1-43FC-B1F4-A590AB9F1A84}" destId="{8670E66C-AE04-45B5-AD2D-5AC5905E02DF}" srcOrd="1" destOrd="0" presId="urn:microsoft.com/office/officeart/2005/8/layout/orgChart1"/>
    <dgm:cxn modelId="{AC30F841-FA59-448A-81DD-7477A027A19D}" type="presParOf" srcId="{76F36FED-F821-4B6B-BCAC-F118B46774B3}" destId="{40DF8505-B02E-467B-B74D-15E19A26EE00}" srcOrd="1" destOrd="0" presId="urn:microsoft.com/office/officeart/2005/8/layout/orgChart1"/>
    <dgm:cxn modelId="{6C3AA45E-B740-4B21-9E66-CA8BC90E850A}" type="presParOf" srcId="{76F36FED-F821-4B6B-BCAC-F118B46774B3}" destId="{9A9771E2-D689-4F69-8576-7949DE54703F}" srcOrd="2" destOrd="0" presId="urn:microsoft.com/office/officeart/2005/8/layout/orgChart1"/>
    <dgm:cxn modelId="{E863C20A-C73B-490C-8846-C72E8B69C57D}" type="presParOf" srcId="{2AA25B0F-243E-4792-8E14-A00611054B8A}" destId="{B4BE4A58-1DE1-48B3-9F4E-1F130B487B19}" srcOrd="2" destOrd="0" presId="urn:microsoft.com/office/officeart/2005/8/layout/orgChart1"/>
    <dgm:cxn modelId="{E2AE1A52-B598-418D-A992-F53CFEBC42EF}" type="presParOf" srcId="{2AA25B0F-243E-4792-8E14-A00611054B8A}" destId="{7EE3342C-D536-4042-84BC-AE6DE421B111}" srcOrd="3" destOrd="0" presId="urn:microsoft.com/office/officeart/2005/8/layout/orgChart1"/>
    <dgm:cxn modelId="{593E10FD-8CCB-4A67-9351-29B2ABF58CBC}" type="presParOf" srcId="{7EE3342C-D536-4042-84BC-AE6DE421B111}" destId="{A1D66004-25A3-4AB4-924A-F36AA40B1BCF}" srcOrd="0" destOrd="0" presId="urn:microsoft.com/office/officeart/2005/8/layout/orgChart1"/>
    <dgm:cxn modelId="{3BB46B69-B5BC-40A5-916C-264CC2428F9A}" type="presParOf" srcId="{A1D66004-25A3-4AB4-924A-F36AA40B1BCF}" destId="{3BF600CA-F04C-4709-8749-5AB3747000EE}" srcOrd="0" destOrd="0" presId="urn:microsoft.com/office/officeart/2005/8/layout/orgChart1"/>
    <dgm:cxn modelId="{F2C8F044-0C7A-4702-BD03-E58865BD11DE}" type="presParOf" srcId="{A1D66004-25A3-4AB4-924A-F36AA40B1BCF}" destId="{0015B5F9-5D1F-4CB9-BF2A-5E249F1778E9}" srcOrd="1" destOrd="0" presId="urn:microsoft.com/office/officeart/2005/8/layout/orgChart1"/>
    <dgm:cxn modelId="{3B382FBC-178E-476B-92CC-28B730A93A00}" type="presParOf" srcId="{7EE3342C-D536-4042-84BC-AE6DE421B111}" destId="{C52CF561-0411-4774-A902-2912DF7EF8C1}" srcOrd="1" destOrd="0" presId="urn:microsoft.com/office/officeart/2005/8/layout/orgChart1"/>
    <dgm:cxn modelId="{A92E5907-3CE6-4D6C-A20E-F1DA8179BF2A}" type="presParOf" srcId="{7EE3342C-D536-4042-84BC-AE6DE421B111}" destId="{70821B29-21AE-4740-877B-83E90519484E}" srcOrd="2" destOrd="0" presId="urn:microsoft.com/office/officeart/2005/8/layout/orgChart1"/>
    <dgm:cxn modelId="{5FDCD473-2C42-4462-97AB-2FB7CBA0E970}" type="presParOf" srcId="{EAB919DB-8D2B-4FBC-8C71-015BE3AC8401}" destId="{78907F26-43EB-4F80-A582-5734F2FC2201}" srcOrd="2" destOrd="0" presId="urn:microsoft.com/office/officeart/2005/8/layout/orgChart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734CC42C-6AF3-4CFD-9DC1-78E919E0A922}" type="doc">
      <dgm:prSet loTypeId="urn:microsoft.com/office/officeart/2005/8/layout/orgChart1" loCatId="hierarchy" qsTypeId="urn:microsoft.com/office/officeart/2005/8/quickstyle/simple5" qsCatId="simple" csTypeId="urn:microsoft.com/office/officeart/2005/8/colors/accent1_2" csCatId="accent1" phldr="1"/>
      <dgm:spPr/>
      <dgm:t>
        <a:bodyPr/>
        <a:lstStyle/>
        <a:p>
          <a:endParaRPr lang="en-US"/>
        </a:p>
      </dgm:t>
    </dgm:pt>
    <dgm:pt modelId="{4F31B58C-AB66-46AD-84BE-E9A050617CD2}">
      <dgm:prSet phldrT="[Text]"/>
      <dgm:spPr>
        <a:solidFill>
          <a:srgbClr val="002060"/>
        </a:solidFill>
      </dgm:spPr>
      <dgm:t>
        <a:bodyPr/>
        <a:lstStyle/>
        <a:p>
          <a:r>
            <a:rPr lang="en-US" dirty="0">
              <a:effectLst>
                <a:outerShdw blurRad="38100" dist="38100" dir="2700000" algn="tl">
                  <a:srgbClr val="000000">
                    <a:alpha val="43137"/>
                  </a:srgbClr>
                </a:outerShdw>
              </a:effectLst>
            </a:rPr>
            <a:t>↑ECF  </a:t>
          </a:r>
        </a:p>
      </dgm:t>
    </dgm:pt>
    <dgm:pt modelId="{F7CFCA92-108B-45E0-A364-9B4D81C65021}" type="parTrans" cxnId="{AF59E2D8-B46B-49DE-AA20-BDAAC4D480BE}">
      <dgm:prSet/>
      <dgm:spPr/>
      <dgm:t>
        <a:bodyPr/>
        <a:lstStyle/>
        <a:p>
          <a:endParaRPr lang="en-US"/>
        </a:p>
      </dgm:t>
    </dgm:pt>
    <dgm:pt modelId="{65F62717-63EB-4B36-9C65-C2FC5D353795}" type="sibTrans" cxnId="{AF59E2D8-B46B-49DE-AA20-BDAAC4D480BE}">
      <dgm:prSet/>
      <dgm:spPr/>
      <dgm:t>
        <a:bodyPr/>
        <a:lstStyle/>
        <a:p>
          <a:endParaRPr lang="en-US"/>
        </a:p>
      </dgm:t>
    </dgm:pt>
    <dgm:pt modelId="{17E69FA5-059E-4414-9983-EB4D73BB7FF0}">
      <dgm:prSet phldrT="[Text]"/>
      <dgm:spPr>
        <a:solidFill>
          <a:srgbClr val="FF0000"/>
        </a:solidFill>
      </dgm:spPr>
      <dgm:t>
        <a:bodyPr/>
        <a:lstStyle/>
        <a:p>
          <a:r>
            <a:rPr lang="en-US" dirty="0">
              <a:effectLst>
                <a:outerShdw blurRad="38100" dist="38100" dir="2700000" algn="tl">
                  <a:srgbClr val="000000">
                    <a:alpha val="43137"/>
                  </a:srgbClr>
                </a:outerShdw>
              </a:effectLst>
            </a:rPr>
            <a:t>yes</a:t>
          </a:r>
        </a:p>
      </dgm:t>
    </dgm:pt>
    <dgm:pt modelId="{515B32A5-2770-43D5-A952-F527760D887F}" type="parTrans" cxnId="{7340CD1C-5C02-4767-9172-F32A60F027DD}">
      <dgm:prSet/>
      <dgm:spPr/>
      <dgm:t>
        <a:bodyPr/>
        <a:lstStyle/>
        <a:p>
          <a:endParaRPr lang="en-US">
            <a:effectLst>
              <a:outerShdw blurRad="38100" dist="38100" dir="2700000" algn="tl">
                <a:srgbClr val="000000">
                  <a:alpha val="43137"/>
                </a:srgbClr>
              </a:outerShdw>
            </a:effectLst>
          </a:endParaRPr>
        </a:p>
      </dgm:t>
    </dgm:pt>
    <dgm:pt modelId="{90E9FB9F-7EB3-4060-B3E5-0F1CAF2D0415}" type="sibTrans" cxnId="{7340CD1C-5C02-4767-9172-F32A60F027DD}">
      <dgm:prSet/>
      <dgm:spPr/>
      <dgm:t>
        <a:bodyPr/>
        <a:lstStyle/>
        <a:p>
          <a:endParaRPr lang="en-US"/>
        </a:p>
      </dgm:t>
    </dgm:pt>
    <dgm:pt modelId="{F3628058-7D51-4C60-8B21-D49800EAF7DD}">
      <dgm:prSet phldrT="[Text]"/>
      <dgm:spPr>
        <a:solidFill>
          <a:srgbClr val="002060"/>
        </a:solidFill>
      </dgm:spPr>
      <dgm:t>
        <a:bodyPr/>
        <a:lstStyle/>
        <a:p>
          <a:r>
            <a:rPr lang="en-US" dirty="0">
              <a:effectLst>
                <a:outerShdw blurRad="38100" dist="38100" dir="2700000" algn="tl">
                  <a:srgbClr val="000000">
                    <a:alpha val="43137"/>
                  </a:srgbClr>
                </a:outerShdw>
              </a:effectLst>
            </a:rPr>
            <a:t>No </a:t>
          </a:r>
        </a:p>
      </dgm:t>
    </dgm:pt>
    <dgm:pt modelId="{E49BC031-3CB7-4144-9222-98959630E9AD}" type="parTrans" cxnId="{1F7476B9-9935-4059-932F-E3A63ABD1165}">
      <dgm:prSet/>
      <dgm:spPr/>
      <dgm:t>
        <a:bodyPr/>
        <a:lstStyle/>
        <a:p>
          <a:endParaRPr lang="en-US">
            <a:effectLst>
              <a:outerShdw blurRad="38100" dist="38100" dir="2700000" algn="tl">
                <a:srgbClr val="000000">
                  <a:alpha val="43137"/>
                </a:srgbClr>
              </a:outerShdw>
            </a:effectLst>
          </a:endParaRPr>
        </a:p>
      </dgm:t>
    </dgm:pt>
    <dgm:pt modelId="{65C7E8AD-999F-49D8-B738-6033BEDC478F}" type="sibTrans" cxnId="{1F7476B9-9935-4059-932F-E3A63ABD1165}">
      <dgm:prSet/>
      <dgm:spPr/>
      <dgm:t>
        <a:bodyPr/>
        <a:lstStyle/>
        <a:p>
          <a:endParaRPr lang="en-US"/>
        </a:p>
      </dgm:t>
    </dgm:pt>
    <dgm:pt modelId="{7CEEA245-B280-465C-B59D-B025C8EFAA45}" type="pres">
      <dgm:prSet presAssocID="{734CC42C-6AF3-4CFD-9DC1-78E919E0A922}" presName="hierChild1" presStyleCnt="0">
        <dgm:presLayoutVars>
          <dgm:orgChart val="1"/>
          <dgm:chPref val="1"/>
          <dgm:dir/>
          <dgm:animOne val="branch"/>
          <dgm:animLvl val="lvl"/>
          <dgm:resizeHandles/>
        </dgm:presLayoutVars>
      </dgm:prSet>
      <dgm:spPr/>
    </dgm:pt>
    <dgm:pt modelId="{EAB919DB-8D2B-4FBC-8C71-015BE3AC8401}" type="pres">
      <dgm:prSet presAssocID="{4F31B58C-AB66-46AD-84BE-E9A050617CD2}" presName="hierRoot1" presStyleCnt="0">
        <dgm:presLayoutVars>
          <dgm:hierBranch val="init"/>
        </dgm:presLayoutVars>
      </dgm:prSet>
      <dgm:spPr/>
    </dgm:pt>
    <dgm:pt modelId="{EF77AB96-C1AC-4C1E-8F4D-E800794EAE33}" type="pres">
      <dgm:prSet presAssocID="{4F31B58C-AB66-46AD-84BE-E9A050617CD2}" presName="rootComposite1" presStyleCnt="0"/>
      <dgm:spPr/>
    </dgm:pt>
    <dgm:pt modelId="{8861B41E-9012-4A6F-96BA-1643BEDC9344}" type="pres">
      <dgm:prSet presAssocID="{4F31B58C-AB66-46AD-84BE-E9A050617CD2}" presName="rootText1" presStyleLbl="node0" presStyleIdx="0" presStyleCnt="1">
        <dgm:presLayoutVars>
          <dgm:chPref val="3"/>
        </dgm:presLayoutVars>
      </dgm:prSet>
      <dgm:spPr/>
    </dgm:pt>
    <dgm:pt modelId="{E337EF36-ED06-47AC-ABB5-2307EA0393CA}" type="pres">
      <dgm:prSet presAssocID="{4F31B58C-AB66-46AD-84BE-E9A050617CD2}" presName="rootConnector1" presStyleLbl="node1" presStyleIdx="0" presStyleCnt="0"/>
      <dgm:spPr/>
    </dgm:pt>
    <dgm:pt modelId="{2AA25B0F-243E-4792-8E14-A00611054B8A}" type="pres">
      <dgm:prSet presAssocID="{4F31B58C-AB66-46AD-84BE-E9A050617CD2}" presName="hierChild2" presStyleCnt="0"/>
      <dgm:spPr/>
    </dgm:pt>
    <dgm:pt modelId="{9EA8754A-D9C5-47AB-9F2A-BD4951932ED3}" type="pres">
      <dgm:prSet presAssocID="{515B32A5-2770-43D5-A952-F527760D887F}" presName="Name37" presStyleLbl="parChTrans1D2" presStyleIdx="0" presStyleCnt="2"/>
      <dgm:spPr/>
    </dgm:pt>
    <dgm:pt modelId="{76F36FED-F821-4B6B-BCAC-F118B46774B3}" type="pres">
      <dgm:prSet presAssocID="{17E69FA5-059E-4414-9983-EB4D73BB7FF0}" presName="hierRoot2" presStyleCnt="0">
        <dgm:presLayoutVars>
          <dgm:hierBranch val="init"/>
        </dgm:presLayoutVars>
      </dgm:prSet>
      <dgm:spPr/>
    </dgm:pt>
    <dgm:pt modelId="{5E13E130-19C1-43FC-B1F4-A590AB9F1A84}" type="pres">
      <dgm:prSet presAssocID="{17E69FA5-059E-4414-9983-EB4D73BB7FF0}" presName="rootComposite" presStyleCnt="0"/>
      <dgm:spPr/>
    </dgm:pt>
    <dgm:pt modelId="{2CB4DF8A-857F-4AA0-81CE-3B585595CC1A}" type="pres">
      <dgm:prSet presAssocID="{17E69FA5-059E-4414-9983-EB4D73BB7FF0}" presName="rootText" presStyleLbl="node2" presStyleIdx="0" presStyleCnt="2">
        <dgm:presLayoutVars>
          <dgm:chPref val="3"/>
        </dgm:presLayoutVars>
      </dgm:prSet>
      <dgm:spPr/>
    </dgm:pt>
    <dgm:pt modelId="{8670E66C-AE04-45B5-AD2D-5AC5905E02DF}" type="pres">
      <dgm:prSet presAssocID="{17E69FA5-059E-4414-9983-EB4D73BB7FF0}" presName="rootConnector" presStyleLbl="node2" presStyleIdx="0" presStyleCnt="2"/>
      <dgm:spPr/>
    </dgm:pt>
    <dgm:pt modelId="{40DF8505-B02E-467B-B74D-15E19A26EE00}" type="pres">
      <dgm:prSet presAssocID="{17E69FA5-059E-4414-9983-EB4D73BB7FF0}" presName="hierChild4" presStyleCnt="0"/>
      <dgm:spPr/>
    </dgm:pt>
    <dgm:pt modelId="{9A9771E2-D689-4F69-8576-7949DE54703F}" type="pres">
      <dgm:prSet presAssocID="{17E69FA5-059E-4414-9983-EB4D73BB7FF0}" presName="hierChild5" presStyleCnt="0"/>
      <dgm:spPr/>
    </dgm:pt>
    <dgm:pt modelId="{B4BE4A58-1DE1-48B3-9F4E-1F130B487B19}" type="pres">
      <dgm:prSet presAssocID="{E49BC031-3CB7-4144-9222-98959630E9AD}" presName="Name37" presStyleLbl="parChTrans1D2" presStyleIdx="1" presStyleCnt="2"/>
      <dgm:spPr/>
    </dgm:pt>
    <dgm:pt modelId="{7EE3342C-D536-4042-84BC-AE6DE421B111}" type="pres">
      <dgm:prSet presAssocID="{F3628058-7D51-4C60-8B21-D49800EAF7DD}" presName="hierRoot2" presStyleCnt="0">
        <dgm:presLayoutVars>
          <dgm:hierBranch val="init"/>
        </dgm:presLayoutVars>
      </dgm:prSet>
      <dgm:spPr/>
    </dgm:pt>
    <dgm:pt modelId="{A1D66004-25A3-4AB4-924A-F36AA40B1BCF}" type="pres">
      <dgm:prSet presAssocID="{F3628058-7D51-4C60-8B21-D49800EAF7DD}" presName="rootComposite" presStyleCnt="0"/>
      <dgm:spPr/>
    </dgm:pt>
    <dgm:pt modelId="{3BF600CA-F04C-4709-8749-5AB3747000EE}" type="pres">
      <dgm:prSet presAssocID="{F3628058-7D51-4C60-8B21-D49800EAF7DD}" presName="rootText" presStyleLbl="node2" presStyleIdx="1" presStyleCnt="2">
        <dgm:presLayoutVars>
          <dgm:chPref val="3"/>
        </dgm:presLayoutVars>
      </dgm:prSet>
      <dgm:spPr/>
    </dgm:pt>
    <dgm:pt modelId="{0015B5F9-5D1F-4CB9-BF2A-5E249F1778E9}" type="pres">
      <dgm:prSet presAssocID="{F3628058-7D51-4C60-8B21-D49800EAF7DD}" presName="rootConnector" presStyleLbl="node2" presStyleIdx="1" presStyleCnt="2"/>
      <dgm:spPr/>
    </dgm:pt>
    <dgm:pt modelId="{C52CF561-0411-4774-A902-2912DF7EF8C1}" type="pres">
      <dgm:prSet presAssocID="{F3628058-7D51-4C60-8B21-D49800EAF7DD}" presName="hierChild4" presStyleCnt="0"/>
      <dgm:spPr/>
    </dgm:pt>
    <dgm:pt modelId="{70821B29-21AE-4740-877B-83E90519484E}" type="pres">
      <dgm:prSet presAssocID="{F3628058-7D51-4C60-8B21-D49800EAF7DD}" presName="hierChild5" presStyleCnt="0"/>
      <dgm:spPr/>
    </dgm:pt>
    <dgm:pt modelId="{78907F26-43EB-4F80-A582-5734F2FC2201}" type="pres">
      <dgm:prSet presAssocID="{4F31B58C-AB66-46AD-84BE-E9A050617CD2}" presName="hierChild3" presStyleCnt="0"/>
      <dgm:spPr/>
    </dgm:pt>
  </dgm:ptLst>
  <dgm:cxnLst>
    <dgm:cxn modelId="{7BF8470B-6EB7-4E87-8AEC-180B36486D94}" type="presOf" srcId="{E49BC031-3CB7-4144-9222-98959630E9AD}" destId="{B4BE4A58-1DE1-48B3-9F4E-1F130B487B19}" srcOrd="0" destOrd="0" presId="urn:microsoft.com/office/officeart/2005/8/layout/orgChart1"/>
    <dgm:cxn modelId="{7340CD1C-5C02-4767-9172-F32A60F027DD}" srcId="{4F31B58C-AB66-46AD-84BE-E9A050617CD2}" destId="{17E69FA5-059E-4414-9983-EB4D73BB7FF0}" srcOrd="0" destOrd="0" parTransId="{515B32A5-2770-43D5-A952-F527760D887F}" sibTransId="{90E9FB9F-7EB3-4060-B3E5-0F1CAF2D0415}"/>
    <dgm:cxn modelId="{B5396530-56AB-482E-9EB5-C294C251C5A8}" type="presOf" srcId="{17E69FA5-059E-4414-9983-EB4D73BB7FF0}" destId="{2CB4DF8A-857F-4AA0-81CE-3B585595CC1A}" srcOrd="0" destOrd="0" presId="urn:microsoft.com/office/officeart/2005/8/layout/orgChart1"/>
    <dgm:cxn modelId="{695D2940-F6D1-4BF9-8DF5-5E633213D583}" type="presOf" srcId="{17E69FA5-059E-4414-9983-EB4D73BB7FF0}" destId="{8670E66C-AE04-45B5-AD2D-5AC5905E02DF}" srcOrd="1" destOrd="0" presId="urn:microsoft.com/office/officeart/2005/8/layout/orgChart1"/>
    <dgm:cxn modelId="{D82FF15C-7E9B-4B9E-BA37-F2CBD937E5B5}" type="presOf" srcId="{734CC42C-6AF3-4CFD-9DC1-78E919E0A922}" destId="{7CEEA245-B280-465C-B59D-B025C8EFAA45}" srcOrd="0" destOrd="0" presId="urn:microsoft.com/office/officeart/2005/8/layout/orgChart1"/>
    <dgm:cxn modelId="{C37DEC5A-7D3F-4076-A001-8BA6E63C1BA5}" type="presOf" srcId="{F3628058-7D51-4C60-8B21-D49800EAF7DD}" destId="{3BF600CA-F04C-4709-8749-5AB3747000EE}" srcOrd="0" destOrd="0" presId="urn:microsoft.com/office/officeart/2005/8/layout/orgChart1"/>
    <dgm:cxn modelId="{C5828C7C-42CA-46E0-9AD2-871D19C56BAD}" type="presOf" srcId="{F3628058-7D51-4C60-8B21-D49800EAF7DD}" destId="{0015B5F9-5D1F-4CB9-BF2A-5E249F1778E9}" srcOrd="1" destOrd="0" presId="urn:microsoft.com/office/officeart/2005/8/layout/orgChart1"/>
    <dgm:cxn modelId="{E0E19C89-6B42-45F7-8249-6CB4590D3960}" type="presOf" srcId="{515B32A5-2770-43D5-A952-F527760D887F}" destId="{9EA8754A-D9C5-47AB-9F2A-BD4951932ED3}" srcOrd="0" destOrd="0" presId="urn:microsoft.com/office/officeart/2005/8/layout/orgChart1"/>
    <dgm:cxn modelId="{1F7476B9-9935-4059-932F-E3A63ABD1165}" srcId="{4F31B58C-AB66-46AD-84BE-E9A050617CD2}" destId="{F3628058-7D51-4C60-8B21-D49800EAF7DD}" srcOrd="1" destOrd="0" parTransId="{E49BC031-3CB7-4144-9222-98959630E9AD}" sibTransId="{65C7E8AD-999F-49D8-B738-6033BEDC478F}"/>
    <dgm:cxn modelId="{6CCE1DD7-8466-44A2-BBC2-E0CA3E7CAE00}" type="presOf" srcId="{4F31B58C-AB66-46AD-84BE-E9A050617CD2}" destId="{8861B41E-9012-4A6F-96BA-1643BEDC9344}" srcOrd="0" destOrd="0" presId="urn:microsoft.com/office/officeart/2005/8/layout/orgChart1"/>
    <dgm:cxn modelId="{AF59E2D8-B46B-49DE-AA20-BDAAC4D480BE}" srcId="{734CC42C-6AF3-4CFD-9DC1-78E919E0A922}" destId="{4F31B58C-AB66-46AD-84BE-E9A050617CD2}" srcOrd="0" destOrd="0" parTransId="{F7CFCA92-108B-45E0-A364-9B4D81C65021}" sibTransId="{65F62717-63EB-4B36-9C65-C2FC5D353795}"/>
    <dgm:cxn modelId="{B8E379E7-7E53-4E56-8C39-AA7DCEAF11CD}" type="presOf" srcId="{4F31B58C-AB66-46AD-84BE-E9A050617CD2}" destId="{E337EF36-ED06-47AC-ABB5-2307EA0393CA}" srcOrd="1" destOrd="0" presId="urn:microsoft.com/office/officeart/2005/8/layout/orgChart1"/>
    <dgm:cxn modelId="{647F9705-A9B9-4B76-843D-A097263F3C1D}" type="presParOf" srcId="{7CEEA245-B280-465C-B59D-B025C8EFAA45}" destId="{EAB919DB-8D2B-4FBC-8C71-015BE3AC8401}" srcOrd="0" destOrd="0" presId="urn:microsoft.com/office/officeart/2005/8/layout/orgChart1"/>
    <dgm:cxn modelId="{39EB7E67-B286-40C7-819E-A213C71992DC}" type="presParOf" srcId="{EAB919DB-8D2B-4FBC-8C71-015BE3AC8401}" destId="{EF77AB96-C1AC-4C1E-8F4D-E800794EAE33}" srcOrd="0" destOrd="0" presId="urn:microsoft.com/office/officeart/2005/8/layout/orgChart1"/>
    <dgm:cxn modelId="{7C859718-8BB8-465B-BE5D-A781AF7847D9}" type="presParOf" srcId="{EF77AB96-C1AC-4C1E-8F4D-E800794EAE33}" destId="{8861B41E-9012-4A6F-96BA-1643BEDC9344}" srcOrd="0" destOrd="0" presId="urn:microsoft.com/office/officeart/2005/8/layout/orgChart1"/>
    <dgm:cxn modelId="{D4304AE0-AA87-4A51-9EE6-5F64FDFFE528}" type="presParOf" srcId="{EF77AB96-C1AC-4C1E-8F4D-E800794EAE33}" destId="{E337EF36-ED06-47AC-ABB5-2307EA0393CA}" srcOrd="1" destOrd="0" presId="urn:microsoft.com/office/officeart/2005/8/layout/orgChart1"/>
    <dgm:cxn modelId="{19A671EC-E2D4-43B2-BF03-ABF1B6CB3999}" type="presParOf" srcId="{EAB919DB-8D2B-4FBC-8C71-015BE3AC8401}" destId="{2AA25B0F-243E-4792-8E14-A00611054B8A}" srcOrd="1" destOrd="0" presId="urn:microsoft.com/office/officeart/2005/8/layout/orgChart1"/>
    <dgm:cxn modelId="{36D5BDFF-230E-45CE-BDAA-97C1D0A3C5D2}" type="presParOf" srcId="{2AA25B0F-243E-4792-8E14-A00611054B8A}" destId="{9EA8754A-D9C5-47AB-9F2A-BD4951932ED3}" srcOrd="0" destOrd="0" presId="urn:microsoft.com/office/officeart/2005/8/layout/orgChart1"/>
    <dgm:cxn modelId="{FD026F35-B02A-4996-8DFA-28ECC6FADCE1}" type="presParOf" srcId="{2AA25B0F-243E-4792-8E14-A00611054B8A}" destId="{76F36FED-F821-4B6B-BCAC-F118B46774B3}" srcOrd="1" destOrd="0" presId="urn:microsoft.com/office/officeart/2005/8/layout/orgChart1"/>
    <dgm:cxn modelId="{47F5F55E-6AF4-40B7-B36E-E3C3C8EF8B9C}" type="presParOf" srcId="{76F36FED-F821-4B6B-BCAC-F118B46774B3}" destId="{5E13E130-19C1-43FC-B1F4-A590AB9F1A84}" srcOrd="0" destOrd="0" presId="urn:microsoft.com/office/officeart/2005/8/layout/orgChart1"/>
    <dgm:cxn modelId="{2ECC882F-B9A3-420C-946F-0CAF43A5E368}" type="presParOf" srcId="{5E13E130-19C1-43FC-B1F4-A590AB9F1A84}" destId="{2CB4DF8A-857F-4AA0-81CE-3B585595CC1A}" srcOrd="0" destOrd="0" presId="urn:microsoft.com/office/officeart/2005/8/layout/orgChart1"/>
    <dgm:cxn modelId="{8729ED6F-6525-4862-A4E8-2DDBC62DE86D}" type="presParOf" srcId="{5E13E130-19C1-43FC-B1F4-A590AB9F1A84}" destId="{8670E66C-AE04-45B5-AD2D-5AC5905E02DF}" srcOrd="1" destOrd="0" presId="urn:microsoft.com/office/officeart/2005/8/layout/orgChart1"/>
    <dgm:cxn modelId="{AC30F841-FA59-448A-81DD-7477A027A19D}" type="presParOf" srcId="{76F36FED-F821-4B6B-BCAC-F118B46774B3}" destId="{40DF8505-B02E-467B-B74D-15E19A26EE00}" srcOrd="1" destOrd="0" presId="urn:microsoft.com/office/officeart/2005/8/layout/orgChart1"/>
    <dgm:cxn modelId="{6C3AA45E-B740-4B21-9E66-CA8BC90E850A}" type="presParOf" srcId="{76F36FED-F821-4B6B-BCAC-F118B46774B3}" destId="{9A9771E2-D689-4F69-8576-7949DE54703F}" srcOrd="2" destOrd="0" presId="urn:microsoft.com/office/officeart/2005/8/layout/orgChart1"/>
    <dgm:cxn modelId="{E863C20A-C73B-490C-8846-C72E8B69C57D}" type="presParOf" srcId="{2AA25B0F-243E-4792-8E14-A00611054B8A}" destId="{B4BE4A58-1DE1-48B3-9F4E-1F130B487B19}" srcOrd="2" destOrd="0" presId="urn:microsoft.com/office/officeart/2005/8/layout/orgChart1"/>
    <dgm:cxn modelId="{E2AE1A52-B598-418D-A992-F53CFEBC42EF}" type="presParOf" srcId="{2AA25B0F-243E-4792-8E14-A00611054B8A}" destId="{7EE3342C-D536-4042-84BC-AE6DE421B111}" srcOrd="3" destOrd="0" presId="urn:microsoft.com/office/officeart/2005/8/layout/orgChart1"/>
    <dgm:cxn modelId="{593E10FD-8CCB-4A67-9351-29B2ABF58CBC}" type="presParOf" srcId="{7EE3342C-D536-4042-84BC-AE6DE421B111}" destId="{A1D66004-25A3-4AB4-924A-F36AA40B1BCF}" srcOrd="0" destOrd="0" presId="urn:microsoft.com/office/officeart/2005/8/layout/orgChart1"/>
    <dgm:cxn modelId="{3BB46B69-B5BC-40A5-916C-264CC2428F9A}" type="presParOf" srcId="{A1D66004-25A3-4AB4-924A-F36AA40B1BCF}" destId="{3BF600CA-F04C-4709-8749-5AB3747000EE}" srcOrd="0" destOrd="0" presId="urn:microsoft.com/office/officeart/2005/8/layout/orgChart1"/>
    <dgm:cxn modelId="{F2C8F044-0C7A-4702-BD03-E58865BD11DE}" type="presParOf" srcId="{A1D66004-25A3-4AB4-924A-F36AA40B1BCF}" destId="{0015B5F9-5D1F-4CB9-BF2A-5E249F1778E9}" srcOrd="1" destOrd="0" presId="urn:microsoft.com/office/officeart/2005/8/layout/orgChart1"/>
    <dgm:cxn modelId="{3B382FBC-178E-476B-92CC-28B730A93A00}" type="presParOf" srcId="{7EE3342C-D536-4042-84BC-AE6DE421B111}" destId="{C52CF561-0411-4774-A902-2912DF7EF8C1}" srcOrd="1" destOrd="0" presId="urn:microsoft.com/office/officeart/2005/8/layout/orgChart1"/>
    <dgm:cxn modelId="{A92E5907-3CE6-4D6C-A20E-F1DA8179BF2A}" type="presParOf" srcId="{7EE3342C-D536-4042-84BC-AE6DE421B111}" destId="{70821B29-21AE-4740-877B-83E90519484E}" srcOrd="2" destOrd="0" presId="urn:microsoft.com/office/officeart/2005/8/layout/orgChart1"/>
    <dgm:cxn modelId="{5FDCD473-2C42-4462-97AB-2FB7CBA0E970}" type="presParOf" srcId="{EAB919DB-8D2B-4FBC-8C71-015BE3AC8401}" destId="{78907F26-43EB-4F80-A582-5734F2FC2201}" srcOrd="2" destOrd="0" presId="urn:microsoft.com/office/officeart/2005/8/layout/orgChart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734CC42C-6AF3-4CFD-9DC1-78E919E0A922}" type="doc">
      <dgm:prSet loTypeId="urn:microsoft.com/office/officeart/2005/8/layout/orgChart1" loCatId="hierarchy" qsTypeId="urn:microsoft.com/office/officeart/2005/8/quickstyle/simple5" qsCatId="simple" csTypeId="urn:microsoft.com/office/officeart/2005/8/colors/accent1_2" csCatId="accent1" phldr="1"/>
      <dgm:spPr/>
      <dgm:t>
        <a:bodyPr/>
        <a:lstStyle/>
        <a:p>
          <a:endParaRPr lang="en-US"/>
        </a:p>
      </dgm:t>
    </dgm:pt>
    <dgm:pt modelId="{4F31B58C-AB66-46AD-84BE-E9A050617CD2}">
      <dgm:prSet phldrT="[Text]"/>
      <dgm:spPr>
        <a:solidFill>
          <a:srgbClr val="002060"/>
        </a:solidFill>
      </dgm:spPr>
      <dgm:t>
        <a:bodyPr/>
        <a:lstStyle/>
        <a:p>
          <a:r>
            <a:rPr lang="en-US" dirty="0">
              <a:effectLst>
                <a:outerShdw blurRad="38100" dist="38100" dir="2700000" algn="tl">
                  <a:srgbClr val="000000">
                    <a:alpha val="43137"/>
                  </a:srgbClr>
                </a:outerShdw>
              </a:effectLst>
            </a:rPr>
            <a:t>Severe </a:t>
          </a:r>
        </a:p>
      </dgm:t>
    </dgm:pt>
    <dgm:pt modelId="{F7CFCA92-108B-45E0-A364-9B4D81C65021}" type="parTrans" cxnId="{AF59E2D8-B46B-49DE-AA20-BDAAC4D480BE}">
      <dgm:prSet/>
      <dgm:spPr/>
      <dgm:t>
        <a:bodyPr/>
        <a:lstStyle/>
        <a:p>
          <a:endParaRPr lang="en-US"/>
        </a:p>
      </dgm:t>
    </dgm:pt>
    <dgm:pt modelId="{65F62717-63EB-4B36-9C65-C2FC5D353795}" type="sibTrans" cxnId="{AF59E2D8-B46B-49DE-AA20-BDAAC4D480BE}">
      <dgm:prSet/>
      <dgm:spPr/>
      <dgm:t>
        <a:bodyPr/>
        <a:lstStyle/>
        <a:p>
          <a:endParaRPr lang="en-US"/>
        </a:p>
      </dgm:t>
    </dgm:pt>
    <dgm:pt modelId="{17E69FA5-059E-4414-9983-EB4D73BB7FF0}">
      <dgm:prSet phldrT="[Text]"/>
      <dgm:spPr>
        <a:solidFill>
          <a:srgbClr val="FF0000"/>
        </a:solidFill>
      </dgm:spPr>
      <dgm:t>
        <a:bodyPr/>
        <a:lstStyle/>
        <a:p>
          <a:r>
            <a:rPr lang="en-US" dirty="0">
              <a:effectLst>
                <a:outerShdw blurRad="38100" dist="38100" dir="2700000" algn="tl">
                  <a:srgbClr val="000000">
                    <a:alpha val="43137"/>
                  </a:srgbClr>
                </a:outerShdw>
              </a:effectLst>
            </a:rPr>
            <a:t>yes</a:t>
          </a:r>
        </a:p>
      </dgm:t>
    </dgm:pt>
    <dgm:pt modelId="{515B32A5-2770-43D5-A952-F527760D887F}" type="parTrans" cxnId="{7340CD1C-5C02-4767-9172-F32A60F027DD}">
      <dgm:prSet/>
      <dgm:spPr/>
      <dgm:t>
        <a:bodyPr/>
        <a:lstStyle/>
        <a:p>
          <a:endParaRPr lang="en-US">
            <a:effectLst>
              <a:outerShdw blurRad="38100" dist="38100" dir="2700000" algn="tl">
                <a:srgbClr val="000000">
                  <a:alpha val="43137"/>
                </a:srgbClr>
              </a:outerShdw>
            </a:effectLst>
          </a:endParaRPr>
        </a:p>
      </dgm:t>
    </dgm:pt>
    <dgm:pt modelId="{90E9FB9F-7EB3-4060-B3E5-0F1CAF2D0415}" type="sibTrans" cxnId="{7340CD1C-5C02-4767-9172-F32A60F027DD}">
      <dgm:prSet/>
      <dgm:spPr/>
      <dgm:t>
        <a:bodyPr/>
        <a:lstStyle/>
        <a:p>
          <a:endParaRPr lang="en-US"/>
        </a:p>
      </dgm:t>
    </dgm:pt>
    <dgm:pt modelId="{F3628058-7D51-4C60-8B21-D49800EAF7DD}">
      <dgm:prSet phldrT="[Text]"/>
      <dgm:spPr>
        <a:solidFill>
          <a:srgbClr val="002060"/>
        </a:solidFill>
      </dgm:spPr>
      <dgm:t>
        <a:bodyPr/>
        <a:lstStyle/>
        <a:p>
          <a:r>
            <a:rPr lang="en-US" dirty="0">
              <a:effectLst>
                <a:outerShdw blurRad="38100" dist="38100" dir="2700000" algn="tl">
                  <a:srgbClr val="000000">
                    <a:alpha val="43137"/>
                  </a:srgbClr>
                </a:outerShdw>
              </a:effectLst>
            </a:rPr>
            <a:t>No </a:t>
          </a:r>
        </a:p>
      </dgm:t>
    </dgm:pt>
    <dgm:pt modelId="{E49BC031-3CB7-4144-9222-98959630E9AD}" type="parTrans" cxnId="{1F7476B9-9935-4059-932F-E3A63ABD1165}">
      <dgm:prSet/>
      <dgm:spPr/>
      <dgm:t>
        <a:bodyPr/>
        <a:lstStyle/>
        <a:p>
          <a:endParaRPr lang="en-US">
            <a:effectLst>
              <a:outerShdw blurRad="38100" dist="38100" dir="2700000" algn="tl">
                <a:srgbClr val="000000">
                  <a:alpha val="43137"/>
                </a:srgbClr>
              </a:outerShdw>
            </a:effectLst>
          </a:endParaRPr>
        </a:p>
      </dgm:t>
    </dgm:pt>
    <dgm:pt modelId="{65C7E8AD-999F-49D8-B738-6033BEDC478F}" type="sibTrans" cxnId="{1F7476B9-9935-4059-932F-E3A63ABD1165}">
      <dgm:prSet/>
      <dgm:spPr/>
      <dgm:t>
        <a:bodyPr/>
        <a:lstStyle/>
        <a:p>
          <a:endParaRPr lang="en-US"/>
        </a:p>
      </dgm:t>
    </dgm:pt>
    <dgm:pt modelId="{7CEEA245-B280-465C-B59D-B025C8EFAA45}" type="pres">
      <dgm:prSet presAssocID="{734CC42C-6AF3-4CFD-9DC1-78E919E0A922}" presName="hierChild1" presStyleCnt="0">
        <dgm:presLayoutVars>
          <dgm:orgChart val="1"/>
          <dgm:chPref val="1"/>
          <dgm:dir/>
          <dgm:animOne val="branch"/>
          <dgm:animLvl val="lvl"/>
          <dgm:resizeHandles/>
        </dgm:presLayoutVars>
      </dgm:prSet>
      <dgm:spPr/>
    </dgm:pt>
    <dgm:pt modelId="{EAB919DB-8D2B-4FBC-8C71-015BE3AC8401}" type="pres">
      <dgm:prSet presAssocID="{4F31B58C-AB66-46AD-84BE-E9A050617CD2}" presName="hierRoot1" presStyleCnt="0">
        <dgm:presLayoutVars>
          <dgm:hierBranch val="init"/>
        </dgm:presLayoutVars>
      </dgm:prSet>
      <dgm:spPr/>
    </dgm:pt>
    <dgm:pt modelId="{EF77AB96-C1AC-4C1E-8F4D-E800794EAE33}" type="pres">
      <dgm:prSet presAssocID="{4F31B58C-AB66-46AD-84BE-E9A050617CD2}" presName="rootComposite1" presStyleCnt="0"/>
      <dgm:spPr/>
    </dgm:pt>
    <dgm:pt modelId="{8861B41E-9012-4A6F-96BA-1643BEDC9344}" type="pres">
      <dgm:prSet presAssocID="{4F31B58C-AB66-46AD-84BE-E9A050617CD2}" presName="rootText1" presStyleLbl="node0" presStyleIdx="0" presStyleCnt="1">
        <dgm:presLayoutVars>
          <dgm:chPref val="3"/>
        </dgm:presLayoutVars>
      </dgm:prSet>
      <dgm:spPr/>
    </dgm:pt>
    <dgm:pt modelId="{E337EF36-ED06-47AC-ABB5-2307EA0393CA}" type="pres">
      <dgm:prSet presAssocID="{4F31B58C-AB66-46AD-84BE-E9A050617CD2}" presName="rootConnector1" presStyleLbl="node1" presStyleIdx="0" presStyleCnt="0"/>
      <dgm:spPr/>
    </dgm:pt>
    <dgm:pt modelId="{2AA25B0F-243E-4792-8E14-A00611054B8A}" type="pres">
      <dgm:prSet presAssocID="{4F31B58C-AB66-46AD-84BE-E9A050617CD2}" presName="hierChild2" presStyleCnt="0"/>
      <dgm:spPr/>
    </dgm:pt>
    <dgm:pt modelId="{9EA8754A-D9C5-47AB-9F2A-BD4951932ED3}" type="pres">
      <dgm:prSet presAssocID="{515B32A5-2770-43D5-A952-F527760D887F}" presName="Name37" presStyleLbl="parChTrans1D2" presStyleIdx="0" presStyleCnt="2"/>
      <dgm:spPr/>
    </dgm:pt>
    <dgm:pt modelId="{76F36FED-F821-4B6B-BCAC-F118B46774B3}" type="pres">
      <dgm:prSet presAssocID="{17E69FA5-059E-4414-9983-EB4D73BB7FF0}" presName="hierRoot2" presStyleCnt="0">
        <dgm:presLayoutVars>
          <dgm:hierBranch val="init"/>
        </dgm:presLayoutVars>
      </dgm:prSet>
      <dgm:spPr/>
    </dgm:pt>
    <dgm:pt modelId="{5E13E130-19C1-43FC-B1F4-A590AB9F1A84}" type="pres">
      <dgm:prSet presAssocID="{17E69FA5-059E-4414-9983-EB4D73BB7FF0}" presName="rootComposite" presStyleCnt="0"/>
      <dgm:spPr/>
    </dgm:pt>
    <dgm:pt modelId="{2CB4DF8A-857F-4AA0-81CE-3B585595CC1A}" type="pres">
      <dgm:prSet presAssocID="{17E69FA5-059E-4414-9983-EB4D73BB7FF0}" presName="rootText" presStyleLbl="node2" presStyleIdx="0" presStyleCnt="2">
        <dgm:presLayoutVars>
          <dgm:chPref val="3"/>
        </dgm:presLayoutVars>
      </dgm:prSet>
      <dgm:spPr/>
    </dgm:pt>
    <dgm:pt modelId="{8670E66C-AE04-45B5-AD2D-5AC5905E02DF}" type="pres">
      <dgm:prSet presAssocID="{17E69FA5-059E-4414-9983-EB4D73BB7FF0}" presName="rootConnector" presStyleLbl="node2" presStyleIdx="0" presStyleCnt="2"/>
      <dgm:spPr/>
    </dgm:pt>
    <dgm:pt modelId="{40DF8505-B02E-467B-B74D-15E19A26EE00}" type="pres">
      <dgm:prSet presAssocID="{17E69FA5-059E-4414-9983-EB4D73BB7FF0}" presName="hierChild4" presStyleCnt="0"/>
      <dgm:spPr/>
    </dgm:pt>
    <dgm:pt modelId="{9A9771E2-D689-4F69-8576-7949DE54703F}" type="pres">
      <dgm:prSet presAssocID="{17E69FA5-059E-4414-9983-EB4D73BB7FF0}" presName="hierChild5" presStyleCnt="0"/>
      <dgm:spPr/>
    </dgm:pt>
    <dgm:pt modelId="{B4BE4A58-1DE1-48B3-9F4E-1F130B487B19}" type="pres">
      <dgm:prSet presAssocID="{E49BC031-3CB7-4144-9222-98959630E9AD}" presName="Name37" presStyleLbl="parChTrans1D2" presStyleIdx="1" presStyleCnt="2"/>
      <dgm:spPr/>
    </dgm:pt>
    <dgm:pt modelId="{7EE3342C-D536-4042-84BC-AE6DE421B111}" type="pres">
      <dgm:prSet presAssocID="{F3628058-7D51-4C60-8B21-D49800EAF7DD}" presName="hierRoot2" presStyleCnt="0">
        <dgm:presLayoutVars>
          <dgm:hierBranch val="init"/>
        </dgm:presLayoutVars>
      </dgm:prSet>
      <dgm:spPr/>
    </dgm:pt>
    <dgm:pt modelId="{A1D66004-25A3-4AB4-924A-F36AA40B1BCF}" type="pres">
      <dgm:prSet presAssocID="{F3628058-7D51-4C60-8B21-D49800EAF7DD}" presName="rootComposite" presStyleCnt="0"/>
      <dgm:spPr/>
    </dgm:pt>
    <dgm:pt modelId="{3BF600CA-F04C-4709-8749-5AB3747000EE}" type="pres">
      <dgm:prSet presAssocID="{F3628058-7D51-4C60-8B21-D49800EAF7DD}" presName="rootText" presStyleLbl="node2" presStyleIdx="1" presStyleCnt="2">
        <dgm:presLayoutVars>
          <dgm:chPref val="3"/>
        </dgm:presLayoutVars>
      </dgm:prSet>
      <dgm:spPr/>
    </dgm:pt>
    <dgm:pt modelId="{0015B5F9-5D1F-4CB9-BF2A-5E249F1778E9}" type="pres">
      <dgm:prSet presAssocID="{F3628058-7D51-4C60-8B21-D49800EAF7DD}" presName="rootConnector" presStyleLbl="node2" presStyleIdx="1" presStyleCnt="2"/>
      <dgm:spPr/>
    </dgm:pt>
    <dgm:pt modelId="{C52CF561-0411-4774-A902-2912DF7EF8C1}" type="pres">
      <dgm:prSet presAssocID="{F3628058-7D51-4C60-8B21-D49800EAF7DD}" presName="hierChild4" presStyleCnt="0"/>
      <dgm:spPr/>
    </dgm:pt>
    <dgm:pt modelId="{70821B29-21AE-4740-877B-83E90519484E}" type="pres">
      <dgm:prSet presAssocID="{F3628058-7D51-4C60-8B21-D49800EAF7DD}" presName="hierChild5" presStyleCnt="0"/>
      <dgm:spPr/>
    </dgm:pt>
    <dgm:pt modelId="{78907F26-43EB-4F80-A582-5734F2FC2201}" type="pres">
      <dgm:prSet presAssocID="{4F31B58C-AB66-46AD-84BE-E9A050617CD2}" presName="hierChild3" presStyleCnt="0"/>
      <dgm:spPr/>
    </dgm:pt>
  </dgm:ptLst>
  <dgm:cxnLst>
    <dgm:cxn modelId="{7BF8470B-6EB7-4E87-8AEC-180B36486D94}" type="presOf" srcId="{E49BC031-3CB7-4144-9222-98959630E9AD}" destId="{B4BE4A58-1DE1-48B3-9F4E-1F130B487B19}" srcOrd="0" destOrd="0" presId="urn:microsoft.com/office/officeart/2005/8/layout/orgChart1"/>
    <dgm:cxn modelId="{7340CD1C-5C02-4767-9172-F32A60F027DD}" srcId="{4F31B58C-AB66-46AD-84BE-E9A050617CD2}" destId="{17E69FA5-059E-4414-9983-EB4D73BB7FF0}" srcOrd="0" destOrd="0" parTransId="{515B32A5-2770-43D5-A952-F527760D887F}" sibTransId="{90E9FB9F-7EB3-4060-B3E5-0F1CAF2D0415}"/>
    <dgm:cxn modelId="{B5396530-56AB-482E-9EB5-C294C251C5A8}" type="presOf" srcId="{17E69FA5-059E-4414-9983-EB4D73BB7FF0}" destId="{2CB4DF8A-857F-4AA0-81CE-3B585595CC1A}" srcOrd="0" destOrd="0" presId="urn:microsoft.com/office/officeart/2005/8/layout/orgChart1"/>
    <dgm:cxn modelId="{695D2940-F6D1-4BF9-8DF5-5E633213D583}" type="presOf" srcId="{17E69FA5-059E-4414-9983-EB4D73BB7FF0}" destId="{8670E66C-AE04-45B5-AD2D-5AC5905E02DF}" srcOrd="1" destOrd="0" presId="urn:microsoft.com/office/officeart/2005/8/layout/orgChart1"/>
    <dgm:cxn modelId="{D82FF15C-7E9B-4B9E-BA37-F2CBD937E5B5}" type="presOf" srcId="{734CC42C-6AF3-4CFD-9DC1-78E919E0A922}" destId="{7CEEA245-B280-465C-B59D-B025C8EFAA45}" srcOrd="0" destOrd="0" presId="urn:microsoft.com/office/officeart/2005/8/layout/orgChart1"/>
    <dgm:cxn modelId="{C37DEC5A-7D3F-4076-A001-8BA6E63C1BA5}" type="presOf" srcId="{F3628058-7D51-4C60-8B21-D49800EAF7DD}" destId="{3BF600CA-F04C-4709-8749-5AB3747000EE}" srcOrd="0" destOrd="0" presId="urn:microsoft.com/office/officeart/2005/8/layout/orgChart1"/>
    <dgm:cxn modelId="{C5828C7C-42CA-46E0-9AD2-871D19C56BAD}" type="presOf" srcId="{F3628058-7D51-4C60-8B21-D49800EAF7DD}" destId="{0015B5F9-5D1F-4CB9-BF2A-5E249F1778E9}" srcOrd="1" destOrd="0" presId="urn:microsoft.com/office/officeart/2005/8/layout/orgChart1"/>
    <dgm:cxn modelId="{E0E19C89-6B42-45F7-8249-6CB4590D3960}" type="presOf" srcId="{515B32A5-2770-43D5-A952-F527760D887F}" destId="{9EA8754A-D9C5-47AB-9F2A-BD4951932ED3}" srcOrd="0" destOrd="0" presId="urn:microsoft.com/office/officeart/2005/8/layout/orgChart1"/>
    <dgm:cxn modelId="{1F7476B9-9935-4059-932F-E3A63ABD1165}" srcId="{4F31B58C-AB66-46AD-84BE-E9A050617CD2}" destId="{F3628058-7D51-4C60-8B21-D49800EAF7DD}" srcOrd="1" destOrd="0" parTransId="{E49BC031-3CB7-4144-9222-98959630E9AD}" sibTransId="{65C7E8AD-999F-49D8-B738-6033BEDC478F}"/>
    <dgm:cxn modelId="{6CCE1DD7-8466-44A2-BBC2-E0CA3E7CAE00}" type="presOf" srcId="{4F31B58C-AB66-46AD-84BE-E9A050617CD2}" destId="{8861B41E-9012-4A6F-96BA-1643BEDC9344}" srcOrd="0" destOrd="0" presId="urn:microsoft.com/office/officeart/2005/8/layout/orgChart1"/>
    <dgm:cxn modelId="{AF59E2D8-B46B-49DE-AA20-BDAAC4D480BE}" srcId="{734CC42C-6AF3-4CFD-9DC1-78E919E0A922}" destId="{4F31B58C-AB66-46AD-84BE-E9A050617CD2}" srcOrd="0" destOrd="0" parTransId="{F7CFCA92-108B-45E0-A364-9B4D81C65021}" sibTransId="{65F62717-63EB-4B36-9C65-C2FC5D353795}"/>
    <dgm:cxn modelId="{B8E379E7-7E53-4E56-8C39-AA7DCEAF11CD}" type="presOf" srcId="{4F31B58C-AB66-46AD-84BE-E9A050617CD2}" destId="{E337EF36-ED06-47AC-ABB5-2307EA0393CA}" srcOrd="1" destOrd="0" presId="urn:microsoft.com/office/officeart/2005/8/layout/orgChart1"/>
    <dgm:cxn modelId="{647F9705-A9B9-4B76-843D-A097263F3C1D}" type="presParOf" srcId="{7CEEA245-B280-465C-B59D-B025C8EFAA45}" destId="{EAB919DB-8D2B-4FBC-8C71-015BE3AC8401}" srcOrd="0" destOrd="0" presId="urn:microsoft.com/office/officeart/2005/8/layout/orgChart1"/>
    <dgm:cxn modelId="{39EB7E67-B286-40C7-819E-A213C71992DC}" type="presParOf" srcId="{EAB919DB-8D2B-4FBC-8C71-015BE3AC8401}" destId="{EF77AB96-C1AC-4C1E-8F4D-E800794EAE33}" srcOrd="0" destOrd="0" presId="urn:microsoft.com/office/officeart/2005/8/layout/orgChart1"/>
    <dgm:cxn modelId="{7C859718-8BB8-465B-BE5D-A781AF7847D9}" type="presParOf" srcId="{EF77AB96-C1AC-4C1E-8F4D-E800794EAE33}" destId="{8861B41E-9012-4A6F-96BA-1643BEDC9344}" srcOrd="0" destOrd="0" presId="urn:microsoft.com/office/officeart/2005/8/layout/orgChart1"/>
    <dgm:cxn modelId="{D4304AE0-AA87-4A51-9EE6-5F64FDFFE528}" type="presParOf" srcId="{EF77AB96-C1AC-4C1E-8F4D-E800794EAE33}" destId="{E337EF36-ED06-47AC-ABB5-2307EA0393CA}" srcOrd="1" destOrd="0" presId="urn:microsoft.com/office/officeart/2005/8/layout/orgChart1"/>
    <dgm:cxn modelId="{19A671EC-E2D4-43B2-BF03-ABF1B6CB3999}" type="presParOf" srcId="{EAB919DB-8D2B-4FBC-8C71-015BE3AC8401}" destId="{2AA25B0F-243E-4792-8E14-A00611054B8A}" srcOrd="1" destOrd="0" presId="urn:microsoft.com/office/officeart/2005/8/layout/orgChart1"/>
    <dgm:cxn modelId="{36D5BDFF-230E-45CE-BDAA-97C1D0A3C5D2}" type="presParOf" srcId="{2AA25B0F-243E-4792-8E14-A00611054B8A}" destId="{9EA8754A-D9C5-47AB-9F2A-BD4951932ED3}" srcOrd="0" destOrd="0" presId="urn:microsoft.com/office/officeart/2005/8/layout/orgChart1"/>
    <dgm:cxn modelId="{FD026F35-B02A-4996-8DFA-28ECC6FADCE1}" type="presParOf" srcId="{2AA25B0F-243E-4792-8E14-A00611054B8A}" destId="{76F36FED-F821-4B6B-BCAC-F118B46774B3}" srcOrd="1" destOrd="0" presId="urn:microsoft.com/office/officeart/2005/8/layout/orgChart1"/>
    <dgm:cxn modelId="{47F5F55E-6AF4-40B7-B36E-E3C3C8EF8B9C}" type="presParOf" srcId="{76F36FED-F821-4B6B-BCAC-F118B46774B3}" destId="{5E13E130-19C1-43FC-B1F4-A590AB9F1A84}" srcOrd="0" destOrd="0" presId="urn:microsoft.com/office/officeart/2005/8/layout/orgChart1"/>
    <dgm:cxn modelId="{2ECC882F-B9A3-420C-946F-0CAF43A5E368}" type="presParOf" srcId="{5E13E130-19C1-43FC-B1F4-A590AB9F1A84}" destId="{2CB4DF8A-857F-4AA0-81CE-3B585595CC1A}" srcOrd="0" destOrd="0" presId="urn:microsoft.com/office/officeart/2005/8/layout/orgChart1"/>
    <dgm:cxn modelId="{8729ED6F-6525-4862-A4E8-2DDBC62DE86D}" type="presParOf" srcId="{5E13E130-19C1-43FC-B1F4-A590AB9F1A84}" destId="{8670E66C-AE04-45B5-AD2D-5AC5905E02DF}" srcOrd="1" destOrd="0" presId="urn:microsoft.com/office/officeart/2005/8/layout/orgChart1"/>
    <dgm:cxn modelId="{AC30F841-FA59-448A-81DD-7477A027A19D}" type="presParOf" srcId="{76F36FED-F821-4B6B-BCAC-F118B46774B3}" destId="{40DF8505-B02E-467B-B74D-15E19A26EE00}" srcOrd="1" destOrd="0" presId="urn:microsoft.com/office/officeart/2005/8/layout/orgChart1"/>
    <dgm:cxn modelId="{6C3AA45E-B740-4B21-9E66-CA8BC90E850A}" type="presParOf" srcId="{76F36FED-F821-4B6B-BCAC-F118B46774B3}" destId="{9A9771E2-D689-4F69-8576-7949DE54703F}" srcOrd="2" destOrd="0" presId="urn:microsoft.com/office/officeart/2005/8/layout/orgChart1"/>
    <dgm:cxn modelId="{E863C20A-C73B-490C-8846-C72E8B69C57D}" type="presParOf" srcId="{2AA25B0F-243E-4792-8E14-A00611054B8A}" destId="{B4BE4A58-1DE1-48B3-9F4E-1F130B487B19}" srcOrd="2" destOrd="0" presId="urn:microsoft.com/office/officeart/2005/8/layout/orgChart1"/>
    <dgm:cxn modelId="{E2AE1A52-B598-418D-A992-F53CFEBC42EF}" type="presParOf" srcId="{2AA25B0F-243E-4792-8E14-A00611054B8A}" destId="{7EE3342C-D536-4042-84BC-AE6DE421B111}" srcOrd="3" destOrd="0" presId="urn:microsoft.com/office/officeart/2005/8/layout/orgChart1"/>
    <dgm:cxn modelId="{593E10FD-8CCB-4A67-9351-29B2ABF58CBC}" type="presParOf" srcId="{7EE3342C-D536-4042-84BC-AE6DE421B111}" destId="{A1D66004-25A3-4AB4-924A-F36AA40B1BCF}" srcOrd="0" destOrd="0" presId="urn:microsoft.com/office/officeart/2005/8/layout/orgChart1"/>
    <dgm:cxn modelId="{3BB46B69-B5BC-40A5-916C-264CC2428F9A}" type="presParOf" srcId="{A1D66004-25A3-4AB4-924A-F36AA40B1BCF}" destId="{3BF600CA-F04C-4709-8749-5AB3747000EE}" srcOrd="0" destOrd="0" presId="urn:microsoft.com/office/officeart/2005/8/layout/orgChart1"/>
    <dgm:cxn modelId="{F2C8F044-0C7A-4702-BD03-E58865BD11DE}" type="presParOf" srcId="{A1D66004-25A3-4AB4-924A-F36AA40B1BCF}" destId="{0015B5F9-5D1F-4CB9-BF2A-5E249F1778E9}" srcOrd="1" destOrd="0" presId="urn:microsoft.com/office/officeart/2005/8/layout/orgChart1"/>
    <dgm:cxn modelId="{3B382FBC-178E-476B-92CC-28B730A93A00}" type="presParOf" srcId="{7EE3342C-D536-4042-84BC-AE6DE421B111}" destId="{C52CF561-0411-4774-A902-2912DF7EF8C1}" srcOrd="1" destOrd="0" presId="urn:microsoft.com/office/officeart/2005/8/layout/orgChart1"/>
    <dgm:cxn modelId="{A92E5907-3CE6-4D6C-A20E-F1DA8179BF2A}" type="presParOf" srcId="{7EE3342C-D536-4042-84BC-AE6DE421B111}" destId="{70821B29-21AE-4740-877B-83E90519484E}" srcOrd="2" destOrd="0" presId="urn:microsoft.com/office/officeart/2005/8/layout/orgChart1"/>
    <dgm:cxn modelId="{5FDCD473-2C42-4462-97AB-2FB7CBA0E970}" type="presParOf" srcId="{EAB919DB-8D2B-4FBC-8C71-015BE3AC8401}" destId="{78907F26-43EB-4F80-A582-5734F2FC2201}"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3E979D-1882-41BD-A310-480B745FEC72}" type="doc">
      <dgm:prSet loTypeId="urn:microsoft.com/office/officeart/2005/8/layout/orgChart1" loCatId="hierarchy" qsTypeId="urn:microsoft.com/office/officeart/2005/8/quickstyle/simple5" qsCatId="simple" csTypeId="urn:microsoft.com/office/officeart/2005/8/colors/colorful1" csCatId="colorful" phldr="1"/>
      <dgm:spPr/>
      <dgm:t>
        <a:bodyPr/>
        <a:lstStyle/>
        <a:p>
          <a:endParaRPr lang="en-US"/>
        </a:p>
      </dgm:t>
    </dgm:pt>
    <dgm:pt modelId="{E3C92B6D-AD85-4BD4-B8B3-46D8A1E03124}">
      <dgm:prSet phldrT="[Text]"/>
      <dgm:spPr/>
      <dgm:t>
        <a:bodyPr/>
        <a:lstStyle/>
        <a:p>
          <a:r>
            <a:rPr lang="en-US" dirty="0">
              <a:effectLst>
                <a:outerShdw blurRad="38100" dist="38100" dir="2700000" algn="tl">
                  <a:srgbClr val="000000">
                    <a:alpha val="43137"/>
                  </a:srgbClr>
                </a:outerShdw>
              </a:effectLst>
            </a:rPr>
            <a:t>Hypotonic hyponatremia</a:t>
          </a:r>
        </a:p>
      </dgm:t>
    </dgm:pt>
    <dgm:pt modelId="{86F6E60A-03E8-45AA-B914-7E461F3F96DB}" type="parTrans" cxnId="{FAD88C40-7818-45E3-808E-493F5B7FEB3D}">
      <dgm:prSet/>
      <dgm:spPr/>
      <dgm:t>
        <a:bodyPr/>
        <a:lstStyle/>
        <a:p>
          <a:endParaRPr lang="en-US"/>
        </a:p>
      </dgm:t>
    </dgm:pt>
    <dgm:pt modelId="{71291AEB-6434-4409-AF5C-90550F95EEB0}" type="sibTrans" cxnId="{FAD88C40-7818-45E3-808E-493F5B7FEB3D}">
      <dgm:prSet/>
      <dgm:spPr/>
      <dgm:t>
        <a:bodyPr/>
        <a:lstStyle/>
        <a:p>
          <a:endParaRPr lang="en-US"/>
        </a:p>
      </dgm:t>
    </dgm:pt>
    <dgm:pt modelId="{521CB292-4D08-4EF0-A56A-E8D12C856F72}">
      <dgm:prSet phldrT="[Text]"/>
      <dgm:spPr/>
      <dgm:t>
        <a:bodyPr/>
        <a:lstStyle/>
        <a:p>
          <a:r>
            <a:rPr lang="en-US" dirty="0">
              <a:effectLst>
                <a:outerShdw blurRad="38100" dist="38100" dir="2700000" algn="tl">
                  <a:srgbClr val="000000">
                    <a:alpha val="43137"/>
                  </a:srgbClr>
                </a:outerShdw>
              </a:effectLst>
            </a:rPr>
            <a:t>Low ECF </a:t>
          </a:r>
        </a:p>
      </dgm:t>
    </dgm:pt>
    <dgm:pt modelId="{E56F5961-1D6C-48FD-B8E4-A38AFD602E76}" type="parTrans" cxnId="{C04F2246-AD13-4A5D-89D8-E1175785EE69}">
      <dgm:prSet/>
      <dgm:spPr/>
      <dgm:t>
        <a:bodyPr/>
        <a:lstStyle/>
        <a:p>
          <a:endParaRPr lang="en-US">
            <a:effectLst>
              <a:outerShdw blurRad="38100" dist="38100" dir="2700000" algn="tl">
                <a:srgbClr val="000000">
                  <a:alpha val="43137"/>
                </a:srgbClr>
              </a:outerShdw>
            </a:effectLst>
          </a:endParaRPr>
        </a:p>
      </dgm:t>
    </dgm:pt>
    <dgm:pt modelId="{95D3C501-EEC1-488D-8722-4D7645D16D89}" type="sibTrans" cxnId="{C04F2246-AD13-4A5D-89D8-E1175785EE69}">
      <dgm:prSet/>
      <dgm:spPr/>
      <dgm:t>
        <a:bodyPr/>
        <a:lstStyle/>
        <a:p>
          <a:endParaRPr lang="en-US"/>
        </a:p>
      </dgm:t>
    </dgm:pt>
    <dgm:pt modelId="{67DA5CF5-240F-42B8-B7A0-2A30C85A6C10}">
      <dgm:prSet phldrT="[Text]"/>
      <dgm:spPr/>
      <dgm:t>
        <a:bodyPr/>
        <a:lstStyle/>
        <a:p>
          <a:r>
            <a:rPr lang="en-US" dirty="0">
              <a:effectLst>
                <a:outerShdw blurRad="38100" dist="38100" dir="2700000" algn="tl">
                  <a:srgbClr val="000000">
                    <a:alpha val="43137"/>
                  </a:srgbClr>
                </a:outerShdw>
              </a:effectLst>
            </a:rPr>
            <a:t>Normal ECF</a:t>
          </a:r>
        </a:p>
      </dgm:t>
    </dgm:pt>
    <dgm:pt modelId="{AD496633-8F1A-46D3-BA92-9752F965C2DB}" type="parTrans" cxnId="{4F5AD2FD-C977-4D19-B4FD-C59665BAC53C}">
      <dgm:prSet/>
      <dgm:spPr/>
      <dgm:t>
        <a:bodyPr/>
        <a:lstStyle/>
        <a:p>
          <a:endParaRPr lang="en-US">
            <a:effectLst>
              <a:outerShdw blurRad="38100" dist="38100" dir="2700000" algn="tl">
                <a:srgbClr val="000000">
                  <a:alpha val="43137"/>
                </a:srgbClr>
              </a:outerShdw>
            </a:effectLst>
          </a:endParaRPr>
        </a:p>
      </dgm:t>
    </dgm:pt>
    <dgm:pt modelId="{50D5144E-22A1-4652-B338-7760C437BA48}" type="sibTrans" cxnId="{4F5AD2FD-C977-4D19-B4FD-C59665BAC53C}">
      <dgm:prSet/>
      <dgm:spPr/>
      <dgm:t>
        <a:bodyPr/>
        <a:lstStyle/>
        <a:p>
          <a:endParaRPr lang="en-US"/>
        </a:p>
      </dgm:t>
    </dgm:pt>
    <dgm:pt modelId="{5615E033-610F-4466-BA9D-3AD1259EA7C4}">
      <dgm:prSet phldrT="[Text]"/>
      <dgm:spPr/>
      <dgm:t>
        <a:bodyPr/>
        <a:lstStyle/>
        <a:p>
          <a:r>
            <a:rPr lang="en-US" dirty="0">
              <a:effectLst>
                <a:outerShdw blurRad="38100" dist="38100" dir="2700000" algn="tl">
                  <a:srgbClr val="000000">
                    <a:alpha val="43137"/>
                  </a:srgbClr>
                </a:outerShdw>
              </a:effectLst>
            </a:rPr>
            <a:t>High ECF</a:t>
          </a:r>
        </a:p>
      </dgm:t>
    </dgm:pt>
    <dgm:pt modelId="{150A36DE-2ECB-47A9-94E7-A914A188706A}" type="parTrans" cxnId="{1E05F974-FD8E-44BC-9F41-9752861FB370}">
      <dgm:prSet/>
      <dgm:spPr/>
      <dgm:t>
        <a:bodyPr/>
        <a:lstStyle/>
        <a:p>
          <a:endParaRPr lang="en-US">
            <a:effectLst>
              <a:outerShdw blurRad="38100" dist="38100" dir="2700000" algn="tl">
                <a:srgbClr val="000000">
                  <a:alpha val="43137"/>
                </a:srgbClr>
              </a:outerShdw>
            </a:effectLst>
          </a:endParaRPr>
        </a:p>
      </dgm:t>
    </dgm:pt>
    <dgm:pt modelId="{231DEA13-D1F6-4E64-A00D-099B611D0E75}" type="sibTrans" cxnId="{1E05F974-FD8E-44BC-9F41-9752861FB370}">
      <dgm:prSet/>
      <dgm:spPr/>
      <dgm:t>
        <a:bodyPr/>
        <a:lstStyle/>
        <a:p>
          <a:endParaRPr lang="en-US"/>
        </a:p>
      </dgm:t>
    </dgm:pt>
    <dgm:pt modelId="{6F6E0AFE-8935-4381-BC29-0CDBFAEE6A82}" type="pres">
      <dgm:prSet presAssocID="{413E979D-1882-41BD-A310-480B745FEC72}" presName="hierChild1" presStyleCnt="0">
        <dgm:presLayoutVars>
          <dgm:orgChart val="1"/>
          <dgm:chPref val="1"/>
          <dgm:dir/>
          <dgm:animOne val="branch"/>
          <dgm:animLvl val="lvl"/>
          <dgm:resizeHandles/>
        </dgm:presLayoutVars>
      </dgm:prSet>
      <dgm:spPr/>
    </dgm:pt>
    <dgm:pt modelId="{43E05F32-C6C3-499B-ACF0-65F714911765}" type="pres">
      <dgm:prSet presAssocID="{E3C92B6D-AD85-4BD4-B8B3-46D8A1E03124}" presName="hierRoot1" presStyleCnt="0">
        <dgm:presLayoutVars>
          <dgm:hierBranch val="init"/>
        </dgm:presLayoutVars>
      </dgm:prSet>
      <dgm:spPr/>
    </dgm:pt>
    <dgm:pt modelId="{41247A05-0AC8-4097-8A09-5202652BC9E4}" type="pres">
      <dgm:prSet presAssocID="{E3C92B6D-AD85-4BD4-B8B3-46D8A1E03124}" presName="rootComposite1" presStyleCnt="0"/>
      <dgm:spPr/>
    </dgm:pt>
    <dgm:pt modelId="{35DEF5A1-0E6C-4192-B978-BB160251E768}" type="pres">
      <dgm:prSet presAssocID="{E3C92B6D-AD85-4BD4-B8B3-46D8A1E03124}" presName="rootText1" presStyleLbl="node0" presStyleIdx="0" presStyleCnt="1">
        <dgm:presLayoutVars>
          <dgm:chPref val="3"/>
        </dgm:presLayoutVars>
      </dgm:prSet>
      <dgm:spPr/>
    </dgm:pt>
    <dgm:pt modelId="{F6973B92-BFE5-40FD-A1ED-2C41D24890A1}" type="pres">
      <dgm:prSet presAssocID="{E3C92B6D-AD85-4BD4-B8B3-46D8A1E03124}" presName="rootConnector1" presStyleLbl="node1" presStyleIdx="0" presStyleCnt="0"/>
      <dgm:spPr/>
    </dgm:pt>
    <dgm:pt modelId="{99D9C446-86D8-48AE-B15C-94914BC8AEB8}" type="pres">
      <dgm:prSet presAssocID="{E3C92B6D-AD85-4BD4-B8B3-46D8A1E03124}" presName="hierChild2" presStyleCnt="0"/>
      <dgm:spPr/>
    </dgm:pt>
    <dgm:pt modelId="{331269E8-8A32-4800-8E3C-AB0FDED51126}" type="pres">
      <dgm:prSet presAssocID="{E56F5961-1D6C-48FD-B8E4-A38AFD602E76}" presName="Name37" presStyleLbl="parChTrans1D2" presStyleIdx="0" presStyleCnt="3"/>
      <dgm:spPr/>
    </dgm:pt>
    <dgm:pt modelId="{E62470E1-FF4B-4099-A8D3-5C249A00DEF1}" type="pres">
      <dgm:prSet presAssocID="{521CB292-4D08-4EF0-A56A-E8D12C856F72}" presName="hierRoot2" presStyleCnt="0">
        <dgm:presLayoutVars>
          <dgm:hierBranch val="init"/>
        </dgm:presLayoutVars>
      </dgm:prSet>
      <dgm:spPr/>
    </dgm:pt>
    <dgm:pt modelId="{CBAC0FB4-F594-4A88-9D62-1EA220B619AB}" type="pres">
      <dgm:prSet presAssocID="{521CB292-4D08-4EF0-A56A-E8D12C856F72}" presName="rootComposite" presStyleCnt="0"/>
      <dgm:spPr/>
    </dgm:pt>
    <dgm:pt modelId="{9586D174-9DC4-4E5F-BDBD-2EAE0EF3B55A}" type="pres">
      <dgm:prSet presAssocID="{521CB292-4D08-4EF0-A56A-E8D12C856F72}" presName="rootText" presStyleLbl="node2" presStyleIdx="0" presStyleCnt="3">
        <dgm:presLayoutVars>
          <dgm:chPref val="3"/>
        </dgm:presLayoutVars>
      </dgm:prSet>
      <dgm:spPr/>
    </dgm:pt>
    <dgm:pt modelId="{13954F65-36D3-4D03-B539-CA74B0D5CB93}" type="pres">
      <dgm:prSet presAssocID="{521CB292-4D08-4EF0-A56A-E8D12C856F72}" presName="rootConnector" presStyleLbl="node2" presStyleIdx="0" presStyleCnt="3"/>
      <dgm:spPr/>
    </dgm:pt>
    <dgm:pt modelId="{900263C6-000B-45B4-AEF3-EFD105ADBD83}" type="pres">
      <dgm:prSet presAssocID="{521CB292-4D08-4EF0-A56A-E8D12C856F72}" presName="hierChild4" presStyleCnt="0"/>
      <dgm:spPr/>
    </dgm:pt>
    <dgm:pt modelId="{4F956D4E-4DBD-47F1-A8CB-0D08F3499432}" type="pres">
      <dgm:prSet presAssocID="{521CB292-4D08-4EF0-A56A-E8D12C856F72}" presName="hierChild5" presStyleCnt="0"/>
      <dgm:spPr/>
    </dgm:pt>
    <dgm:pt modelId="{5E0EE913-9D80-4386-A235-0CFEAD37EB24}" type="pres">
      <dgm:prSet presAssocID="{AD496633-8F1A-46D3-BA92-9752F965C2DB}" presName="Name37" presStyleLbl="parChTrans1D2" presStyleIdx="1" presStyleCnt="3"/>
      <dgm:spPr/>
    </dgm:pt>
    <dgm:pt modelId="{A9F0F086-694B-423D-9A9C-3F0D73519508}" type="pres">
      <dgm:prSet presAssocID="{67DA5CF5-240F-42B8-B7A0-2A30C85A6C10}" presName="hierRoot2" presStyleCnt="0">
        <dgm:presLayoutVars>
          <dgm:hierBranch val="init"/>
        </dgm:presLayoutVars>
      </dgm:prSet>
      <dgm:spPr/>
    </dgm:pt>
    <dgm:pt modelId="{F585CF7B-21DE-496D-BD1C-FAD82662473C}" type="pres">
      <dgm:prSet presAssocID="{67DA5CF5-240F-42B8-B7A0-2A30C85A6C10}" presName="rootComposite" presStyleCnt="0"/>
      <dgm:spPr/>
    </dgm:pt>
    <dgm:pt modelId="{6419A605-C925-4E7A-857E-93685B81052D}" type="pres">
      <dgm:prSet presAssocID="{67DA5CF5-240F-42B8-B7A0-2A30C85A6C10}" presName="rootText" presStyleLbl="node2" presStyleIdx="1" presStyleCnt="3">
        <dgm:presLayoutVars>
          <dgm:chPref val="3"/>
        </dgm:presLayoutVars>
      </dgm:prSet>
      <dgm:spPr/>
    </dgm:pt>
    <dgm:pt modelId="{A13D4C0F-8861-4600-9C4C-890B956D99B6}" type="pres">
      <dgm:prSet presAssocID="{67DA5CF5-240F-42B8-B7A0-2A30C85A6C10}" presName="rootConnector" presStyleLbl="node2" presStyleIdx="1" presStyleCnt="3"/>
      <dgm:spPr/>
    </dgm:pt>
    <dgm:pt modelId="{E0E55F02-E16E-45A0-9358-1BAAB47D09F6}" type="pres">
      <dgm:prSet presAssocID="{67DA5CF5-240F-42B8-B7A0-2A30C85A6C10}" presName="hierChild4" presStyleCnt="0"/>
      <dgm:spPr/>
    </dgm:pt>
    <dgm:pt modelId="{4CA90026-AACC-459B-9DB6-6766D370A2F9}" type="pres">
      <dgm:prSet presAssocID="{67DA5CF5-240F-42B8-B7A0-2A30C85A6C10}" presName="hierChild5" presStyleCnt="0"/>
      <dgm:spPr/>
    </dgm:pt>
    <dgm:pt modelId="{3822F3DA-F8B1-443B-BEFC-B5A1D3D15763}" type="pres">
      <dgm:prSet presAssocID="{150A36DE-2ECB-47A9-94E7-A914A188706A}" presName="Name37" presStyleLbl="parChTrans1D2" presStyleIdx="2" presStyleCnt="3"/>
      <dgm:spPr/>
    </dgm:pt>
    <dgm:pt modelId="{338BA9DD-C9C3-4679-9AC6-3D5761C9F373}" type="pres">
      <dgm:prSet presAssocID="{5615E033-610F-4466-BA9D-3AD1259EA7C4}" presName="hierRoot2" presStyleCnt="0">
        <dgm:presLayoutVars>
          <dgm:hierBranch val="init"/>
        </dgm:presLayoutVars>
      </dgm:prSet>
      <dgm:spPr/>
    </dgm:pt>
    <dgm:pt modelId="{A85B94BC-2669-4F0E-812F-764B586FE4C0}" type="pres">
      <dgm:prSet presAssocID="{5615E033-610F-4466-BA9D-3AD1259EA7C4}" presName="rootComposite" presStyleCnt="0"/>
      <dgm:spPr/>
    </dgm:pt>
    <dgm:pt modelId="{848EBA60-73F4-4A40-814F-E5A79F9F8356}" type="pres">
      <dgm:prSet presAssocID="{5615E033-610F-4466-BA9D-3AD1259EA7C4}" presName="rootText" presStyleLbl="node2" presStyleIdx="2" presStyleCnt="3">
        <dgm:presLayoutVars>
          <dgm:chPref val="3"/>
        </dgm:presLayoutVars>
      </dgm:prSet>
      <dgm:spPr/>
    </dgm:pt>
    <dgm:pt modelId="{B1101764-9A3B-4F30-89D7-CADF6939714A}" type="pres">
      <dgm:prSet presAssocID="{5615E033-610F-4466-BA9D-3AD1259EA7C4}" presName="rootConnector" presStyleLbl="node2" presStyleIdx="2" presStyleCnt="3"/>
      <dgm:spPr/>
    </dgm:pt>
    <dgm:pt modelId="{956DC9A2-50AF-4C4D-9C3E-11A4A5EF6837}" type="pres">
      <dgm:prSet presAssocID="{5615E033-610F-4466-BA9D-3AD1259EA7C4}" presName="hierChild4" presStyleCnt="0"/>
      <dgm:spPr/>
    </dgm:pt>
    <dgm:pt modelId="{A3B9919E-6BA4-4B59-9426-26DDCD7B2CD2}" type="pres">
      <dgm:prSet presAssocID="{5615E033-610F-4466-BA9D-3AD1259EA7C4}" presName="hierChild5" presStyleCnt="0"/>
      <dgm:spPr/>
    </dgm:pt>
    <dgm:pt modelId="{1D499439-1D62-48AD-9B02-8930DCB6C88D}" type="pres">
      <dgm:prSet presAssocID="{E3C92B6D-AD85-4BD4-B8B3-46D8A1E03124}" presName="hierChild3" presStyleCnt="0"/>
      <dgm:spPr/>
    </dgm:pt>
  </dgm:ptLst>
  <dgm:cxnLst>
    <dgm:cxn modelId="{C14E2A1A-2465-405E-B16F-0C95B4698298}" type="presOf" srcId="{5615E033-610F-4466-BA9D-3AD1259EA7C4}" destId="{B1101764-9A3B-4F30-89D7-CADF6939714A}" srcOrd="1" destOrd="0" presId="urn:microsoft.com/office/officeart/2005/8/layout/orgChart1"/>
    <dgm:cxn modelId="{6A705D1B-1374-4E87-88B4-FD944CDA470E}" type="presOf" srcId="{AD496633-8F1A-46D3-BA92-9752F965C2DB}" destId="{5E0EE913-9D80-4386-A235-0CFEAD37EB24}" srcOrd="0" destOrd="0" presId="urn:microsoft.com/office/officeart/2005/8/layout/orgChart1"/>
    <dgm:cxn modelId="{4FDBFD1B-EE0B-41A7-A966-3B14AA34D767}" type="presOf" srcId="{67DA5CF5-240F-42B8-B7A0-2A30C85A6C10}" destId="{6419A605-C925-4E7A-857E-93685B81052D}" srcOrd="0" destOrd="0" presId="urn:microsoft.com/office/officeart/2005/8/layout/orgChart1"/>
    <dgm:cxn modelId="{20D65133-1BDC-49E0-BEB8-2DEF896A7DF9}" type="presOf" srcId="{150A36DE-2ECB-47A9-94E7-A914A188706A}" destId="{3822F3DA-F8B1-443B-BEFC-B5A1D3D15763}" srcOrd="0" destOrd="0" presId="urn:microsoft.com/office/officeart/2005/8/layout/orgChart1"/>
    <dgm:cxn modelId="{FAD88C40-7818-45E3-808E-493F5B7FEB3D}" srcId="{413E979D-1882-41BD-A310-480B745FEC72}" destId="{E3C92B6D-AD85-4BD4-B8B3-46D8A1E03124}" srcOrd="0" destOrd="0" parTransId="{86F6E60A-03E8-45AA-B914-7E461F3F96DB}" sibTransId="{71291AEB-6434-4409-AF5C-90550F95EEB0}"/>
    <dgm:cxn modelId="{42AA665C-2A38-45FB-9471-53A7C79B0626}" type="presOf" srcId="{E56F5961-1D6C-48FD-B8E4-A38AFD602E76}" destId="{331269E8-8A32-4800-8E3C-AB0FDED51126}" srcOrd="0" destOrd="0" presId="urn:microsoft.com/office/officeart/2005/8/layout/orgChart1"/>
    <dgm:cxn modelId="{F5990663-C920-4974-84B3-8B01E3DE3D05}" type="presOf" srcId="{413E979D-1882-41BD-A310-480B745FEC72}" destId="{6F6E0AFE-8935-4381-BC29-0CDBFAEE6A82}" srcOrd="0" destOrd="0" presId="urn:microsoft.com/office/officeart/2005/8/layout/orgChart1"/>
    <dgm:cxn modelId="{C04F2246-AD13-4A5D-89D8-E1175785EE69}" srcId="{E3C92B6D-AD85-4BD4-B8B3-46D8A1E03124}" destId="{521CB292-4D08-4EF0-A56A-E8D12C856F72}" srcOrd="0" destOrd="0" parTransId="{E56F5961-1D6C-48FD-B8E4-A38AFD602E76}" sibTransId="{95D3C501-EEC1-488D-8722-4D7645D16D89}"/>
    <dgm:cxn modelId="{1E05F974-FD8E-44BC-9F41-9752861FB370}" srcId="{E3C92B6D-AD85-4BD4-B8B3-46D8A1E03124}" destId="{5615E033-610F-4466-BA9D-3AD1259EA7C4}" srcOrd="2" destOrd="0" parTransId="{150A36DE-2ECB-47A9-94E7-A914A188706A}" sibTransId="{231DEA13-D1F6-4E64-A00D-099B611D0E75}"/>
    <dgm:cxn modelId="{E4E43A9D-17B3-4EB4-A39E-A16985540B29}" type="presOf" srcId="{67DA5CF5-240F-42B8-B7A0-2A30C85A6C10}" destId="{A13D4C0F-8861-4600-9C4C-890B956D99B6}" srcOrd="1" destOrd="0" presId="urn:microsoft.com/office/officeart/2005/8/layout/orgChart1"/>
    <dgm:cxn modelId="{3DD31AA4-937F-4EC8-B832-7CF7AB78D828}" type="presOf" srcId="{E3C92B6D-AD85-4BD4-B8B3-46D8A1E03124}" destId="{35DEF5A1-0E6C-4192-B978-BB160251E768}" srcOrd="0" destOrd="0" presId="urn:microsoft.com/office/officeart/2005/8/layout/orgChart1"/>
    <dgm:cxn modelId="{DD7CA7CD-61F3-4FC3-BE52-7032295203C1}" type="presOf" srcId="{521CB292-4D08-4EF0-A56A-E8D12C856F72}" destId="{9586D174-9DC4-4E5F-BDBD-2EAE0EF3B55A}" srcOrd="0" destOrd="0" presId="urn:microsoft.com/office/officeart/2005/8/layout/orgChart1"/>
    <dgm:cxn modelId="{814FDFD6-1BD5-4DBF-A3DB-5DF322003A0E}" type="presOf" srcId="{521CB292-4D08-4EF0-A56A-E8D12C856F72}" destId="{13954F65-36D3-4D03-B539-CA74B0D5CB93}" srcOrd="1" destOrd="0" presId="urn:microsoft.com/office/officeart/2005/8/layout/orgChart1"/>
    <dgm:cxn modelId="{8ADB7BDD-B57D-4444-830C-24CA35A7F29B}" type="presOf" srcId="{5615E033-610F-4466-BA9D-3AD1259EA7C4}" destId="{848EBA60-73F4-4A40-814F-E5A79F9F8356}" srcOrd="0" destOrd="0" presId="urn:microsoft.com/office/officeart/2005/8/layout/orgChart1"/>
    <dgm:cxn modelId="{112EE0E2-5C2D-409D-9616-38FDC27E992B}" type="presOf" srcId="{E3C92B6D-AD85-4BD4-B8B3-46D8A1E03124}" destId="{F6973B92-BFE5-40FD-A1ED-2C41D24890A1}" srcOrd="1" destOrd="0" presId="urn:microsoft.com/office/officeart/2005/8/layout/orgChart1"/>
    <dgm:cxn modelId="{4F5AD2FD-C977-4D19-B4FD-C59665BAC53C}" srcId="{E3C92B6D-AD85-4BD4-B8B3-46D8A1E03124}" destId="{67DA5CF5-240F-42B8-B7A0-2A30C85A6C10}" srcOrd="1" destOrd="0" parTransId="{AD496633-8F1A-46D3-BA92-9752F965C2DB}" sibTransId="{50D5144E-22A1-4652-B338-7760C437BA48}"/>
    <dgm:cxn modelId="{9A6ABBC0-7E59-47CE-AD1F-8A66FD5D1242}" type="presParOf" srcId="{6F6E0AFE-8935-4381-BC29-0CDBFAEE6A82}" destId="{43E05F32-C6C3-499B-ACF0-65F714911765}" srcOrd="0" destOrd="0" presId="urn:microsoft.com/office/officeart/2005/8/layout/orgChart1"/>
    <dgm:cxn modelId="{EAF8AC67-D1A8-495F-ADBF-E1CA4350A2E9}" type="presParOf" srcId="{43E05F32-C6C3-499B-ACF0-65F714911765}" destId="{41247A05-0AC8-4097-8A09-5202652BC9E4}" srcOrd="0" destOrd="0" presId="urn:microsoft.com/office/officeart/2005/8/layout/orgChart1"/>
    <dgm:cxn modelId="{054F5886-2604-450A-A548-5DFA537D153D}" type="presParOf" srcId="{41247A05-0AC8-4097-8A09-5202652BC9E4}" destId="{35DEF5A1-0E6C-4192-B978-BB160251E768}" srcOrd="0" destOrd="0" presId="urn:microsoft.com/office/officeart/2005/8/layout/orgChart1"/>
    <dgm:cxn modelId="{C783AE63-209F-45CD-81DE-55A5FF2A1DBF}" type="presParOf" srcId="{41247A05-0AC8-4097-8A09-5202652BC9E4}" destId="{F6973B92-BFE5-40FD-A1ED-2C41D24890A1}" srcOrd="1" destOrd="0" presId="urn:microsoft.com/office/officeart/2005/8/layout/orgChart1"/>
    <dgm:cxn modelId="{18A37324-6625-4EFA-B1C1-1626441589B0}" type="presParOf" srcId="{43E05F32-C6C3-499B-ACF0-65F714911765}" destId="{99D9C446-86D8-48AE-B15C-94914BC8AEB8}" srcOrd="1" destOrd="0" presId="urn:microsoft.com/office/officeart/2005/8/layout/orgChart1"/>
    <dgm:cxn modelId="{9EF7725B-2BB2-4179-8F0B-3637E05E226C}" type="presParOf" srcId="{99D9C446-86D8-48AE-B15C-94914BC8AEB8}" destId="{331269E8-8A32-4800-8E3C-AB0FDED51126}" srcOrd="0" destOrd="0" presId="urn:microsoft.com/office/officeart/2005/8/layout/orgChart1"/>
    <dgm:cxn modelId="{9ECD4BEB-475D-42CE-B2C1-E86336BB1128}" type="presParOf" srcId="{99D9C446-86D8-48AE-B15C-94914BC8AEB8}" destId="{E62470E1-FF4B-4099-A8D3-5C249A00DEF1}" srcOrd="1" destOrd="0" presId="urn:microsoft.com/office/officeart/2005/8/layout/orgChart1"/>
    <dgm:cxn modelId="{6CF7463F-6B39-4585-9768-817295F949CF}" type="presParOf" srcId="{E62470E1-FF4B-4099-A8D3-5C249A00DEF1}" destId="{CBAC0FB4-F594-4A88-9D62-1EA220B619AB}" srcOrd="0" destOrd="0" presId="urn:microsoft.com/office/officeart/2005/8/layout/orgChart1"/>
    <dgm:cxn modelId="{344D8088-B286-4656-9E3F-1AC4B5F60D70}" type="presParOf" srcId="{CBAC0FB4-F594-4A88-9D62-1EA220B619AB}" destId="{9586D174-9DC4-4E5F-BDBD-2EAE0EF3B55A}" srcOrd="0" destOrd="0" presId="urn:microsoft.com/office/officeart/2005/8/layout/orgChart1"/>
    <dgm:cxn modelId="{97338390-4DD7-4A13-AEF1-84F2DB627D39}" type="presParOf" srcId="{CBAC0FB4-F594-4A88-9D62-1EA220B619AB}" destId="{13954F65-36D3-4D03-B539-CA74B0D5CB93}" srcOrd="1" destOrd="0" presId="urn:microsoft.com/office/officeart/2005/8/layout/orgChart1"/>
    <dgm:cxn modelId="{71411367-73E5-4FB9-88A1-BD2DC6999C28}" type="presParOf" srcId="{E62470E1-FF4B-4099-A8D3-5C249A00DEF1}" destId="{900263C6-000B-45B4-AEF3-EFD105ADBD83}" srcOrd="1" destOrd="0" presId="urn:microsoft.com/office/officeart/2005/8/layout/orgChart1"/>
    <dgm:cxn modelId="{934A00B0-F138-4A4A-ABC3-B8332358AB52}" type="presParOf" srcId="{E62470E1-FF4B-4099-A8D3-5C249A00DEF1}" destId="{4F956D4E-4DBD-47F1-A8CB-0D08F3499432}" srcOrd="2" destOrd="0" presId="urn:microsoft.com/office/officeart/2005/8/layout/orgChart1"/>
    <dgm:cxn modelId="{A1E8D76B-8DE1-4384-A527-4694AD7E1DB5}" type="presParOf" srcId="{99D9C446-86D8-48AE-B15C-94914BC8AEB8}" destId="{5E0EE913-9D80-4386-A235-0CFEAD37EB24}" srcOrd="2" destOrd="0" presId="urn:microsoft.com/office/officeart/2005/8/layout/orgChart1"/>
    <dgm:cxn modelId="{0F4275F5-F313-4B06-8BD6-5E5744B17D1A}" type="presParOf" srcId="{99D9C446-86D8-48AE-B15C-94914BC8AEB8}" destId="{A9F0F086-694B-423D-9A9C-3F0D73519508}" srcOrd="3" destOrd="0" presId="urn:microsoft.com/office/officeart/2005/8/layout/orgChart1"/>
    <dgm:cxn modelId="{990AF849-1FE6-498F-81F5-7399524D745D}" type="presParOf" srcId="{A9F0F086-694B-423D-9A9C-3F0D73519508}" destId="{F585CF7B-21DE-496D-BD1C-FAD82662473C}" srcOrd="0" destOrd="0" presId="urn:microsoft.com/office/officeart/2005/8/layout/orgChart1"/>
    <dgm:cxn modelId="{FAF5736F-787D-4CCC-A15C-BF067BCB2323}" type="presParOf" srcId="{F585CF7B-21DE-496D-BD1C-FAD82662473C}" destId="{6419A605-C925-4E7A-857E-93685B81052D}" srcOrd="0" destOrd="0" presId="urn:microsoft.com/office/officeart/2005/8/layout/orgChart1"/>
    <dgm:cxn modelId="{FED04647-880B-45B3-AEE3-0F374298550A}" type="presParOf" srcId="{F585CF7B-21DE-496D-BD1C-FAD82662473C}" destId="{A13D4C0F-8861-4600-9C4C-890B956D99B6}" srcOrd="1" destOrd="0" presId="urn:microsoft.com/office/officeart/2005/8/layout/orgChart1"/>
    <dgm:cxn modelId="{A49F28CC-2897-4AEF-9F64-0E6048E088F7}" type="presParOf" srcId="{A9F0F086-694B-423D-9A9C-3F0D73519508}" destId="{E0E55F02-E16E-45A0-9358-1BAAB47D09F6}" srcOrd="1" destOrd="0" presId="urn:microsoft.com/office/officeart/2005/8/layout/orgChart1"/>
    <dgm:cxn modelId="{5E6409EC-4138-4674-B284-5D0B51FD623D}" type="presParOf" srcId="{A9F0F086-694B-423D-9A9C-3F0D73519508}" destId="{4CA90026-AACC-459B-9DB6-6766D370A2F9}" srcOrd="2" destOrd="0" presId="urn:microsoft.com/office/officeart/2005/8/layout/orgChart1"/>
    <dgm:cxn modelId="{EFFCB4E1-9225-48E8-8DEA-A0B494EDD794}" type="presParOf" srcId="{99D9C446-86D8-48AE-B15C-94914BC8AEB8}" destId="{3822F3DA-F8B1-443B-BEFC-B5A1D3D15763}" srcOrd="4" destOrd="0" presId="urn:microsoft.com/office/officeart/2005/8/layout/orgChart1"/>
    <dgm:cxn modelId="{B2239611-E91C-4872-9A85-5508C31BD936}" type="presParOf" srcId="{99D9C446-86D8-48AE-B15C-94914BC8AEB8}" destId="{338BA9DD-C9C3-4679-9AC6-3D5761C9F373}" srcOrd="5" destOrd="0" presId="urn:microsoft.com/office/officeart/2005/8/layout/orgChart1"/>
    <dgm:cxn modelId="{0651C364-DCC7-457E-B315-E885D282AB81}" type="presParOf" srcId="{338BA9DD-C9C3-4679-9AC6-3D5761C9F373}" destId="{A85B94BC-2669-4F0E-812F-764B586FE4C0}" srcOrd="0" destOrd="0" presId="urn:microsoft.com/office/officeart/2005/8/layout/orgChart1"/>
    <dgm:cxn modelId="{6D363BF4-E477-48A2-B71D-A61A35D8AB5A}" type="presParOf" srcId="{A85B94BC-2669-4F0E-812F-764B586FE4C0}" destId="{848EBA60-73F4-4A40-814F-E5A79F9F8356}" srcOrd="0" destOrd="0" presId="urn:microsoft.com/office/officeart/2005/8/layout/orgChart1"/>
    <dgm:cxn modelId="{202542D1-758D-4BE8-B534-17605DD7582E}" type="presParOf" srcId="{A85B94BC-2669-4F0E-812F-764B586FE4C0}" destId="{B1101764-9A3B-4F30-89D7-CADF6939714A}" srcOrd="1" destOrd="0" presId="urn:microsoft.com/office/officeart/2005/8/layout/orgChart1"/>
    <dgm:cxn modelId="{53DF1390-E9E4-4BA1-A709-0B1E32119E32}" type="presParOf" srcId="{338BA9DD-C9C3-4679-9AC6-3D5761C9F373}" destId="{956DC9A2-50AF-4C4D-9C3E-11A4A5EF6837}" srcOrd="1" destOrd="0" presId="urn:microsoft.com/office/officeart/2005/8/layout/orgChart1"/>
    <dgm:cxn modelId="{3B80D7C7-6A10-4A2F-AD5B-27A907243AB2}" type="presParOf" srcId="{338BA9DD-C9C3-4679-9AC6-3D5761C9F373}" destId="{A3B9919E-6BA4-4B59-9426-26DDCD7B2CD2}" srcOrd="2" destOrd="0" presId="urn:microsoft.com/office/officeart/2005/8/layout/orgChart1"/>
    <dgm:cxn modelId="{8A436545-781F-4688-A623-C07392E66B59}" type="presParOf" srcId="{43E05F32-C6C3-499B-ACF0-65F714911765}" destId="{1D499439-1D62-48AD-9B02-8930DCB6C88D}"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734CC42C-6AF3-4CFD-9DC1-78E919E0A922}" type="doc">
      <dgm:prSet loTypeId="urn:microsoft.com/office/officeart/2005/8/layout/orgChart1" loCatId="hierarchy" qsTypeId="urn:microsoft.com/office/officeart/2005/8/quickstyle/simple5" qsCatId="simple" csTypeId="urn:microsoft.com/office/officeart/2005/8/colors/accent1_2" csCatId="accent1" phldr="1"/>
      <dgm:spPr/>
      <dgm:t>
        <a:bodyPr/>
        <a:lstStyle/>
        <a:p>
          <a:endParaRPr lang="en-US"/>
        </a:p>
      </dgm:t>
    </dgm:pt>
    <dgm:pt modelId="{4F31B58C-AB66-46AD-84BE-E9A050617CD2}">
      <dgm:prSet phldrT="[Text]"/>
      <dgm:spPr>
        <a:solidFill>
          <a:srgbClr val="002060"/>
        </a:solidFill>
      </dgm:spPr>
      <dgm:t>
        <a:bodyPr/>
        <a:lstStyle/>
        <a:p>
          <a:r>
            <a:rPr lang="en-US" dirty="0">
              <a:effectLst>
                <a:outerShdw blurRad="38100" dist="38100" dir="2700000" algn="tl">
                  <a:srgbClr val="000000">
                    <a:alpha val="43137"/>
                  </a:srgbClr>
                </a:outerShdw>
              </a:effectLst>
            </a:rPr>
            <a:t>moderate </a:t>
          </a:r>
        </a:p>
      </dgm:t>
    </dgm:pt>
    <dgm:pt modelId="{F7CFCA92-108B-45E0-A364-9B4D81C65021}" type="parTrans" cxnId="{AF59E2D8-B46B-49DE-AA20-BDAAC4D480BE}">
      <dgm:prSet/>
      <dgm:spPr/>
      <dgm:t>
        <a:bodyPr/>
        <a:lstStyle/>
        <a:p>
          <a:endParaRPr lang="en-US"/>
        </a:p>
      </dgm:t>
    </dgm:pt>
    <dgm:pt modelId="{65F62717-63EB-4B36-9C65-C2FC5D353795}" type="sibTrans" cxnId="{AF59E2D8-B46B-49DE-AA20-BDAAC4D480BE}">
      <dgm:prSet/>
      <dgm:spPr/>
      <dgm:t>
        <a:bodyPr/>
        <a:lstStyle/>
        <a:p>
          <a:endParaRPr lang="en-US"/>
        </a:p>
      </dgm:t>
    </dgm:pt>
    <dgm:pt modelId="{17E69FA5-059E-4414-9983-EB4D73BB7FF0}">
      <dgm:prSet phldrT="[Text]" custT="1"/>
      <dgm:spPr>
        <a:solidFill>
          <a:srgbClr val="FF0000"/>
        </a:solidFill>
      </dgm:spPr>
      <dgm:t>
        <a:bodyPr/>
        <a:lstStyle/>
        <a:p>
          <a:r>
            <a:rPr lang="en-US" sz="2400" dirty="0">
              <a:effectLst>
                <a:outerShdw blurRad="38100" dist="38100" dir="2700000" algn="tl">
                  <a:srgbClr val="000000">
                    <a:alpha val="43137"/>
                  </a:srgbClr>
                </a:outerShdw>
              </a:effectLst>
            </a:rPr>
            <a:t>yes</a:t>
          </a:r>
        </a:p>
      </dgm:t>
    </dgm:pt>
    <dgm:pt modelId="{515B32A5-2770-43D5-A952-F527760D887F}" type="parTrans" cxnId="{7340CD1C-5C02-4767-9172-F32A60F027DD}">
      <dgm:prSet/>
      <dgm:spPr/>
      <dgm:t>
        <a:bodyPr/>
        <a:lstStyle/>
        <a:p>
          <a:endParaRPr lang="en-US">
            <a:effectLst>
              <a:outerShdw blurRad="38100" dist="38100" dir="2700000" algn="tl">
                <a:srgbClr val="000000">
                  <a:alpha val="43137"/>
                </a:srgbClr>
              </a:outerShdw>
            </a:effectLst>
          </a:endParaRPr>
        </a:p>
      </dgm:t>
    </dgm:pt>
    <dgm:pt modelId="{90E9FB9F-7EB3-4060-B3E5-0F1CAF2D0415}" type="sibTrans" cxnId="{7340CD1C-5C02-4767-9172-F32A60F027DD}">
      <dgm:prSet/>
      <dgm:spPr/>
      <dgm:t>
        <a:bodyPr/>
        <a:lstStyle/>
        <a:p>
          <a:endParaRPr lang="en-US"/>
        </a:p>
      </dgm:t>
    </dgm:pt>
    <dgm:pt modelId="{F3628058-7D51-4C60-8B21-D49800EAF7DD}">
      <dgm:prSet phldrT="[Text]" custT="1"/>
      <dgm:spPr>
        <a:solidFill>
          <a:srgbClr val="002060"/>
        </a:solidFill>
      </dgm:spPr>
      <dgm:t>
        <a:bodyPr/>
        <a:lstStyle/>
        <a:p>
          <a:r>
            <a:rPr lang="en-US" sz="2400" dirty="0">
              <a:effectLst>
                <a:outerShdw blurRad="38100" dist="38100" dir="2700000" algn="tl">
                  <a:srgbClr val="000000">
                    <a:alpha val="43137"/>
                  </a:srgbClr>
                </a:outerShdw>
              </a:effectLst>
            </a:rPr>
            <a:t>No</a:t>
          </a:r>
          <a:r>
            <a:rPr lang="en-US" sz="2000" dirty="0">
              <a:effectLst>
                <a:outerShdw blurRad="38100" dist="38100" dir="2700000" algn="tl">
                  <a:srgbClr val="000000">
                    <a:alpha val="43137"/>
                  </a:srgbClr>
                </a:outerShdw>
              </a:effectLst>
            </a:rPr>
            <a:t> </a:t>
          </a:r>
        </a:p>
      </dgm:t>
    </dgm:pt>
    <dgm:pt modelId="{E49BC031-3CB7-4144-9222-98959630E9AD}" type="parTrans" cxnId="{1F7476B9-9935-4059-932F-E3A63ABD1165}">
      <dgm:prSet/>
      <dgm:spPr/>
      <dgm:t>
        <a:bodyPr/>
        <a:lstStyle/>
        <a:p>
          <a:endParaRPr lang="en-US">
            <a:effectLst>
              <a:outerShdw blurRad="38100" dist="38100" dir="2700000" algn="tl">
                <a:srgbClr val="000000">
                  <a:alpha val="43137"/>
                </a:srgbClr>
              </a:outerShdw>
            </a:effectLst>
          </a:endParaRPr>
        </a:p>
      </dgm:t>
    </dgm:pt>
    <dgm:pt modelId="{65C7E8AD-999F-49D8-B738-6033BEDC478F}" type="sibTrans" cxnId="{1F7476B9-9935-4059-932F-E3A63ABD1165}">
      <dgm:prSet/>
      <dgm:spPr/>
      <dgm:t>
        <a:bodyPr/>
        <a:lstStyle/>
        <a:p>
          <a:endParaRPr lang="en-US"/>
        </a:p>
      </dgm:t>
    </dgm:pt>
    <dgm:pt modelId="{7CEEA245-B280-465C-B59D-B025C8EFAA45}" type="pres">
      <dgm:prSet presAssocID="{734CC42C-6AF3-4CFD-9DC1-78E919E0A922}" presName="hierChild1" presStyleCnt="0">
        <dgm:presLayoutVars>
          <dgm:orgChart val="1"/>
          <dgm:chPref val="1"/>
          <dgm:dir/>
          <dgm:animOne val="branch"/>
          <dgm:animLvl val="lvl"/>
          <dgm:resizeHandles/>
        </dgm:presLayoutVars>
      </dgm:prSet>
      <dgm:spPr/>
    </dgm:pt>
    <dgm:pt modelId="{EAB919DB-8D2B-4FBC-8C71-015BE3AC8401}" type="pres">
      <dgm:prSet presAssocID="{4F31B58C-AB66-46AD-84BE-E9A050617CD2}" presName="hierRoot1" presStyleCnt="0">
        <dgm:presLayoutVars>
          <dgm:hierBranch val="init"/>
        </dgm:presLayoutVars>
      </dgm:prSet>
      <dgm:spPr/>
    </dgm:pt>
    <dgm:pt modelId="{EF77AB96-C1AC-4C1E-8F4D-E800794EAE33}" type="pres">
      <dgm:prSet presAssocID="{4F31B58C-AB66-46AD-84BE-E9A050617CD2}" presName="rootComposite1" presStyleCnt="0"/>
      <dgm:spPr/>
    </dgm:pt>
    <dgm:pt modelId="{8861B41E-9012-4A6F-96BA-1643BEDC9344}" type="pres">
      <dgm:prSet presAssocID="{4F31B58C-AB66-46AD-84BE-E9A050617CD2}" presName="rootText1" presStyleLbl="node0" presStyleIdx="0" presStyleCnt="1">
        <dgm:presLayoutVars>
          <dgm:chPref val="3"/>
        </dgm:presLayoutVars>
      </dgm:prSet>
      <dgm:spPr/>
    </dgm:pt>
    <dgm:pt modelId="{E337EF36-ED06-47AC-ABB5-2307EA0393CA}" type="pres">
      <dgm:prSet presAssocID="{4F31B58C-AB66-46AD-84BE-E9A050617CD2}" presName="rootConnector1" presStyleLbl="node1" presStyleIdx="0" presStyleCnt="0"/>
      <dgm:spPr/>
    </dgm:pt>
    <dgm:pt modelId="{2AA25B0F-243E-4792-8E14-A00611054B8A}" type="pres">
      <dgm:prSet presAssocID="{4F31B58C-AB66-46AD-84BE-E9A050617CD2}" presName="hierChild2" presStyleCnt="0"/>
      <dgm:spPr/>
    </dgm:pt>
    <dgm:pt modelId="{9EA8754A-D9C5-47AB-9F2A-BD4951932ED3}" type="pres">
      <dgm:prSet presAssocID="{515B32A5-2770-43D5-A952-F527760D887F}" presName="Name37" presStyleLbl="parChTrans1D2" presStyleIdx="0" presStyleCnt="2"/>
      <dgm:spPr/>
    </dgm:pt>
    <dgm:pt modelId="{76F36FED-F821-4B6B-BCAC-F118B46774B3}" type="pres">
      <dgm:prSet presAssocID="{17E69FA5-059E-4414-9983-EB4D73BB7FF0}" presName="hierRoot2" presStyleCnt="0">
        <dgm:presLayoutVars>
          <dgm:hierBranch val="init"/>
        </dgm:presLayoutVars>
      </dgm:prSet>
      <dgm:spPr/>
    </dgm:pt>
    <dgm:pt modelId="{5E13E130-19C1-43FC-B1F4-A590AB9F1A84}" type="pres">
      <dgm:prSet presAssocID="{17E69FA5-059E-4414-9983-EB4D73BB7FF0}" presName="rootComposite" presStyleCnt="0"/>
      <dgm:spPr/>
    </dgm:pt>
    <dgm:pt modelId="{2CB4DF8A-857F-4AA0-81CE-3B585595CC1A}" type="pres">
      <dgm:prSet presAssocID="{17E69FA5-059E-4414-9983-EB4D73BB7FF0}" presName="rootText" presStyleLbl="node2" presStyleIdx="0" presStyleCnt="2">
        <dgm:presLayoutVars>
          <dgm:chPref val="3"/>
        </dgm:presLayoutVars>
      </dgm:prSet>
      <dgm:spPr/>
    </dgm:pt>
    <dgm:pt modelId="{8670E66C-AE04-45B5-AD2D-5AC5905E02DF}" type="pres">
      <dgm:prSet presAssocID="{17E69FA5-059E-4414-9983-EB4D73BB7FF0}" presName="rootConnector" presStyleLbl="node2" presStyleIdx="0" presStyleCnt="2"/>
      <dgm:spPr/>
    </dgm:pt>
    <dgm:pt modelId="{40DF8505-B02E-467B-B74D-15E19A26EE00}" type="pres">
      <dgm:prSet presAssocID="{17E69FA5-059E-4414-9983-EB4D73BB7FF0}" presName="hierChild4" presStyleCnt="0"/>
      <dgm:spPr/>
    </dgm:pt>
    <dgm:pt modelId="{9A9771E2-D689-4F69-8576-7949DE54703F}" type="pres">
      <dgm:prSet presAssocID="{17E69FA5-059E-4414-9983-EB4D73BB7FF0}" presName="hierChild5" presStyleCnt="0"/>
      <dgm:spPr/>
    </dgm:pt>
    <dgm:pt modelId="{B4BE4A58-1DE1-48B3-9F4E-1F130B487B19}" type="pres">
      <dgm:prSet presAssocID="{E49BC031-3CB7-4144-9222-98959630E9AD}" presName="Name37" presStyleLbl="parChTrans1D2" presStyleIdx="1" presStyleCnt="2"/>
      <dgm:spPr/>
    </dgm:pt>
    <dgm:pt modelId="{7EE3342C-D536-4042-84BC-AE6DE421B111}" type="pres">
      <dgm:prSet presAssocID="{F3628058-7D51-4C60-8B21-D49800EAF7DD}" presName="hierRoot2" presStyleCnt="0">
        <dgm:presLayoutVars>
          <dgm:hierBranch val="init"/>
        </dgm:presLayoutVars>
      </dgm:prSet>
      <dgm:spPr/>
    </dgm:pt>
    <dgm:pt modelId="{A1D66004-25A3-4AB4-924A-F36AA40B1BCF}" type="pres">
      <dgm:prSet presAssocID="{F3628058-7D51-4C60-8B21-D49800EAF7DD}" presName="rootComposite" presStyleCnt="0"/>
      <dgm:spPr/>
    </dgm:pt>
    <dgm:pt modelId="{3BF600CA-F04C-4709-8749-5AB3747000EE}" type="pres">
      <dgm:prSet presAssocID="{F3628058-7D51-4C60-8B21-D49800EAF7DD}" presName="rootText" presStyleLbl="node2" presStyleIdx="1" presStyleCnt="2">
        <dgm:presLayoutVars>
          <dgm:chPref val="3"/>
        </dgm:presLayoutVars>
      </dgm:prSet>
      <dgm:spPr/>
    </dgm:pt>
    <dgm:pt modelId="{0015B5F9-5D1F-4CB9-BF2A-5E249F1778E9}" type="pres">
      <dgm:prSet presAssocID="{F3628058-7D51-4C60-8B21-D49800EAF7DD}" presName="rootConnector" presStyleLbl="node2" presStyleIdx="1" presStyleCnt="2"/>
      <dgm:spPr/>
    </dgm:pt>
    <dgm:pt modelId="{C52CF561-0411-4774-A902-2912DF7EF8C1}" type="pres">
      <dgm:prSet presAssocID="{F3628058-7D51-4C60-8B21-D49800EAF7DD}" presName="hierChild4" presStyleCnt="0"/>
      <dgm:spPr/>
    </dgm:pt>
    <dgm:pt modelId="{70821B29-21AE-4740-877B-83E90519484E}" type="pres">
      <dgm:prSet presAssocID="{F3628058-7D51-4C60-8B21-D49800EAF7DD}" presName="hierChild5" presStyleCnt="0"/>
      <dgm:spPr/>
    </dgm:pt>
    <dgm:pt modelId="{78907F26-43EB-4F80-A582-5734F2FC2201}" type="pres">
      <dgm:prSet presAssocID="{4F31B58C-AB66-46AD-84BE-E9A050617CD2}" presName="hierChild3" presStyleCnt="0"/>
      <dgm:spPr/>
    </dgm:pt>
  </dgm:ptLst>
  <dgm:cxnLst>
    <dgm:cxn modelId="{7BF8470B-6EB7-4E87-8AEC-180B36486D94}" type="presOf" srcId="{E49BC031-3CB7-4144-9222-98959630E9AD}" destId="{B4BE4A58-1DE1-48B3-9F4E-1F130B487B19}" srcOrd="0" destOrd="0" presId="urn:microsoft.com/office/officeart/2005/8/layout/orgChart1"/>
    <dgm:cxn modelId="{7340CD1C-5C02-4767-9172-F32A60F027DD}" srcId="{4F31B58C-AB66-46AD-84BE-E9A050617CD2}" destId="{17E69FA5-059E-4414-9983-EB4D73BB7FF0}" srcOrd="0" destOrd="0" parTransId="{515B32A5-2770-43D5-A952-F527760D887F}" sibTransId="{90E9FB9F-7EB3-4060-B3E5-0F1CAF2D0415}"/>
    <dgm:cxn modelId="{B5396530-56AB-482E-9EB5-C294C251C5A8}" type="presOf" srcId="{17E69FA5-059E-4414-9983-EB4D73BB7FF0}" destId="{2CB4DF8A-857F-4AA0-81CE-3B585595CC1A}" srcOrd="0" destOrd="0" presId="urn:microsoft.com/office/officeart/2005/8/layout/orgChart1"/>
    <dgm:cxn modelId="{695D2940-F6D1-4BF9-8DF5-5E633213D583}" type="presOf" srcId="{17E69FA5-059E-4414-9983-EB4D73BB7FF0}" destId="{8670E66C-AE04-45B5-AD2D-5AC5905E02DF}" srcOrd="1" destOrd="0" presId="urn:microsoft.com/office/officeart/2005/8/layout/orgChart1"/>
    <dgm:cxn modelId="{D82FF15C-7E9B-4B9E-BA37-F2CBD937E5B5}" type="presOf" srcId="{734CC42C-6AF3-4CFD-9DC1-78E919E0A922}" destId="{7CEEA245-B280-465C-B59D-B025C8EFAA45}" srcOrd="0" destOrd="0" presId="urn:microsoft.com/office/officeart/2005/8/layout/orgChart1"/>
    <dgm:cxn modelId="{C37DEC5A-7D3F-4076-A001-8BA6E63C1BA5}" type="presOf" srcId="{F3628058-7D51-4C60-8B21-D49800EAF7DD}" destId="{3BF600CA-F04C-4709-8749-5AB3747000EE}" srcOrd="0" destOrd="0" presId="urn:microsoft.com/office/officeart/2005/8/layout/orgChart1"/>
    <dgm:cxn modelId="{C5828C7C-42CA-46E0-9AD2-871D19C56BAD}" type="presOf" srcId="{F3628058-7D51-4C60-8B21-D49800EAF7DD}" destId="{0015B5F9-5D1F-4CB9-BF2A-5E249F1778E9}" srcOrd="1" destOrd="0" presId="urn:microsoft.com/office/officeart/2005/8/layout/orgChart1"/>
    <dgm:cxn modelId="{E0E19C89-6B42-45F7-8249-6CB4590D3960}" type="presOf" srcId="{515B32A5-2770-43D5-A952-F527760D887F}" destId="{9EA8754A-D9C5-47AB-9F2A-BD4951932ED3}" srcOrd="0" destOrd="0" presId="urn:microsoft.com/office/officeart/2005/8/layout/orgChart1"/>
    <dgm:cxn modelId="{1F7476B9-9935-4059-932F-E3A63ABD1165}" srcId="{4F31B58C-AB66-46AD-84BE-E9A050617CD2}" destId="{F3628058-7D51-4C60-8B21-D49800EAF7DD}" srcOrd="1" destOrd="0" parTransId="{E49BC031-3CB7-4144-9222-98959630E9AD}" sibTransId="{65C7E8AD-999F-49D8-B738-6033BEDC478F}"/>
    <dgm:cxn modelId="{6CCE1DD7-8466-44A2-BBC2-E0CA3E7CAE00}" type="presOf" srcId="{4F31B58C-AB66-46AD-84BE-E9A050617CD2}" destId="{8861B41E-9012-4A6F-96BA-1643BEDC9344}" srcOrd="0" destOrd="0" presId="urn:microsoft.com/office/officeart/2005/8/layout/orgChart1"/>
    <dgm:cxn modelId="{AF59E2D8-B46B-49DE-AA20-BDAAC4D480BE}" srcId="{734CC42C-6AF3-4CFD-9DC1-78E919E0A922}" destId="{4F31B58C-AB66-46AD-84BE-E9A050617CD2}" srcOrd="0" destOrd="0" parTransId="{F7CFCA92-108B-45E0-A364-9B4D81C65021}" sibTransId="{65F62717-63EB-4B36-9C65-C2FC5D353795}"/>
    <dgm:cxn modelId="{B8E379E7-7E53-4E56-8C39-AA7DCEAF11CD}" type="presOf" srcId="{4F31B58C-AB66-46AD-84BE-E9A050617CD2}" destId="{E337EF36-ED06-47AC-ABB5-2307EA0393CA}" srcOrd="1" destOrd="0" presId="urn:microsoft.com/office/officeart/2005/8/layout/orgChart1"/>
    <dgm:cxn modelId="{647F9705-A9B9-4B76-843D-A097263F3C1D}" type="presParOf" srcId="{7CEEA245-B280-465C-B59D-B025C8EFAA45}" destId="{EAB919DB-8D2B-4FBC-8C71-015BE3AC8401}" srcOrd="0" destOrd="0" presId="urn:microsoft.com/office/officeart/2005/8/layout/orgChart1"/>
    <dgm:cxn modelId="{39EB7E67-B286-40C7-819E-A213C71992DC}" type="presParOf" srcId="{EAB919DB-8D2B-4FBC-8C71-015BE3AC8401}" destId="{EF77AB96-C1AC-4C1E-8F4D-E800794EAE33}" srcOrd="0" destOrd="0" presId="urn:microsoft.com/office/officeart/2005/8/layout/orgChart1"/>
    <dgm:cxn modelId="{7C859718-8BB8-465B-BE5D-A781AF7847D9}" type="presParOf" srcId="{EF77AB96-C1AC-4C1E-8F4D-E800794EAE33}" destId="{8861B41E-9012-4A6F-96BA-1643BEDC9344}" srcOrd="0" destOrd="0" presId="urn:microsoft.com/office/officeart/2005/8/layout/orgChart1"/>
    <dgm:cxn modelId="{D4304AE0-AA87-4A51-9EE6-5F64FDFFE528}" type="presParOf" srcId="{EF77AB96-C1AC-4C1E-8F4D-E800794EAE33}" destId="{E337EF36-ED06-47AC-ABB5-2307EA0393CA}" srcOrd="1" destOrd="0" presId="urn:microsoft.com/office/officeart/2005/8/layout/orgChart1"/>
    <dgm:cxn modelId="{19A671EC-E2D4-43B2-BF03-ABF1B6CB3999}" type="presParOf" srcId="{EAB919DB-8D2B-4FBC-8C71-015BE3AC8401}" destId="{2AA25B0F-243E-4792-8E14-A00611054B8A}" srcOrd="1" destOrd="0" presId="urn:microsoft.com/office/officeart/2005/8/layout/orgChart1"/>
    <dgm:cxn modelId="{36D5BDFF-230E-45CE-BDAA-97C1D0A3C5D2}" type="presParOf" srcId="{2AA25B0F-243E-4792-8E14-A00611054B8A}" destId="{9EA8754A-D9C5-47AB-9F2A-BD4951932ED3}" srcOrd="0" destOrd="0" presId="urn:microsoft.com/office/officeart/2005/8/layout/orgChart1"/>
    <dgm:cxn modelId="{FD026F35-B02A-4996-8DFA-28ECC6FADCE1}" type="presParOf" srcId="{2AA25B0F-243E-4792-8E14-A00611054B8A}" destId="{76F36FED-F821-4B6B-BCAC-F118B46774B3}" srcOrd="1" destOrd="0" presId="urn:microsoft.com/office/officeart/2005/8/layout/orgChart1"/>
    <dgm:cxn modelId="{47F5F55E-6AF4-40B7-B36E-E3C3C8EF8B9C}" type="presParOf" srcId="{76F36FED-F821-4B6B-BCAC-F118B46774B3}" destId="{5E13E130-19C1-43FC-B1F4-A590AB9F1A84}" srcOrd="0" destOrd="0" presId="urn:microsoft.com/office/officeart/2005/8/layout/orgChart1"/>
    <dgm:cxn modelId="{2ECC882F-B9A3-420C-946F-0CAF43A5E368}" type="presParOf" srcId="{5E13E130-19C1-43FC-B1F4-A590AB9F1A84}" destId="{2CB4DF8A-857F-4AA0-81CE-3B585595CC1A}" srcOrd="0" destOrd="0" presId="urn:microsoft.com/office/officeart/2005/8/layout/orgChart1"/>
    <dgm:cxn modelId="{8729ED6F-6525-4862-A4E8-2DDBC62DE86D}" type="presParOf" srcId="{5E13E130-19C1-43FC-B1F4-A590AB9F1A84}" destId="{8670E66C-AE04-45B5-AD2D-5AC5905E02DF}" srcOrd="1" destOrd="0" presId="urn:microsoft.com/office/officeart/2005/8/layout/orgChart1"/>
    <dgm:cxn modelId="{AC30F841-FA59-448A-81DD-7477A027A19D}" type="presParOf" srcId="{76F36FED-F821-4B6B-BCAC-F118B46774B3}" destId="{40DF8505-B02E-467B-B74D-15E19A26EE00}" srcOrd="1" destOrd="0" presId="urn:microsoft.com/office/officeart/2005/8/layout/orgChart1"/>
    <dgm:cxn modelId="{6C3AA45E-B740-4B21-9E66-CA8BC90E850A}" type="presParOf" srcId="{76F36FED-F821-4B6B-BCAC-F118B46774B3}" destId="{9A9771E2-D689-4F69-8576-7949DE54703F}" srcOrd="2" destOrd="0" presId="urn:microsoft.com/office/officeart/2005/8/layout/orgChart1"/>
    <dgm:cxn modelId="{E863C20A-C73B-490C-8846-C72E8B69C57D}" type="presParOf" srcId="{2AA25B0F-243E-4792-8E14-A00611054B8A}" destId="{B4BE4A58-1DE1-48B3-9F4E-1F130B487B19}" srcOrd="2" destOrd="0" presId="urn:microsoft.com/office/officeart/2005/8/layout/orgChart1"/>
    <dgm:cxn modelId="{E2AE1A52-B598-418D-A992-F53CFEBC42EF}" type="presParOf" srcId="{2AA25B0F-243E-4792-8E14-A00611054B8A}" destId="{7EE3342C-D536-4042-84BC-AE6DE421B111}" srcOrd="3" destOrd="0" presId="urn:microsoft.com/office/officeart/2005/8/layout/orgChart1"/>
    <dgm:cxn modelId="{593E10FD-8CCB-4A67-9351-29B2ABF58CBC}" type="presParOf" srcId="{7EE3342C-D536-4042-84BC-AE6DE421B111}" destId="{A1D66004-25A3-4AB4-924A-F36AA40B1BCF}" srcOrd="0" destOrd="0" presId="urn:microsoft.com/office/officeart/2005/8/layout/orgChart1"/>
    <dgm:cxn modelId="{3BB46B69-B5BC-40A5-916C-264CC2428F9A}" type="presParOf" srcId="{A1D66004-25A3-4AB4-924A-F36AA40B1BCF}" destId="{3BF600CA-F04C-4709-8749-5AB3747000EE}" srcOrd="0" destOrd="0" presId="urn:microsoft.com/office/officeart/2005/8/layout/orgChart1"/>
    <dgm:cxn modelId="{F2C8F044-0C7A-4702-BD03-E58865BD11DE}" type="presParOf" srcId="{A1D66004-25A3-4AB4-924A-F36AA40B1BCF}" destId="{0015B5F9-5D1F-4CB9-BF2A-5E249F1778E9}" srcOrd="1" destOrd="0" presId="urn:microsoft.com/office/officeart/2005/8/layout/orgChart1"/>
    <dgm:cxn modelId="{3B382FBC-178E-476B-92CC-28B730A93A00}" type="presParOf" srcId="{7EE3342C-D536-4042-84BC-AE6DE421B111}" destId="{C52CF561-0411-4774-A902-2912DF7EF8C1}" srcOrd="1" destOrd="0" presId="urn:microsoft.com/office/officeart/2005/8/layout/orgChart1"/>
    <dgm:cxn modelId="{A92E5907-3CE6-4D6C-A20E-F1DA8179BF2A}" type="presParOf" srcId="{7EE3342C-D536-4042-84BC-AE6DE421B111}" destId="{70821B29-21AE-4740-877B-83E90519484E}" srcOrd="2" destOrd="0" presId="urn:microsoft.com/office/officeart/2005/8/layout/orgChart1"/>
    <dgm:cxn modelId="{5FDCD473-2C42-4462-97AB-2FB7CBA0E970}" type="presParOf" srcId="{EAB919DB-8D2B-4FBC-8C71-015BE3AC8401}" destId="{78907F26-43EB-4F80-A582-5734F2FC2201}"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734CC42C-6AF3-4CFD-9DC1-78E919E0A922}" type="doc">
      <dgm:prSet loTypeId="urn:microsoft.com/office/officeart/2005/8/layout/orgChart1" loCatId="hierarchy" qsTypeId="urn:microsoft.com/office/officeart/2005/8/quickstyle/simple5" qsCatId="simple" csTypeId="urn:microsoft.com/office/officeart/2005/8/colors/accent1_2" csCatId="accent1" phldr="1"/>
      <dgm:spPr/>
      <dgm:t>
        <a:bodyPr/>
        <a:lstStyle/>
        <a:p>
          <a:endParaRPr lang="en-US"/>
        </a:p>
      </dgm:t>
    </dgm:pt>
    <dgm:pt modelId="{4F31B58C-AB66-46AD-84BE-E9A050617CD2}">
      <dgm:prSet phldrT="[Text]"/>
      <dgm:spPr>
        <a:solidFill>
          <a:srgbClr val="002060"/>
        </a:solidFill>
      </dgm:spPr>
      <dgm:t>
        <a:bodyPr/>
        <a:lstStyle/>
        <a:p>
          <a:r>
            <a:rPr lang="en-US" dirty="0">
              <a:effectLst>
                <a:outerShdw blurRad="38100" dist="38100" dir="2700000" algn="tl">
                  <a:srgbClr val="000000">
                    <a:alpha val="43137"/>
                  </a:srgbClr>
                </a:outerShdw>
              </a:effectLst>
            </a:rPr>
            <a:t>Severe </a:t>
          </a:r>
        </a:p>
      </dgm:t>
    </dgm:pt>
    <dgm:pt modelId="{F7CFCA92-108B-45E0-A364-9B4D81C65021}" type="parTrans" cxnId="{AF59E2D8-B46B-49DE-AA20-BDAAC4D480BE}">
      <dgm:prSet/>
      <dgm:spPr/>
      <dgm:t>
        <a:bodyPr/>
        <a:lstStyle/>
        <a:p>
          <a:endParaRPr lang="en-US"/>
        </a:p>
      </dgm:t>
    </dgm:pt>
    <dgm:pt modelId="{65F62717-63EB-4B36-9C65-C2FC5D353795}" type="sibTrans" cxnId="{AF59E2D8-B46B-49DE-AA20-BDAAC4D480BE}">
      <dgm:prSet/>
      <dgm:spPr/>
      <dgm:t>
        <a:bodyPr/>
        <a:lstStyle/>
        <a:p>
          <a:endParaRPr lang="en-US"/>
        </a:p>
      </dgm:t>
    </dgm:pt>
    <dgm:pt modelId="{17E69FA5-059E-4414-9983-EB4D73BB7FF0}">
      <dgm:prSet phldrT="[Text]"/>
      <dgm:spPr>
        <a:solidFill>
          <a:srgbClr val="FF0000"/>
        </a:solidFill>
      </dgm:spPr>
      <dgm:t>
        <a:bodyPr/>
        <a:lstStyle/>
        <a:p>
          <a:r>
            <a:rPr lang="en-US" dirty="0">
              <a:effectLst>
                <a:outerShdw blurRad="38100" dist="38100" dir="2700000" algn="tl">
                  <a:srgbClr val="000000">
                    <a:alpha val="43137"/>
                  </a:srgbClr>
                </a:outerShdw>
              </a:effectLst>
            </a:rPr>
            <a:t>yes</a:t>
          </a:r>
        </a:p>
      </dgm:t>
    </dgm:pt>
    <dgm:pt modelId="{515B32A5-2770-43D5-A952-F527760D887F}" type="parTrans" cxnId="{7340CD1C-5C02-4767-9172-F32A60F027DD}">
      <dgm:prSet/>
      <dgm:spPr/>
      <dgm:t>
        <a:bodyPr/>
        <a:lstStyle/>
        <a:p>
          <a:endParaRPr lang="en-US">
            <a:effectLst>
              <a:outerShdw blurRad="38100" dist="38100" dir="2700000" algn="tl">
                <a:srgbClr val="000000">
                  <a:alpha val="43137"/>
                </a:srgbClr>
              </a:outerShdw>
            </a:effectLst>
          </a:endParaRPr>
        </a:p>
      </dgm:t>
    </dgm:pt>
    <dgm:pt modelId="{90E9FB9F-7EB3-4060-B3E5-0F1CAF2D0415}" type="sibTrans" cxnId="{7340CD1C-5C02-4767-9172-F32A60F027DD}">
      <dgm:prSet/>
      <dgm:spPr/>
      <dgm:t>
        <a:bodyPr/>
        <a:lstStyle/>
        <a:p>
          <a:endParaRPr lang="en-US"/>
        </a:p>
      </dgm:t>
    </dgm:pt>
    <dgm:pt modelId="{F3628058-7D51-4C60-8B21-D49800EAF7DD}">
      <dgm:prSet phldrT="[Text]"/>
      <dgm:spPr>
        <a:solidFill>
          <a:srgbClr val="002060"/>
        </a:solidFill>
      </dgm:spPr>
      <dgm:t>
        <a:bodyPr/>
        <a:lstStyle/>
        <a:p>
          <a:r>
            <a:rPr lang="en-US" dirty="0">
              <a:effectLst>
                <a:outerShdw blurRad="38100" dist="38100" dir="2700000" algn="tl">
                  <a:srgbClr val="000000">
                    <a:alpha val="43137"/>
                  </a:srgbClr>
                </a:outerShdw>
              </a:effectLst>
            </a:rPr>
            <a:t>No </a:t>
          </a:r>
        </a:p>
      </dgm:t>
    </dgm:pt>
    <dgm:pt modelId="{E49BC031-3CB7-4144-9222-98959630E9AD}" type="parTrans" cxnId="{1F7476B9-9935-4059-932F-E3A63ABD1165}">
      <dgm:prSet/>
      <dgm:spPr/>
      <dgm:t>
        <a:bodyPr/>
        <a:lstStyle/>
        <a:p>
          <a:endParaRPr lang="en-US">
            <a:effectLst>
              <a:outerShdw blurRad="38100" dist="38100" dir="2700000" algn="tl">
                <a:srgbClr val="000000">
                  <a:alpha val="43137"/>
                </a:srgbClr>
              </a:outerShdw>
            </a:effectLst>
          </a:endParaRPr>
        </a:p>
      </dgm:t>
    </dgm:pt>
    <dgm:pt modelId="{65C7E8AD-999F-49D8-B738-6033BEDC478F}" type="sibTrans" cxnId="{1F7476B9-9935-4059-932F-E3A63ABD1165}">
      <dgm:prSet/>
      <dgm:spPr/>
      <dgm:t>
        <a:bodyPr/>
        <a:lstStyle/>
        <a:p>
          <a:endParaRPr lang="en-US"/>
        </a:p>
      </dgm:t>
    </dgm:pt>
    <dgm:pt modelId="{7CEEA245-B280-465C-B59D-B025C8EFAA45}" type="pres">
      <dgm:prSet presAssocID="{734CC42C-6AF3-4CFD-9DC1-78E919E0A922}" presName="hierChild1" presStyleCnt="0">
        <dgm:presLayoutVars>
          <dgm:orgChart val="1"/>
          <dgm:chPref val="1"/>
          <dgm:dir/>
          <dgm:animOne val="branch"/>
          <dgm:animLvl val="lvl"/>
          <dgm:resizeHandles/>
        </dgm:presLayoutVars>
      </dgm:prSet>
      <dgm:spPr/>
    </dgm:pt>
    <dgm:pt modelId="{EAB919DB-8D2B-4FBC-8C71-015BE3AC8401}" type="pres">
      <dgm:prSet presAssocID="{4F31B58C-AB66-46AD-84BE-E9A050617CD2}" presName="hierRoot1" presStyleCnt="0">
        <dgm:presLayoutVars>
          <dgm:hierBranch val="init"/>
        </dgm:presLayoutVars>
      </dgm:prSet>
      <dgm:spPr/>
    </dgm:pt>
    <dgm:pt modelId="{EF77AB96-C1AC-4C1E-8F4D-E800794EAE33}" type="pres">
      <dgm:prSet presAssocID="{4F31B58C-AB66-46AD-84BE-E9A050617CD2}" presName="rootComposite1" presStyleCnt="0"/>
      <dgm:spPr/>
    </dgm:pt>
    <dgm:pt modelId="{8861B41E-9012-4A6F-96BA-1643BEDC9344}" type="pres">
      <dgm:prSet presAssocID="{4F31B58C-AB66-46AD-84BE-E9A050617CD2}" presName="rootText1" presStyleLbl="node0" presStyleIdx="0" presStyleCnt="1">
        <dgm:presLayoutVars>
          <dgm:chPref val="3"/>
        </dgm:presLayoutVars>
      </dgm:prSet>
      <dgm:spPr/>
    </dgm:pt>
    <dgm:pt modelId="{E337EF36-ED06-47AC-ABB5-2307EA0393CA}" type="pres">
      <dgm:prSet presAssocID="{4F31B58C-AB66-46AD-84BE-E9A050617CD2}" presName="rootConnector1" presStyleLbl="node1" presStyleIdx="0" presStyleCnt="0"/>
      <dgm:spPr/>
    </dgm:pt>
    <dgm:pt modelId="{2AA25B0F-243E-4792-8E14-A00611054B8A}" type="pres">
      <dgm:prSet presAssocID="{4F31B58C-AB66-46AD-84BE-E9A050617CD2}" presName="hierChild2" presStyleCnt="0"/>
      <dgm:spPr/>
    </dgm:pt>
    <dgm:pt modelId="{9EA8754A-D9C5-47AB-9F2A-BD4951932ED3}" type="pres">
      <dgm:prSet presAssocID="{515B32A5-2770-43D5-A952-F527760D887F}" presName="Name37" presStyleLbl="parChTrans1D2" presStyleIdx="0" presStyleCnt="2"/>
      <dgm:spPr/>
    </dgm:pt>
    <dgm:pt modelId="{76F36FED-F821-4B6B-BCAC-F118B46774B3}" type="pres">
      <dgm:prSet presAssocID="{17E69FA5-059E-4414-9983-EB4D73BB7FF0}" presName="hierRoot2" presStyleCnt="0">
        <dgm:presLayoutVars>
          <dgm:hierBranch val="init"/>
        </dgm:presLayoutVars>
      </dgm:prSet>
      <dgm:spPr/>
    </dgm:pt>
    <dgm:pt modelId="{5E13E130-19C1-43FC-B1F4-A590AB9F1A84}" type="pres">
      <dgm:prSet presAssocID="{17E69FA5-059E-4414-9983-EB4D73BB7FF0}" presName="rootComposite" presStyleCnt="0"/>
      <dgm:spPr/>
    </dgm:pt>
    <dgm:pt modelId="{2CB4DF8A-857F-4AA0-81CE-3B585595CC1A}" type="pres">
      <dgm:prSet presAssocID="{17E69FA5-059E-4414-9983-EB4D73BB7FF0}" presName="rootText" presStyleLbl="node2" presStyleIdx="0" presStyleCnt="2">
        <dgm:presLayoutVars>
          <dgm:chPref val="3"/>
        </dgm:presLayoutVars>
      </dgm:prSet>
      <dgm:spPr/>
    </dgm:pt>
    <dgm:pt modelId="{8670E66C-AE04-45B5-AD2D-5AC5905E02DF}" type="pres">
      <dgm:prSet presAssocID="{17E69FA5-059E-4414-9983-EB4D73BB7FF0}" presName="rootConnector" presStyleLbl="node2" presStyleIdx="0" presStyleCnt="2"/>
      <dgm:spPr/>
    </dgm:pt>
    <dgm:pt modelId="{40DF8505-B02E-467B-B74D-15E19A26EE00}" type="pres">
      <dgm:prSet presAssocID="{17E69FA5-059E-4414-9983-EB4D73BB7FF0}" presName="hierChild4" presStyleCnt="0"/>
      <dgm:spPr/>
    </dgm:pt>
    <dgm:pt modelId="{9A9771E2-D689-4F69-8576-7949DE54703F}" type="pres">
      <dgm:prSet presAssocID="{17E69FA5-059E-4414-9983-EB4D73BB7FF0}" presName="hierChild5" presStyleCnt="0"/>
      <dgm:spPr/>
    </dgm:pt>
    <dgm:pt modelId="{B4BE4A58-1DE1-48B3-9F4E-1F130B487B19}" type="pres">
      <dgm:prSet presAssocID="{E49BC031-3CB7-4144-9222-98959630E9AD}" presName="Name37" presStyleLbl="parChTrans1D2" presStyleIdx="1" presStyleCnt="2"/>
      <dgm:spPr/>
    </dgm:pt>
    <dgm:pt modelId="{7EE3342C-D536-4042-84BC-AE6DE421B111}" type="pres">
      <dgm:prSet presAssocID="{F3628058-7D51-4C60-8B21-D49800EAF7DD}" presName="hierRoot2" presStyleCnt="0">
        <dgm:presLayoutVars>
          <dgm:hierBranch val="init"/>
        </dgm:presLayoutVars>
      </dgm:prSet>
      <dgm:spPr/>
    </dgm:pt>
    <dgm:pt modelId="{A1D66004-25A3-4AB4-924A-F36AA40B1BCF}" type="pres">
      <dgm:prSet presAssocID="{F3628058-7D51-4C60-8B21-D49800EAF7DD}" presName="rootComposite" presStyleCnt="0"/>
      <dgm:spPr/>
    </dgm:pt>
    <dgm:pt modelId="{3BF600CA-F04C-4709-8749-5AB3747000EE}" type="pres">
      <dgm:prSet presAssocID="{F3628058-7D51-4C60-8B21-D49800EAF7DD}" presName="rootText" presStyleLbl="node2" presStyleIdx="1" presStyleCnt="2">
        <dgm:presLayoutVars>
          <dgm:chPref val="3"/>
        </dgm:presLayoutVars>
      </dgm:prSet>
      <dgm:spPr/>
    </dgm:pt>
    <dgm:pt modelId="{0015B5F9-5D1F-4CB9-BF2A-5E249F1778E9}" type="pres">
      <dgm:prSet presAssocID="{F3628058-7D51-4C60-8B21-D49800EAF7DD}" presName="rootConnector" presStyleLbl="node2" presStyleIdx="1" presStyleCnt="2"/>
      <dgm:spPr/>
    </dgm:pt>
    <dgm:pt modelId="{C52CF561-0411-4774-A902-2912DF7EF8C1}" type="pres">
      <dgm:prSet presAssocID="{F3628058-7D51-4C60-8B21-D49800EAF7DD}" presName="hierChild4" presStyleCnt="0"/>
      <dgm:spPr/>
    </dgm:pt>
    <dgm:pt modelId="{70821B29-21AE-4740-877B-83E90519484E}" type="pres">
      <dgm:prSet presAssocID="{F3628058-7D51-4C60-8B21-D49800EAF7DD}" presName="hierChild5" presStyleCnt="0"/>
      <dgm:spPr/>
    </dgm:pt>
    <dgm:pt modelId="{78907F26-43EB-4F80-A582-5734F2FC2201}" type="pres">
      <dgm:prSet presAssocID="{4F31B58C-AB66-46AD-84BE-E9A050617CD2}" presName="hierChild3" presStyleCnt="0"/>
      <dgm:spPr/>
    </dgm:pt>
  </dgm:ptLst>
  <dgm:cxnLst>
    <dgm:cxn modelId="{7BF8470B-6EB7-4E87-8AEC-180B36486D94}" type="presOf" srcId="{E49BC031-3CB7-4144-9222-98959630E9AD}" destId="{B4BE4A58-1DE1-48B3-9F4E-1F130B487B19}" srcOrd="0" destOrd="0" presId="urn:microsoft.com/office/officeart/2005/8/layout/orgChart1"/>
    <dgm:cxn modelId="{7340CD1C-5C02-4767-9172-F32A60F027DD}" srcId="{4F31B58C-AB66-46AD-84BE-E9A050617CD2}" destId="{17E69FA5-059E-4414-9983-EB4D73BB7FF0}" srcOrd="0" destOrd="0" parTransId="{515B32A5-2770-43D5-A952-F527760D887F}" sibTransId="{90E9FB9F-7EB3-4060-B3E5-0F1CAF2D0415}"/>
    <dgm:cxn modelId="{B5396530-56AB-482E-9EB5-C294C251C5A8}" type="presOf" srcId="{17E69FA5-059E-4414-9983-EB4D73BB7FF0}" destId="{2CB4DF8A-857F-4AA0-81CE-3B585595CC1A}" srcOrd="0" destOrd="0" presId="urn:microsoft.com/office/officeart/2005/8/layout/orgChart1"/>
    <dgm:cxn modelId="{695D2940-F6D1-4BF9-8DF5-5E633213D583}" type="presOf" srcId="{17E69FA5-059E-4414-9983-EB4D73BB7FF0}" destId="{8670E66C-AE04-45B5-AD2D-5AC5905E02DF}" srcOrd="1" destOrd="0" presId="urn:microsoft.com/office/officeart/2005/8/layout/orgChart1"/>
    <dgm:cxn modelId="{D82FF15C-7E9B-4B9E-BA37-F2CBD937E5B5}" type="presOf" srcId="{734CC42C-6AF3-4CFD-9DC1-78E919E0A922}" destId="{7CEEA245-B280-465C-B59D-B025C8EFAA45}" srcOrd="0" destOrd="0" presId="urn:microsoft.com/office/officeart/2005/8/layout/orgChart1"/>
    <dgm:cxn modelId="{C37DEC5A-7D3F-4076-A001-8BA6E63C1BA5}" type="presOf" srcId="{F3628058-7D51-4C60-8B21-D49800EAF7DD}" destId="{3BF600CA-F04C-4709-8749-5AB3747000EE}" srcOrd="0" destOrd="0" presId="urn:microsoft.com/office/officeart/2005/8/layout/orgChart1"/>
    <dgm:cxn modelId="{C5828C7C-42CA-46E0-9AD2-871D19C56BAD}" type="presOf" srcId="{F3628058-7D51-4C60-8B21-D49800EAF7DD}" destId="{0015B5F9-5D1F-4CB9-BF2A-5E249F1778E9}" srcOrd="1" destOrd="0" presId="urn:microsoft.com/office/officeart/2005/8/layout/orgChart1"/>
    <dgm:cxn modelId="{E0E19C89-6B42-45F7-8249-6CB4590D3960}" type="presOf" srcId="{515B32A5-2770-43D5-A952-F527760D887F}" destId="{9EA8754A-D9C5-47AB-9F2A-BD4951932ED3}" srcOrd="0" destOrd="0" presId="urn:microsoft.com/office/officeart/2005/8/layout/orgChart1"/>
    <dgm:cxn modelId="{1F7476B9-9935-4059-932F-E3A63ABD1165}" srcId="{4F31B58C-AB66-46AD-84BE-E9A050617CD2}" destId="{F3628058-7D51-4C60-8B21-D49800EAF7DD}" srcOrd="1" destOrd="0" parTransId="{E49BC031-3CB7-4144-9222-98959630E9AD}" sibTransId="{65C7E8AD-999F-49D8-B738-6033BEDC478F}"/>
    <dgm:cxn modelId="{6CCE1DD7-8466-44A2-BBC2-E0CA3E7CAE00}" type="presOf" srcId="{4F31B58C-AB66-46AD-84BE-E9A050617CD2}" destId="{8861B41E-9012-4A6F-96BA-1643BEDC9344}" srcOrd="0" destOrd="0" presId="urn:microsoft.com/office/officeart/2005/8/layout/orgChart1"/>
    <dgm:cxn modelId="{AF59E2D8-B46B-49DE-AA20-BDAAC4D480BE}" srcId="{734CC42C-6AF3-4CFD-9DC1-78E919E0A922}" destId="{4F31B58C-AB66-46AD-84BE-E9A050617CD2}" srcOrd="0" destOrd="0" parTransId="{F7CFCA92-108B-45E0-A364-9B4D81C65021}" sibTransId="{65F62717-63EB-4B36-9C65-C2FC5D353795}"/>
    <dgm:cxn modelId="{B8E379E7-7E53-4E56-8C39-AA7DCEAF11CD}" type="presOf" srcId="{4F31B58C-AB66-46AD-84BE-E9A050617CD2}" destId="{E337EF36-ED06-47AC-ABB5-2307EA0393CA}" srcOrd="1" destOrd="0" presId="urn:microsoft.com/office/officeart/2005/8/layout/orgChart1"/>
    <dgm:cxn modelId="{647F9705-A9B9-4B76-843D-A097263F3C1D}" type="presParOf" srcId="{7CEEA245-B280-465C-B59D-B025C8EFAA45}" destId="{EAB919DB-8D2B-4FBC-8C71-015BE3AC8401}" srcOrd="0" destOrd="0" presId="urn:microsoft.com/office/officeart/2005/8/layout/orgChart1"/>
    <dgm:cxn modelId="{39EB7E67-B286-40C7-819E-A213C71992DC}" type="presParOf" srcId="{EAB919DB-8D2B-4FBC-8C71-015BE3AC8401}" destId="{EF77AB96-C1AC-4C1E-8F4D-E800794EAE33}" srcOrd="0" destOrd="0" presId="urn:microsoft.com/office/officeart/2005/8/layout/orgChart1"/>
    <dgm:cxn modelId="{7C859718-8BB8-465B-BE5D-A781AF7847D9}" type="presParOf" srcId="{EF77AB96-C1AC-4C1E-8F4D-E800794EAE33}" destId="{8861B41E-9012-4A6F-96BA-1643BEDC9344}" srcOrd="0" destOrd="0" presId="urn:microsoft.com/office/officeart/2005/8/layout/orgChart1"/>
    <dgm:cxn modelId="{D4304AE0-AA87-4A51-9EE6-5F64FDFFE528}" type="presParOf" srcId="{EF77AB96-C1AC-4C1E-8F4D-E800794EAE33}" destId="{E337EF36-ED06-47AC-ABB5-2307EA0393CA}" srcOrd="1" destOrd="0" presId="urn:microsoft.com/office/officeart/2005/8/layout/orgChart1"/>
    <dgm:cxn modelId="{19A671EC-E2D4-43B2-BF03-ABF1B6CB3999}" type="presParOf" srcId="{EAB919DB-8D2B-4FBC-8C71-015BE3AC8401}" destId="{2AA25B0F-243E-4792-8E14-A00611054B8A}" srcOrd="1" destOrd="0" presId="urn:microsoft.com/office/officeart/2005/8/layout/orgChart1"/>
    <dgm:cxn modelId="{36D5BDFF-230E-45CE-BDAA-97C1D0A3C5D2}" type="presParOf" srcId="{2AA25B0F-243E-4792-8E14-A00611054B8A}" destId="{9EA8754A-D9C5-47AB-9F2A-BD4951932ED3}" srcOrd="0" destOrd="0" presId="urn:microsoft.com/office/officeart/2005/8/layout/orgChart1"/>
    <dgm:cxn modelId="{FD026F35-B02A-4996-8DFA-28ECC6FADCE1}" type="presParOf" srcId="{2AA25B0F-243E-4792-8E14-A00611054B8A}" destId="{76F36FED-F821-4B6B-BCAC-F118B46774B3}" srcOrd="1" destOrd="0" presId="urn:microsoft.com/office/officeart/2005/8/layout/orgChart1"/>
    <dgm:cxn modelId="{47F5F55E-6AF4-40B7-B36E-E3C3C8EF8B9C}" type="presParOf" srcId="{76F36FED-F821-4B6B-BCAC-F118B46774B3}" destId="{5E13E130-19C1-43FC-B1F4-A590AB9F1A84}" srcOrd="0" destOrd="0" presId="urn:microsoft.com/office/officeart/2005/8/layout/orgChart1"/>
    <dgm:cxn modelId="{2ECC882F-B9A3-420C-946F-0CAF43A5E368}" type="presParOf" srcId="{5E13E130-19C1-43FC-B1F4-A590AB9F1A84}" destId="{2CB4DF8A-857F-4AA0-81CE-3B585595CC1A}" srcOrd="0" destOrd="0" presId="urn:microsoft.com/office/officeart/2005/8/layout/orgChart1"/>
    <dgm:cxn modelId="{8729ED6F-6525-4862-A4E8-2DDBC62DE86D}" type="presParOf" srcId="{5E13E130-19C1-43FC-B1F4-A590AB9F1A84}" destId="{8670E66C-AE04-45B5-AD2D-5AC5905E02DF}" srcOrd="1" destOrd="0" presId="urn:microsoft.com/office/officeart/2005/8/layout/orgChart1"/>
    <dgm:cxn modelId="{AC30F841-FA59-448A-81DD-7477A027A19D}" type="presParOf" srcId="{76F36FED-F821-4B6B-BCAC-F118B46774B3}" destId="{40DF8505-B02E-467B-B74D-15E19A26EE00}" srcOrd="1" destOrd="0" presId="urn:microsoft.com/office/officeart/2005/8/layout/orgChart1"/>
    <dgm:cxn modelId="{6C3AA45E-B740-4B21-9E66-CA8BC90E850A}" type="presParOf" srcId="{76F36FED-F821-4B6B-BCAC-F118B46774B3}" destId="{9A9771E2-D689-4F69-8576-7949DE54703F}" srcOrd="2" destOrd="0" presId="urn:microsoft.com/office/officeart/2005/8/layout/orgChart1"/>
    <dgm:cxn modelId="{E863C20A-C73B-490C-8846-C72E8B69C57D}" type="presParOf" srcId="{2AA25B0F-243E-4792-8E14-A00611054B8A}" destId="{B4BE4A58-1DE1-48B3-9F4E-1F130B487B19}" srcOrd="2" destOrd="0" presId="urn:microsoft.com/office/officeart/2005/8/layout/orgChart1"/>
    <dgm:cxn modelId="{E2AE1A52-B598-418D-A992-F53CFEBC42EF}" type="presParOf" srcId="{2AA25B0F-243E-4792-8E14-A00611054B8A}" destId="{7EE3342C-D536-4042-84BC-AE6DE421B111}" srcOrd="3" destOrd="0" presId="urn:microsoft.com/office/officeart/2005/8/layout/orgChart1"/>
    <dgm:cxn modelId="{593E10FD-8CCB-4A67-9351-29B2ABF58CBC}" type="presParOf" srcId="{7EE3342C-D536-4042-84BC-AE6DE421B111}" destId="{A1D66004-25A3-4AB4-924A-F36AA40B1BCF}" srcOrd="0" destOrd="0" presId="urn:microsoft.com/office/officeart/2005/8/layout/orgChart1"/>
    <dgm:cxn modelId="{3BB46B69-B5BC-40A5-916C-264CC2428F9A}" type="presParOf" srcId="{A1D66004-25A3-4AB4-924A-F36AA40B1BCF}" destId="{3BF600CA-F04C-4709-8749-5AB3747000EE}" srcOrd="0" destOrd="0" presId="urn:microsoft.com/office/officeart/2005/8/layout/orgChart1"/>
    <dgm:cxn modelId="{F2C8F044-0C7A-4702-BD03-E58865BD11DE}" type="presParOf" srcId="{A1D66004-25A3-4AB4-924A-F36AA40B1BCF}" destId="{0015B5F9-5D1F-4CB9-BF2A-5E249F1778E9}" srcOrd="1" destOrd="0" presId="urn:microsoft.com/office/officeart/2005/8/layout/orgChart1"/>
    <dgm:cxn modelId="{3B382FBC-178E-476B-92CC-28B730A93A00}" type="presParOf" srcId="{7EE3342C-D536-4042-84BC-AE6DE421B111}" destId="{C52CF561-0411-4774-A902-2912DF7EF8C1}" srcOrd="1" destOrd="0" presId="urn:microsoft.com/office/officeart/2005/8/layout/orgChart1"/>
    <dgm:cxn modelId="{A92E5907-3CE6-4D6C-A20E-F1DA8179BF2A}" type="presParOf" srcId="{7EE3342C-D536-4042-84BC-AE6DE421B111}" destId="{70821B29-21AE-4740-877B-83E90519484E}" srcOrd="2" destOrd="0" presId="urn:microsoft.com/office/officeart/2005/8/layout/orgChart1"/>
    <dgm:cxn modelId="{5FDCD473-2C42-4462-97AB-2FB7CBA0E970}" type="presParOf" srcId="{EAB919DB-8D2B-4FBC-8C71-015BE3AC8401}" destId="{78907F26-43EB-4F80-A582-5734F2FC2201}"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734CC42C-6AF3-4CFD-9DC1-78E919E0A922}" type="doc">
      <dgm:prSet loTypeId="urn:microsoft.com/office/officeart/2005/8/layout/orgChart1" loCatId="hierarchy" qsTypeId="urn:microsoft.com/office/officeart/2005/8/quickstyle/simple5" qsCatId="simple" csTypeId="urn:microsoft.com/office/officeart/2005/8/colors/accent1_2" csCatId="accent1" phldr="1"/>
      <dgm:spPr/>
      <dgm:t>
        <a:bodyPr/>
        <a:lstStyle/>
        <a:p>
          <a:endParaRPr lang="en-US"/>
        </a:p>
      </dgm:t>
    </dgm:pt>
    <dgm:pt modelId="{4F31B58C-AB66-46AD-84BE-E9A050617CD2}">
      <dgm:prSet phldrT="[Text]"/>
      <dgm:spPr>
        <a:solidFill>
          <a:srgbClr val="002060"/>
        </a:solidFill>
      </dgm:spPr>
      <dgm:t>
        <a:bodyPr/>
        <a:lstStyle/>
        <a:p>
          <a:r>
            <a:rPr lang="en-US" dirty="0">
              <a:effectLst>
                <a:outerShdw blurRad="38100" dist="38100" dir="2700000" algn="tl">
                  <a:srgbClr val="000000">
                    <a:alpha val="43137"/>
                  </a:srgbClr>
                </a:outerShdw>
              </a:effectLst>
            </a:rPr>
            <a:t>moderate </a:t>
          </a:r>
        </a:p>
      </dgm:t>
    </dgm:pt>
    <dgm:pt modelId="{F7CFCA92-108B-45E0-A364-9B4D81C65021}" type="parTrans" cxnId="{AF59E2D8-B46B-49DE-AA20-BDAAC4D480BE}">
      <dgm:prSet/>
      <dgm:spPr/>
      <dgm:t>
        <a:bodyPr/>
        <a:lstStyle/>
        <a:p>
          <a:endParaRPr lang="en-US"/>
        </a:p>
      </dgm:t>
    </dgm:pt>
    <dgm:pt modelId="{65F62717-63EB-4B36-9C65-C2FC5D353795}" type="sibTrans" cxnId="{AF59E2D8-B46B-49DE-AA20-BDAAC4D480BE}">
      <dgm:prSet/>
      <dgm:spPr/>
      <dgm:t>
        <a:bodyPr/>
        <a:lstStyle/>
        <a:p>
          <a:endParaRPr lang="en-US"/>
        </a:p>
      </dgm:t>
    </dgm:pt>
    <dgm:pt modelId="{17E69FA5-059E-4414-9983-EB4D73BB7FF0}">
      <dgm:prSet phldrT="[Text]" custT="1"/>
      <dgm:spPr>
        <a:solidFill>
          <a:srgbClr val="FF0000"/>
        </a:solidFill>
      </dgm:spPr>
      <dgm:t>
        <a:bodyPr/>
        <a:lstStyle/>
        <a:p>
          <a:r>
            <a:rPr lang="en-US" sz="2400" dirty="0">
              <a:effectLst>
                <a:outerShdw blurRad="38100" dist="38100" dir="2700000" algn="tl">
                  <a:srgbClr val="000000">
                    <a:alpha val="43137"/>
                  </a:srgbClr>
                </a:outerShdw>
              </a:effectLst>
            </a:rPr>
            <a:t>yes</a:t>
          </a:r>
        </a:p>
      </dgm:t>
    </dgm:pt>
    <dgm:pt modelId="{515B32A5-2770-43D5-A952-F527760D887F}" type="parTrans" cxnId="{7340CD1C-5C02-4767-9172-F32A60F027DD}">
      <dgm:prSet/>
      <dgm:spPr/>
      <dgm:t>
        <a:bodyPr/>
        <a:lstStyle/>
        <a:p>
          <a:endParaRPr lang="en-US">
            <a:effectLst>
              <a:outerShdw blurRad="38100" dist="38100" dir="2700000" algn="tl">
                <a:srgbClr val="000000">
                  <a:alpha val="43137"/>
                </a:srgbClr>
              </a:outerShdw>
            </a:effectLst>
          </a:endParaRPr>
        </a:p>
      </dgm:t>
    </dgm:pt>
    <dgm:pt modelId="{90E9FB9F-7EB3-4060-B3E5-0F1CAF2D0415}" type="sibTrans" cxnId="{7340CD1C-5C02-4767-9172-F32A60F027DD}">
      <dgm:prSet/>
      <dgm:spPr/>
      <dgm:t>
        <a:bodyPr/>
        <a:lstStyle/>
        <a:p>
          <a:endParaRPr lang="en-US"/>
        </a:p>
      </dgm:t>
    </dgm:pt>
    <dgm:pt modelId="{F3628058-7D51-4C60-8B21-D49800EAF7DD}">
      <dgm:prSet phldrT="[Text]" custT="1"/>
      <dgm:spPr>
        <a:solidFill>
          <a:srgbClr val="002060"/>
        </a:solidFill>
      </dgm:spPr>
      <dgm:t>
        <a:bodyPr/>
        <a:lstStyle/>
        <a:p>
          <a:r>
            <a:rPr lang="en-US" sz="2400" dirty="0">
              <a:effectLst>
                <a:outerShdw blurRad="38100" dist="38100" dir="2700000" algn="tl">
                  <a:srgbClr val="000000">
                    <a:alpha val="43137"/>
                  </a:srgbClr>
                </a:outerShdw>
              </a:effectLst>
            </a:rPr>
            <a:t>No</a:t>
          </a:r>
          <a:r>
            <a:rPr lang="en-US" sz="2000" dirty="0">
              <a:effectLst>
                <a:outerShdw blurRad="38100" dist="38100" dir="2700000" algn="tl">
                  <a:srgbClr val="000000">
                    <a:alpha val="43137"/>
                  </a:srgbClr>
                </a:outerShdw>
              </a:effectLst>
            </a:rPr>
            <a:t> </a:t>
          </a:r>
        </a:p>
      </dgm:t>
    </dgm:pt>
    <dgm:pt modelId="{E49BC031-3CB7-4144-9222-98959630E9AD}" type="parTrans" cxnId="{1F7476B9-9935-4059-932F-E3A63ABD1165}">
      <dgm:prSet/>
      <dgm:spPr/>
      <dgm:t>
        <a:bodyPr/>
        <a:lstStyle/>
        <a:p>
          <a:endParaRPr lang="en-US">
            <a:effectLst>
              <a:outerShdw blurRad="38100" dist="38100" dir="2700000" algn="tl">
                <a:srgbClr val="000000">
                  <a:alpha val="43137"/>
                </a:srgbClr>
              </a:outerShdw>
            </a:effectLst>
          </a:endParaRPr>
        </a:p>
      </dgm:t>
    </dgm:pt>
    <dgm:pt modelId="{65C7E8AD-999F-49D8-B738-6033BEDC478F}" type="sibTrans" cxnId="{1F7476B9-9935-4059-932F-E3A63ABD1165}">
      <dgm:prSet/>
      <dgm:spPr/>
      <dgm:t>
        <a:bodyPr/>
        <a:lstStyle/>
        <a:p>
          <a:endParaRPr lang="en-US"/>
        </a:p>
      </dgm:t>
    </dgm:pt>
    <dgm:pt modelId="{7CEEA245-B280-465C-B59D-B025C8EFAA45}" type="pres">
      <dgm:prSet presAssocID="{734CC42C-6AF3-4CFD-9DC1-78E919E0A922}" presName="hierChild1" presStyleCnt="0">
        <dgm:presLayoutVars>
          <dgm:orgChart val="1"/>
          <dgm:chPref val="1"/>
          <dgm:dir/>
          <dgm:animOne val="branch"/>
          <dgm:animLvl val="lvl"/>
          <dgm:resizeHandles/>
        </dgm:presLayoutVars>
      </dgm:prSet>
      <dgm:spPr/>
    </dgm:pt>
    <dgm:pt modelId="{EAB919DB-8D2B-4FBC-8C71-015BE3AC8401}" type="pres">
      <dgm:prSet presAssocID="{4F31B58C-AB66-46AD-84BE-E9A050617CD2}" presName="hierRoot1" presStyleCnt="0">
        <dgm:presLayoutVars>
          <dgm:hierBranch val="init"/>
        </dgm:presLayoutVars>
      </dgm:prSet>
      <dgm:spPr/>
    </dgm:pt>
    <dgm:pt modelId="{EF77AB96-C1AC-4C1E-8F4D-E800794EAE33}" type="pres">
      <dgm:prSet presAssocID="{4F31B58C-AB66-46AD-84BE-E9A050617CD2}" presName="rootComposite1" presStyleCnt="0"/>
      <dgm:spPr/>
    </dgm:pt>
    <dgm:pt modelId="{8861B41E-9012-4A6F-96BA-1643BEDC9344}" type="pres">
      <dgm:prSet presAssocID="{4F31B58C-AB66-46AD-84BE-E9A050617CD2}" presName="rootText1" presStyleLbl="node0" presStyleIdx="0" presStyleCnt="1">
        <dgm:presLayoutVars>
          <dgm:chPref val="3"/>
        </dgm:presLayoutVars>
      </dgm:prSet>
      <dgm:spPr/>
    </dgm:pt>
    <dgm:pt modelId="{E337EF36-ED06-47AC-ABB5-2307EA0393CA}" type="pres">
      <dgm:prSet presAssocID="{4F31B58C-AB66-46AD-84BE-E9A050617CD2}" presName="rootConnector1" presStyleLbl="node1" presStyleIdx="0" presStyleCnt="0"/>
      <dgm:spPr/>
    </dgm:pt>
    <dgm:pt modelId="{2AA25B0F-243E-4792-8E14-A00611054B8A}" type="pres">
      <dgm:prSet presAssocID="{4F31B58C-AB66-46AD-84BE-E9A050617CD2}" presName="hierChild2" presStyleCnt="0"/>
      <dgm:spPr/>
    </dgm:pt>
    <dgm:pt modelId="{9EA8754A-D9C5-47AB-9F2A-BD4951932ED3}" type="pres">
      <dgm:prSet presAssocID="{515B32A5-2770-43D5-A952-F527760D887F}" presName="Name37" presStyleLbl="parChTrans1D2" presStyleIdx="0" presStyleCnt="2"/>
      <dgm:spPr/>
    </dgm:pt>
    <dgm:pt modelId="{76F36FED-F821-4B6B-BCAC-F118B46774B3}" type="pres">
      <dgm:prSet presAssocID="{17E69FA5-059E-4414-9983-EB4D73BB7FF0}" presName="hierRoot2" presStyleCnt="0">
        <dgm:presLayoutVars>
          <dgm:hierBranch val="init"/>
        </dgm:presLayoutVars>
      </dgm:prSet>
      <dgm:spPr/>
    </dgm:pt>
    <dgm:pt modelId="{5E13E130-19C1-43FC-B1F4-A590AB9F1A84}" type="pres">
      <dgm:prSet presAssocID="{17E69FA5-059E-4414-9983-EB4D73BB7FF0}" presName="rootComposite" presStyleCnt="0"/>
      <dgm:spPr/>
    </dgm:pt>
    <dgm:pt modelId="{2CB4DF8A-857F-4AA0-81CE-3B585595CC1A}" type="pres">
      <dgm:prSet presAssocID="{17E69FA5-059E-4414-9983-EB4D73BB7FF0}" presName="rootText" presStyleLbl="node2" presStyleIdx="0" presStyleCnt="2">
        <dgm:presLayoutVars>
          <dgm:chPref val="3"/>
        </dgm:presLayoutVars>
      </dgm:prSet>
      <dgm:spPr/>
    </dgm:pt>
    <dgm:pt modelId="{8670E66C-AE04-45B5-AD2D-5AC5905E02DF}" type="pres">
      <dgm:prSet presAssocID="{17E69FA5-059E-4414-9983-EB4D73BB7FF0}" presName="rootConnector" presStyleLbl="node2" presStyleIdx="0" presStyleCnt="2"/>
      <dgm:spPr/>
    </dgm:pt>
    <dgm:pt modelId="{40DF8505-B02E-467B-B74D-15E19A26EE00}" type="pres">
      <dgm:prSet presAssocID="{17E69FA5-059E-4414-9983-EB4D73BB7FF0}" presName="hierChild4" presStyleCnt="0"/>
      <dgm:spPr/>
    </dgm:pt>
    <dgm:pt modelId="{9A9771E2-D689-4F69-8576-7949DE54703F}" type="pres">
      <dgm:prSet presAssocID="{17E69FA5-059E-4414-9983-EB4D73BB7FF0}" presName="hierChild5" presStyleCnt="0"/>
      <dgm:spPr/>
    </dgm:pt>
    <dgm:pt modelId="{B4BE4A58-1DE1-48B3-9F4E-1F130B487B19}" type="pres">
      <dgm:prSet presAssocID="{E49BC031-3CB7-4144-9222-98959630E9AD}" presName="Name37" presStyleLbl="parChTrans1D2" presStyleIdx="1" presStyleCnt="2"/>
      <dgm:spPr/>
    </dgm:pt>
    <dgm:pt modelId="{7EE3342C-D536-4042-84BC-AE6DE421B111}" type="pres">
      <dgm:prSet presAssocID="{F3628058-7D51-4C60-8B21-D49800EAF7DD}" presName="hierRoot2" presStyleCnt="0">
        <dgm:presLayoutVars>
          <dgm:hierBranch val="init"/>
        </dgm:presLayoutVars>
      </dgm:prSet>
      <dgm:spPr/>
    </dgm:pt>
    <dgm:pt modelId="{A1D66004-25A3-4AB4-924A-F36AA40B1BCF}" type="pres">
      <dgm:prSet presAssocID="{F3628058-7D51-4C60-8B21-D49800EAF7DD}" presName="rootComposite" presStyleCnt="0"/>
      <dgm:spPr/>
    </dgm:pt>
    <dgm:pt modelId="{3BF600CA-F04C-4709-8749-5AB3747000EE}" type="pres">
      <dgm:prSet presAssocID="{F3628058-7D51-4C60-8B21-D49800EAF7DD}" presName="rootText" presStyleLbl="node2" presStyleIdx="1" presStyleCnt="2">
        <dgm:presLayoutVars>
          <dgm:chPref val="3"/>
        </dgm:presLayoutVars>
      </dgm:prSet>
      <dgm:spPr/>
    </dgm:pt>
    <dgm:pt modelId="{0015B5F9-5D1F-4CB9-BF2A-5E249F1778E9}" type="pres">
      <dgm:prSet presAssocID="{F3628058-7D51-4C60-8B21-D49800EAF7DD}" presName="rootConnector" presStyleLbl="node2" presStyleIdx="1" presStyleCnt="2"/>
      <dgm:spPr/>
    </dgm:pt>
    <dgm:pt modelId="{C52CF561-0411-4774-A902-2912DF7EF8C1}" type="pres">
      <dgm:prSet presAssocID="{F3628058-7D51-4C60-8B21-D49800EAF7DD}" presName="hierChild4" presStyleCnt="0"/>
      <dgm:spPr/>
    </dgm:pt>
    <dgm:pt modelId="{70821B29-21AE-4740-877B-83E90519484E}" type="pres">
      <dgm:prSet presAssocID="{F3628058-7D51-4C60-8B21-D49800EAF7DD}" presName="hierChild5" presStyleCnt="0"/>
      <dgm:spPr/>
    </dgm:pt>
    <dgm:pt modelId="{78907F26-43EB-4F80-A582-5734F2FC2201}" type="pres">
      <dgm:prSet presAssocID="{4F31B58C-AB66-46AD-84BE-E9A050617CD2}" presName="hierChild3" presStyleCnt="0"/>
      <dgm:spPr/>
    </dgm:pt>
  </dgm:ptLst>
  <dgm:cxnLst>
    <dgm:cxn modelId="{7BF8470B-6EB7-4E87-8AEC-180B36486D94}" type="presOf" srcId="{E49BC031-3CB7-4144-9222-98959630E9AD}" destId="{B4BE4A58-1DE1-48B3-9F4E-1F130B487B19}" srcOrd="0" destOrd="0" presId="urn:microsoft.com/office/officeart/2005/8/layout/orgChart1"/>
    <dgm:cxn modelId="{7340CD1C-5C02-4767-9172-F32A60F027DD}" srcId="{4F31B58C-AB66-46AD-84BE-E9A050617CD2}" destId="{17E69FA5-059E-4414-9983-EB4D73BB7FF0}" srcOrd="0" destOrd="0" parTransId="{515B32A5-2770-43D5-A952-F527760D887F}" sibTransId="{90E9FB9F-7EB3-4060-B3E5-0F1CAF2D0415}"/>
    <dgm:cxn modelId="{B5396530-56AB-482E-9EB5-C294C251C5A8}" type="presOf" srcId="{17E69FA5-059E-4414-9983-EB4D73BB7FF0}" destId="{2CB4DF8A-857F-4AA0-81CE-3B585595CC1A}" srcOrd="0" destOrd="0" presId="urn:microsoft.com/office/officeart/2005/8/layout/orgChart1"/>
    <dgm:cxn modelId="{695D2940-F6D1-4BF9-8DF5-5E633213D583}" type="presOf" srcId="{17E69FA5-059E-4414-9983-EB4D73BB7FF0}" destId="{8670E66C-AE04-45B5-AD2D-5AC5905E02DF}" srcOrd="1" destOrd="0" presId="urn:microsoft.com/office/officeart/2005/8/layout/orgChart1"/>
    <dgm:cxn modelId="{D82FF15C-7E9B-4B9E-BA37-F2CBD937E5B5}" type="presOf" srcId="{734CC42C-6AF3-4CFD-9DC1-78E919E0A922}" destId="{7CEEA245-B280-465C-B59D-B025C8EFAA45}" srcOrd="0" destOrd="0" presId="urn:microsoft.com/office/officeart/2005/8/layout/orgChart1"/>
    <dgm:cxn modelId="{C37DEC5A-7D3F-4076-A001-8BA6E63C1BA5}" type="presOf" srcId="{F3628058-7D51-4C60-8B21-D49800EAF7DD}" destId="{3BF600CA-F04C-4709-8749-5AB3747000EE}" srcOrd="0" destOrd="0" presId="urn:microsoft.com/office/officeart/2005/8/layout/orgChart1"/>
    <dgm:cxn modelId="{C5828C7C-42CA-46E0-9AD2-871D19C56BAD}" type="presOf" srcId="{F3628058-7D51-4C60-8B21-D49800EAF7DD}" destId="{0015B5F9-5D1F-4CB9-BF2A-5E249F1778E9}" srcOrd="1" destOrd="0" presId="urn:microsoft.com/office/officeart/2005/8/layout/orgChart1"/>
    <dgm:cxn modelId="{E0E19C89-6B42-45F7-8249-6CB4590D3960}" type="presOf" srcId="{515B32A5-2770-43D5-A952-F527760D887F}" destId="{9EA8754A-D9C5-47AB-9F2A-BD4951932ED3}" srcOrd="0" destOrd="0" presId="urn:microsoft.com/office/officeart/2005/8/layout/orgChart1"/>
    <dgm:cxn modelId="{1F7476B9-9935-4059-932F-E3A63ABD1165}" srcId="{4F31B58C-AB66-46AD-84BE-E9A050617CD2}" destId="{F3628058-7D51-4C60-8B21-D49800EAF7DD}" srcOrd="1" destOrd="0" parTransId="{E49BC031-3CB7-4144-9222-98959630E9AD}" sibTransId="{65C7E8AD-999F-49D8-B738-6033BEDC478F}"/>
    <dgm:cxn modelId="{6CCE1DD7-8466-44A2-BBC2-E0CA3E7CAE00}" type="presOf" srcId="{4F31B58C-AB66-46AD-84BE-E9A050617CD2}" destId="{8861B41E-9012-4A6F-96BA-1643BEDC9344}" srcOrd="0" destOrd="0" presId="urn:microsoft.com/office/officeart/2005/8/layout/orgChart1"/>
    <dgm:cxn modelId="{AF59E2D8-B46B-49DE-AA20-BDAAC4D480BE}" srcId="{734CC42C-6AF3-4CFD-9DC1-78E919E0A922}" destId="{4F31B58C-AB66-46AD-84BE-E9A050617CD2}" srcOrd="0" destOrd="0" parTransId="{F7CFCA92-108B-45E0-A364-9B4D81C65021}" sibTransId="{65F62717-63EB-4B36-9C65-C2FC5D353795}"/>
    <dgm:cxn modelId="{B8E379E7-7E53-4E56-8C39-AA7DCEAF11CD}" type="presOf" srcId="{4F31B58C-AB66-46AD-84BE-E9A050617CD2}" destId="{E337EF36-ED06-47AC-ABB5-2307EA0393CA}" srcOrd="1" destOrd="0" presId="urn:microsoft.com/office/officeart/2005/8/layout/orgChart1"/>
    <dgm:cxn modelId="{647F9705-A9B9-4B76-843D-A097263F3C1D}" type="presParOf" srcId="{7CEEA245-B280-465C-B59D-B025C8EFAA45}" destId="{EAB919DB-8D2B-4FBC-8C71-015BE3AC8401}" srcOrd="0" destOrd="0" presId="urn:microsoft.com/office/officeart/2005/8/layout/orgChart1"/>
    <dgm:cxn modelId="{39EB7E67-B286-40C7-819E-A213C71992DC}" type="presParOf" srcId="{EAB919DB-8D2B-4FBC-8C71-015BE3AC8401}" destId="{EF77AB96-C1AC-4C1E-8F4D-E800794EAE33}" srcOrd="0" destOrd="0" presId="urn:microsoft.com/office/officeart/2005/8/layout/orgChart1"/>
    <dgm:cxn modelId="{7C859718-8BB8-465B-BE5D-A781AF7847D9}" type="presParOf" srcId="{EF77AB96-C1AC-4C1E-8F4D-E800794EAE33}" destId="{8861B41E-9012-4A6F-96BA-1643BEDC9344}" srcOrd="0" destOrd="0" presId="urn:microsoft.com/office/officeart/2005/8/layout/orgChart1"/>
    <dgm:cxn modelId="{D4304AE0-AA87-4A51-9EE6-5F64FDFFE528}" type="presParOf" srcId="{EF77AB96-C1AC-4C1E-8F4D-E800794EAE33}" destId="{E337EF36-ED06-47AC-ABB5-2307EA0393CA}" srcOrd="1" destOrd="0" presId="urn:microsoft.com/office/officeart/2005/8/layout/orgChart1"/>
    <dgm:cxn modelId="{19A671EC-E2D4-43B2-BF03-ABF1B6CB3999}" type="presParOf" srcId="{EAB919DB-8D2B-4FBC-8C71-015BE3AC8401}" destId="{2AA25B0F-243E-4792-8E14-A00611054B8A}" srcOrd="1" destOrd="0" presId="urn:microsoft.com/office/officeart/2005/8/layout/orgChart1"/>
    <dgm:cxn modelId="{36D5BDFF-230E-45CE-BDAA-97C1D0A3C5D2}" type="presParOf" srcId="{2AA25B0F-243E-4792-8E14-A00611054B8A}" destId="{9EA8754A-D9C5-47AB-9F2A-BD4951932ED3}" srcOrd="0" destOrd="0" presId="urn:microsoft.com/office/officeart/2005/8/layout/orgChart1"/>
    <dgm:cxn modelId="{FD026F35-B02A-4996-8DFA-28ECC6FADCE1}" type="presParOf" srcId="{2AA25B0F-243E-4792-8E14-A00611054B8A}" destId="{76F36FED-F821-4B6B-BCAC-F118B46774B3}" srcOrd="1" destOrd="0" presId="urn:microsoft.com/office/officeart/2005/8/layout/orgChart1"/>
    <dgm:cxn modelId="{47F5F55E-6AF4-40B7-B36E-E3C3C8EF8B9C}" type="presParOf" srcId="{76F36FED-F821-4B6B-BCAC-F118B46774B3}" destId="{5E13E130-19C1-43FC-B1F4-A590AB9F1A84}" srcOrd="0" destOrd="0" presId="urn:microsoft.com/office/officeart/2005/8/layout/orgChart1"/>
    <dgm:cxn modelId="{2ECC882F-B9A3-420C-946F-0CAF43A5E368}" type="presParOf" srcId="{5E13E130-19C1-43FC-B1F4-A590AB9F1A84}" destId="{2CB4DF8A-857F-4AA0-81CE-3B585595CC1A}" srcOrd="0" destOrd="0" presId="urn:microsoft.com/office/officeart/2005/8/layout/orgChart1"/>
    <dgm:cxn modelId="{8729ED6F-6525-4862-A4E8-2DDBC62DE86D}" type="presParOf" srcId="{5E13E130-19C1-43FC-B1F4-A590AB9F1A84}" destId="{8670E66C-AE04-45B5-AD2D-5AC5905E02DF}" srcOrd="1" destOrd="0" presId="urn:microsoft.com/office/officeart/2005/8/layout/orgChart1"/>
    <dgm:cxn modelId="{AC30F841-FA59-448A-81DD-7477A027A19D}" type="presParOf" srcId="{76F36FED-F821-4B6B-BCAC-F118B46774B3}" destId="{40DF8505-B02E-467B-B74D-15E19A26EE00}" srcOrd="1" destOrd="0" presId="urn:microsoft.com/office/officeart/2005/8/layout/orgChart1"/>
    <dgm:cxn modelId="{6C3AA45E-B740-4B21-9E66-CA8BC90E850A}" type="presParOf" srcId="{76F36FED-F821-4B6B-BCAC-F118B46774B3}" destId="{9A9771E2-D689-4F69-8576-7949DE54703F}" srcOrd="2" destOrd="0" presId="urn:microsoft.com/office/officeart/2005/8/layout/orgChart1"/>
    <dgm:cxn modelId="{E863C20A-C73B-490C-8846-C72E8B69C57D}" type="presParOf" srcId="{2AA25B0F-243E-4792-8E14-A00611054B8A}" destId="{B4BE4A58-1DE1-48B3-9F4E-1F130B487B19}" srcOrd="2" destOrd="0" presId="urn:microsoft.com/office/officeart/2005/8/layout/orgChart1"/>
    <dgm:cxn modelId="{E2AE1A52-B598-418D-A992-F53CFEBC42EF}" type="presParOf" srcId="{2AA25B0F-243E-4792-8E14-A00611054B8A}" destId="{7EE3342C-D536-4042-84BC-AE6DE421B111}" srcOrd="3" destOrd="0" presId="urn:microsoft.com/office/officeart/2005/8/layout/orgChart1"/>
    <dgm:cxn modelId="{593E10FD-8CCB-4A67-9351-29B2ABF58CBC}" type="presParOf" srcId="{7EE3342C-D536-4042-84BC-AE6DE421B111}" destId="{A1D66004-25A3-4AB4-924A-F36AA40B1BCF}" srcOrd="0" destOrd="0" presId="urn:microsoft.com/office/officeart/2005/8/layout/orgChart1"/>
    <dgm:cxn modelId="{3BB46B69-B5BC-40A5-916C-264CC2428F9A}" type="presParOf" srcId="{A1D66004-25A3-4AB4-924A-F36AA40B1BCF}" destId="{3BF600CA-F04C-4709-8749-5AB3747000EE}" srcOrd="0" destOrd="0" presId="urn:microsoft.com/office/officeart/2005/8/layout/orgChart1"/>
    <dgm:cxn modelId="{F2C8F044-0C7A-4702-BD03-E58865BD11DE}" type="presParOf" srcId="{A1D66004-25A3-4AB4-924A-F36AA40B1BCF}" destId="{0015B5F9-5D1F-4CB9-BF2A-5E249F1778E9}" srcOrd="1" destOrd="0" presId="urn:microsoft.com/office/officeart/2005/8/layout/orgChart1"/>
    <dgm:cxn modelId="{3B382FBC-178E-476B-92CC-28B730A93A00}" type="presParOf" srcId="{7EE3342C-D536-4042-84BC-AE6DE421B111}" destId="{C52CF561-0411-4774-A902-2912DF7EF8C1}" srcOrd="1" destOrd="0" presId="urn:microsoft.com/office/officeart/2005/8/layout/orgChart1"/>
    <dgm:cxn modelId="{A92E5907-3CE6-4D6C-A20E-F1DA8179BF2A}" type="presParOf" srcId="{7EE3342C-D536-4042-84BC-AE6DE421B111}" destId="{70821B29-21AE-4740-877B-83E90519484E}" srcOrd="2" destOrd="0" presId="urn:microsoft.com/office/officeart/2005/8/layout/orgChart1"/>
    <dgm:cxn modelId="{5FDCD473-2C42-4462-97AB-2FB7CBA0E970}" type="presParOf" srcId="{EAB919DB-8D2B-4FBC-8C71-015BE3AC8401}" destId="{78907F26-43EB-4F80-A582-5734F2FC2201}"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734CC42C-6AF3-4CFD-9DC1-78E919E0A922}" type="doc">
      <dgm:prSet loTypeId="urn:microsoft.com/office/officeart/2005/8/layout/orgChart1" loCatId="hierarchy" qsTypeId="urn:microsoft.com/office/officeart/2005/8/quickstyle/simple5" qsCatId="simple" csTypeId="urn:microsoft.com/office/officeart/2005/8/colors/accent1_2" csCatId="accent1" phldr="1"/>
      <dgm:spPr/>
      <dgm:t>
        <a:bodyPr/>
        <a:lstStyle/>
        <a:p>
          <a:endParaRPr lang="en-US"/>
        </a:p>
      </dgm:t>
    </dgm:pt>
    <dgm:pt modelId="{4F31B58C-AB66-46AD-84BE-E9A050617CD2}">
      <dgm:prSet phldrT="[Text]"/>
      <dgm:spPr>
        <a:solidFill>
          <a:srgbClr val="002060"/>
        </a:solidFill>
      </dgm:spPr>
      <dgm:t>
        <a:bodyPr/>
        <a:lstStyle/>
        <a:p>
          <a:r>
            <a:rPr lang="en-US" dirty="0">
              <a:effectLst>
                <a:outerShdw blurRad="38100" dist="38100" dir="2700000" algn="tl">
                  <a:srgbClr val="000000">
                    <a:alpha val="43137"/>
                  </a:srgbClr>
                </a:outerShdw>
              </a:effectLst>
            </a:rPr>
            <a:t>Acute  </a:t>
          </a:r>
        </a:p>
      </dgm:t>
    </dgm:pt>
    <dgm:pt modelId="{F7CFCA92-108B-45E0-A364-9B4D81C65021}" type="parTrans" cxnId="{AF59E2D8-B46B-49DE-AA20-BDAAC4D480BE}">
      <dgm:prSet/>
      <dgm:spPr/>
      <dgm:t>
        <a:bodyPr/>
        <a:lstStyle/>
        <a:p>
          <a:endParaRPr lang="en-US"/>
        </a:p>
      </dgm:t>
    </dgm:pt>
    <dgm:pt modelId="{65F62717-63EB-4B36-9C65-C2FC5D353795}" type="sibTrans" cxnId="{AF59E2D8-B46B-49DE-AA20-BDAAC4D480BE}">
      <dgm:prSet/>
      <dgm:spPr/>
      <dgm:t>
        <a:bodyPr/>
        <a:lstStyle/>
        <a:p>
          <a:endParaRPr lang="en-US"/>
        </a:p>
      </dgm:t>
    </dgm:pt>
    <dgm:pt modelId="{17E69FA5-059E-4414-9983-EB4D73BB7FF0}">
      <dgm:prSet phldrT="[Text]"/>
      <dgm:spPr>
        <a:solidFill>
          <a:srgbClr val="FF0000"/>
        </a:solidFill>
      </dgm:spPr>
      <dgm:t>
        <a:bodyPr/>
        <a:lstStyle/>
        <a:p>
          <a:r>
            <a:rPr lang="en-US" dirty="0">
              <a:effectLst>
                <a:outerShdw blurRad="38100" dist="38100" dir="2700000" algn="tl">
                  <a:srgbClr val="000000">
                    <a:alpha val="43137"/>
                  </a:srgbClr>
                </a:outerShdw>
              </a:effectLst>
            </a:rPr>
            <a:t>yes</a:t>
          </a:r>
        </a:p>
      </dgm:t>
    </dgm:pt>
    <dgm:pt modelId="{515B32A5-2770-43D5-A952-F527760D887F}" type="parTrans" cxnId="{7340CD1C-5C02-4767-9172-F32A60F027DD}">
      <dgm:prSet/>
      <dgm:spPr/>
      <dgm:t>
        <a:bodyPr/>
        <a:lstStyle/>
        <a:p>
          <a:endParaRPr lang="en-US">
            <a:effectLst>
              <a:outerShdw blurRad="38100" dist="38100" dir="2700000" algn="tl">
                <a:srgbClr val="000000">
                  <a:alpha val="43137"/>
                </a:srgbClr>
              </a:outerShdw>
            </a:effectLst>
          </a:endParaRPr>
        </a:p>
      </dgm:t>
    </dgm:pt>
    <dgm:pt modelId="{90E9FB9F-7EB3-4060-B3E5-0F1CAF2D0415}" type="sibTrans" cxnId="{7340CD1C-5C02-4767-9172-F32A60F027DD}">
      <dgm:prSet/>
      <dgm:spPr/>
      <dgm:t>
        <a:bodyPr/>
        <a:lstStyle/>
        <a:p>
          <a:endParaRPr lang="en-US"/>
        </a:p>
      </dgm:t>
    </dgm:pt>
    <dgm:pt modelId="{F3628058-7D51-4C60-8B21-D49800EAF7DD}">
      <dgm:prSet phldrT="[Text]"/>
      <dgm:spPr>
        <a:solidFill>
          <a:srgbClr val="002060"/>
        </a:solidFill>
      </dgm:spPr>
      <dgm:t>
        <a:bodyPr/>
        <a:lstStyle/>
        <a:p>
          <a:r>
            <a:rPr lang="en-US" dirty="0">
              <a:effectLst>
                <a:outerShdw blurRad="38100" dist="38100" dir="2700000" algn="tl">
                  <a:srgbClr val="000000">
                    <a:alpha val="43137"/>
                  </a:srgbClr>
                </a:outerShdw>
              </a:effectLst>
            </a:rPr>
            <a:t>No </a:t>
          </a:r>
        </a:p>
      </dgm:t>
    </dgm:pt>
    <dgm:pt modelId="{E49BC031-3CB7-4144-9222-98959630E9AD}" type="parTrans" cxnId="{1F7476B9-9935-4059-932F-E3A63ABD1165}">
      <dgm:prSet/>
      <dgm:spPr/>
      <dgm:t>
        <a:bodyPr/>
        <a:lstStyle/>
        <a:p>
          <a:endParaRPr lang="en-US">
            <a:effectLst>
              <a:outerShdw blurRad="38100" dist="38100" dir="2700000" algn="tl">
                <a:srgbClr val="000000">
                  <a:alpha val="43137"/>
                </a:srgbClr>
              </a:outerShdw>
            </a:effectLst>
          </a:endParaRPr>
        </a:p>
      </dgm:t>
    </dgm:pt>
    <dgm:pt modelId="{65C7E8AD-999F-49D8-B738-6033BEDC478F}" type="sibTrans" cxnId="{1F7476B9-9935-4059-932F-E3A63ABD1165}">
      <dgm:prSet/>
      <dgm:spPr/>
      <dgm:t>
        <a:bodyPr/>
        <a:lstStyle/>
        <a:p>
          <a:endParaRPr lang="en-US"/>
        </a:p>
      </dgm:t>
    </dgm:pt>
    <dgm:pt modelId="{7CEEA245-B280-465C-B59D-B025C8EFAA45}" type="pres">
      <dgm:prSet presAssocID="{734CC42C-6AF3-4CFD-9DC1-78E919E0A922}" presName="hierChild1" presStyleCnt="0">
        <dgm:presLayoutVars>
          <dgm:orgChart val="1"/>
          <dgm:chPref val="1"/>
          <dgm:dir/>
          <dgm:animOne val="branch"/>
          <dgm:animLvl val="lvl"/>
          <dgm:resizeHandles/>
        </dgm:presLayoutVars>
      </dgm:prSet>
      <dgm:spPr/>
    </dgm:pt>
    <dgm:pt modelId="{EAB919DB-8D2B-4FBC-8C71-015BE3AC8401}" type="pres">
      <dgm:prSet presAssocID="{4F31B58C-AB66-46AD-84BE-E9A050617CD2}" presName="hierRoot1" presStyleCnt="0">
        <dgm:presLayoutVars>
          <dgm:hierBranch val="init"/>
        </dgm:presLayoutVars>
      </dgm:prSet>
      <dgm:spPr/>
    </dgm:pt>
    <dgm:pt modelId="{EF77AB96-C1AC-4C1E-8F4D-E800794EAE33}" type="pres">
      <dgm:prSet presAssocID="{4F31B58C-AB66-46AD-84BE-E9A050617CD2}" presName="rootComposite1" presStyleCnt="0"/>
      <dgm:spPr/>
    </dgm:pt>
    <dgm:pt modelId="{8861B41E-9012-4A6F-96BA-1643BEDC9344}" type="pres">
      <dgm:prSet presAssocID="{4F31B58C-AB66-46AD-84BE-E9A050617CD2}" presName="rootText1" presStyleLbl="node0" presStyleIdx="0" presStyleCnt="1">
        <dgm:presLayoutVars>
          <dgm:chPref val="3"/>
        </dgm:presLayoutVars>
      </dgm:prSet>
      <dgm:spPr/>
    </dgm:pt>
    <dgm:pt modelId="{E337EF36-ED06-47AC-ABB5-2307EA0393CA}" type="pres">
      <dgm:prSet presAssocID="{4F31B58C-AB66-46AD-84BE-E9A050617CD2}" presName="rootConnector1" presStyleLbl="node1" presStyleIdx="0" presStyleCnt="0"/>
      <dgm:spPr/>
    </dgm:pt>
    <dgm:pt modelId="{2AA25B0F-243E-4792-8E14-A00611054B8A}" type="pres">
      <dgm:prSet presAssocID="{4F31B58C-AB66-46AD-84BE-E9A050617CD2}" presName="hierChild2" presStyleCnt="0"/>
      <dgm:spPr/>
    </dgm:pt>
    <dgm:pt modelId="{9EA8754A-D9C5-47AB-9F2A-BD4951932ED3}" type="pres">
      <dgm:prSet presAssocID="{515B32A5-2770-43D5-A952-F527760D887F}" presName="Name37" presStyleLbl="parChTrans1D2" presStyleIdx="0" presStyleCnt="2"/>
      <dgm:spPr/>
    </dgm:pt>
    <dgm:pt modelId="{76F36FED-F821-4B6B-BCAC-F118B46774B3}" type="pres">
      <dgm:prSet presAssocID="{17E69FA5-059E-4414-9983-EB4D73BB7FF0}" presName="hierRoot2" presStyleCnt="0">
        <dgm:presLayoutVars>
          <dgm:hierBranch val="init"/>
        </dgm:presLayoutVars>
      </dgm:prSet>
      <dgm:spPr/>
    </dgm:pt>
    <dgm:pt modelId="{5E13E130-19C1-43FC-B1F4-A590AB9F1A84}" type="pres">
      <dgm:prSet presAssocID="{17E69FA5-059E-4414-9983-EB4D73BB7FF0}" presName="rootComposite" presStyleCnt="0"/>
      <dgm:spPr/>
    </dgm:pt>
    <dgm:pt modelId="{2CB4DF8A-857F-4AA0-81CE-3B585595CC1A}" type="pres">
      <dgm:prSet presAssocID="{17E69FA5-059E-4414-9983-EB4D73BB7FF0}" presName="rootText" presStyleLbl="node2" presStyleIdx="0" presStyleCnt="2">
        <dgm:presLayoutVars>
          <dgm:chPref val="3"/>
        </dgm:presLayoutVars>
      </dgm:prSet>
      <dgm:spPr/>
    </dgm:pt>
    <dgm:pt modelId="{8670E66C-AE04-45B5-AD2D-5AC5905E02DF}" type="pres">
      <dgm:prSet presAssocID="{17E69FA5-059E-4414-9983-EB4D73BB7FF0}" presName="rootConnector" presStyleLbl="node2" presStyleIdx="0" presStyleCnt="2"/>
      <dgm:spPr/>
    </dgm:pt>
    <dgm:pt modelId="{40DF8505-B02E-467B-B74D-15E19A26EE00}" type="pres">
      <dgm:prSet presAssocID="{17E69FA5-059E-4414-9983-EB4D73BB7FF0}" presName="hierChild4" presStyleCnt="0"/>
      <dgm:spPr/>
    </dgm:pt>
    <dgm:pt modelId="{9A9771E2-D689-4F69-8576-7949DE54703F}" type="pres">
      <dgm:prSet presAssocID="{17E69FA5-059E-4414-9983-EB4D73BB7FF0}" presName="hierChild5" presStyleCnt="0"/>
      <dgm:spPr/>
    </dgm:pt>
    <dgm:pt modelId="{B4BE4A58-1DE1-48B3-9F4E-1F130B487B19}" type="pres">
      <dgm:prSet presAssocID="{E49BC031-3CB7-4144-9222-98959630E9AD}" presName="Name37" presStyleLbl="parChTrans1D2" presStyleIdx="1" presStyleCnt="2"/>
      <dgm:spPr/>
    </dgm:pt>
    <dgm:pt modelId="{7EE3342C-D536-4042-84BC-AE6DE421B111}" type="pres">
      <dgm:prSet presAssocID="{F3628058-7D51-4C60-8B21-D49800EAF7DD}" presName="hierRoot2" presStyleCnt="0">
        <dgm:presLayoutVars>
          <dgm:hierBranch val="init"/>
        </dgm:presLayoutVars>
      </dgm:prSet>
      <dgm:spPr/>
    </dgm:pt>
    <dgm:pt modelId="{A1D66004-25A3-4AB4-924A-F36AA40B1BCF}" type="pres">
      <dgm:prSet presAssocID="{F3628058-7D51-4C60-8B21-D49800EAF7DD}" presName="rootComposite" presStyleCnt="0"/>
      <dgm:spPr/>
    </dgm:pt>
    <dgm:pt modelId="{3BF600CA-F04C-4709-8749-5AB3747000EE}" type="pres">
      <dgm:prSet presAssocID="{F3628058-7D51-4C60-8B21-D49800EAF7DD}" presName="rootText" presStyleLbl="node2" presStyleIdx="1" presStyleCnt="2">
        <dgm:presLayoutVars>
          <dgm:chPref val="3"/>
        </dgm:presLayoutVars>
      </dgm:prSet>
      <dgm:spPr/>
    </dgm:pt>
    <dgm:pt modelId="{0015B5F9-5D1F-4CB9-BF2A-5E249F1778E9}" type="pres">
      <dgm:prSet presAssocID="{F3628058-7D51-4C60-8B21-D49800EAF7DD}" presName="rootConnector" presStyleLbl="node2" presStyleIdx="1" presStyleCnt="2"/>
      <dgm:spPr/>
    </dgm:pt>
    <dgm:pt modelId="{C52CF561-0411-4774-A902-2912DF7EF8C1}" type="pres">
      <dgm:prSet presAssocID="{F3628058-7D51-4C60-8B21-D49800EAF7DD}" presName="hierChild4" presStyleCnt="0"/>
      <dgm:spPr/>
    </dgm:pt>
    <dgm:pt modelId="{70821B29-21AE-4740-877B-83E90519484E}" type="pres">
      <dgm:prSet presAssocID="{F3628058-7D51-4C60-8B21-D49800EAF7DD}" presName="hierChild5" presStyleCnt="0"/>
      <dgm:spPr/>
    </dgm:pt>
    <dgm:pt modelId="{78907F26-43EB-4F80-A582-5734F2FC2201}" type="pres">
      <dgm:prSet presAssocID="{4F31B58C-AB66-46AD-84BE-E9A050617CD2}" presName="hierChild3" presStyleCnt="0"/>
      <dgm:spPr/>
    </dgm:pt>
  </dgm:ptLst>
  <dgm:cxnLst>
    <dgm:cxn modelId="{7BF8470B-6EB7-4E87-8AEC-180B36486D94}" type="presOf" srcId="{E49BC031-3CB7-4144-9222-98959630E9AD}" destId="{B4BE4A58-1DE1-48B3-9F4E-1F130B487B19}" srcOrd="0" destOrd="0" presId="urn:microsoft.com/office/officeart/2005/8/layout/orgChart1"/>
    <dgm:cxn modelId="{7340CD1C-5C02-4767-9172-F32A60F027DD}" srcId="{4F31B58C-AB66-46AD-84BE-E9A050617CD2}" destId="{17E69FA5-059E-4414-9983-EB4D73BB7FF0}" srcOrd="0" destOrd="0" parTransId="{515B32A5-2770-43D5-A952-F527760D887F}" sibTransId="{90E9FB9F-7EB3-4060-B3E5-0F1CAF2D0415}"/>
    <dgm:cxn modelId="{B5396530-56AB-482E-9EB5-C294C251C5A8}" type="presOf" srcId="{17E69FA5-059E-4414-9983-EB4D73BB7FF0}" destId="{2CB4DF8A-857F-4AA0-81CE-3B585595CC1A}" srcOrd="0" destOrd="0" presId="urn:microsoft.com/office/officeart/2005/8/layout/orgChart1"/>
    <dgm:cxn modelId="{695D2940-F6D1-4BF9-8DF5-5E633213D583}" type="presOf" srcId="{17E69FA5-059E-4414-9983-EB4D73BB7FF0}" destId="{8670E66C-AE04-45B5-AD2D-5AC5905E02DF}" srcOrd="1" destOrd="0" presId="urn:microsoft.com/office/officeart/2005/8/layout/orgChart1"/>
    <dgm:cxn modelId="{D82FF15C-7E9B-4B9E-BA37-F2CBD937E5B5}" type="presOf" srcId="{734CC42C-6AF3-4CFD-9DC1-78E919E0A922}" destId="{7CEEA245-B280-465C-B59D-B025C8EFAA45}" srcOrd="0" destOrd="0" presId="urn:microsoft.com/office/officeart/2005/8/layout/orgChart1"/>
    <dgm:cxn modelId="{C37DEC5A-7D3F-4076-A001-8BA6E63C1BA5}" type="presOf" srcId="{F3628058-7D51-4C60-8B21-D49800EAF7DD}" destId="{3BF600CA-F04C-4709-8749-5AB3747000EE}" srcOrd="0" destOrd="0" presId="urn:microsoft.com/office/officeart/2005/8/layout/orgChart1"/>
    <dgm:cxn modelId="{C5828C7C-42CA-46E0-9AD2-871D19C56BAD}" type="presOf" srcId="{F3628058-7D51-4C60-8B21-D49800EAF7DD}" destId="{0015B5F9-5D1F-4CB9-BF2A-5E249F1778E9}" srcOrd="1" destOrd="0" presId="urn:microsoft.com/office/officeart/2005/8/layout/orgChart1"/>
    <dgm:cxn modelId="{E0E19C89-6B42-45F7-8249-6CB4590D3960}" type="presOf" srcId="{515B32A5-2770-43D5-A952-F527760D887F}" destId="{9EA8754A-D9C5-47AB-9F2A-BD4951932ED3}" srcOrd="0" destOrd="0" presId="urn:microsoft.com/office/officeart/2005/8/layout/orgChart1"/>
    <dgm:cxn modelId="{1F7476B9-9935-4059-932F-E3A63ABD1165}" srcId="{4F31B58C-AB66-46AD-84BE-E9A050617CD2}" destId="{F3628058-7D51-4C60-8B21-D49800EAF7DD}" srcOrd="1" destOrd="0" parTransId="{E49BC031-3CB7-4144-9222-98959630E9AD}" sibTransId="{65C7E8AD-999F-49D8-B738-6033BEDC478F}"/>
    <dgm:cxn modelId="{6CCE1DD7-8466-44A2-BBC2-E0CA3E7CAE00}" type="presOf" srcId="{4F31B58C-AB66-46AD-84BE-E9A050617CD2}" destId="{8861B41E-9012-4A6F-96BA-1643BEDC9344}" srcOrd="0" destOrd="0" presId="urn:microsoft.com/office/officeart/2005/8/layout/orgChart1"/>
    <dgm:cxn modelId="{AF59E2D8-B46B-49DE-AA20-BDAAC4D480BE}" srcId="{734CC42C-6AF3-4CFD-9DC1-78E919E0A922}" destId="{4F31B58C-AB66-46AD-84BE-E9A050617CD2}" srcOrd="0" destOrd="0" parTransId="{F7CFCA92-108B-45E0-A364-9B4D81C65021}" sibTransId="{65F62717-63EB-4B36-9C65-C2FC5D353795}"/>
    <dgm:cxn modelId="{B8E379E7-7E53-4E56-8C39-AA7DCEAF11CD}" type="presOf" srcId="{4F31B58C-AB66-46AD-84BE-E9A050617CD2}" destId="{E337EF36-ED06-47AC-ABB5-2307EA0393CA}" srcOrd="1" destOrd="0" presId="urn:microsoft.com/office/officeart/2005/8/layout/orgChart1"/>
    <dgm:cxn modelId="{647F9705-A9B9-4B76-843D-A097263F3C1D}" type="presParOf" srcId="{7CEEA245-B280-465C-B59D-B025C8EFAA45}" destId="{EAB919DB-8D2B-4FBC-8C71-015BE3AC8401}" srcOrd="0" destOrd="0" presId="urn:microsoft.com/office/officeart/2005/8/layout/orgChart1"/>
    <dgm:cxn modelId="{39EB7E67-B286-40C7-819E-A213C71992DC}" type="presParOf" srcId="{EAB919DB-8D2B-4FBC-8C71-015BE3AC8401}" destId="{EF77AB96-C1AC-4C1E-8F4D-E800794EAE33}" srcOrd="0" destOrd="0" presId="urn:microsoft.com/office/officeart/2005/8/layout/orgChart1"/>
    <dgm:cxn modelId="{7C859718-8BB8-465B-BE5D-A781AF7847D9}" type="presParOf" srcId="{EF77AB96-C1AC-4C1E-8F4D-E800794EAE33}" destId="{8861B41E-9012-4A6F-96BA-1643BEDC9344}" srcOrd="0" destOrd="0" presId="urn:microsoft.com/office/officeart/2005/8/layout/orgChart1"/>
    <dgm:cxn modelId="{D4304AE0-AA87-4A51-9EE6-5F64FDFFE528}" type="presParOf" srcId="{EF77AB96-C1AC-4C1E-8F4D-E800794EAE33}" destId="{E337EF36-ED06-47AC-ABB5-2307EA0393CA}" srcOrd="1" destOrd="0" presId="urn:microsoft.com/office/officeart/2005/8/layout/orgChart1"/>
    <dgm:cxn modelId="{19A671EC-E2D4-43B2-BF03-ABF1B6CB3999}" type="presParOf" srcId="{EAB919DB-8D2B-4FBC-8C71-015BE3AC8401}" destId="{2AA25B0F-243E-4792-8E14-A00611054B8A}" srcOrd="1" destOrd="0" presId="urn:microsoft.com/office/officeart/2005/8/layout/orgChart1"/>
    <dgm:cxn modelId="{36D5BDFF-230E-45CE-BDAA-97C1D0A3C5D2}" type="presParOf" srcId="{2AA25B0F-243E-4792-8E14-A00611054B8A}" destId="{9EA8754A-D9C5-47AB-9F2A-BD4951932ED3}" srcOrd="0" destOrd="0" presId="urn:microsoft.com/office/officeart/2005/8/layout/orgChart1"/>
    <dgm:cxn modelId="{FD026F35-B02A-4996-8DFA-28ECC6FADCE1}" type="presParOf" srcId="{2AA25B0F-243E-4792-8E14-A00611054B8A}" destId="{76F36FED-F821-4B6B-BCAC-F118B46774B3}" srcOrd="1" destOrd="0" presId="urn:microsoft.com/office/officeart/2005/8/layout/orgChart1"/>
    <dgm:cxn modelId="{47F5F55E-6AF4-40B7-B36E-E3C3C8EF8B9C}" type="presParOf" srcId="{76F36FED-F821-4B6B-BCAC-F118B46774B3}" destId="{5E13E130-19C1-43FC-B1F4-A590AB9F1A84}" srcOrd="0" destOrd="0" presId="urn:microsoft.com/office/officeart/2005/8/layout/orgChart1"/>
    <dgm:cxn modelId="{2ECC882F-B9A3-420C-946F-0CAF43A5E368}" type="presParOf" srcId="{5E13E130-19C1-43FC-B1F4-A590AB9F1A84}" destId="{2CB4DF8A-857F-4AA0-81CE-3B585595CC1A}" srcOrd="0" destOrd="0" presId="urn:microsoft.com/office/officeart/2005/8/layout/orgChart1"/>
    <dgm:cxn modelId="{8729ED6F-6525-4862-A4E8-2DDBC62DE86D}" type="presParOf" srcId="{5E13E130-19C1-43FC-B1F4-A590AB9F1A84}" destId="{8670E66C-AE04-45B5-AD2D-5AC5905E02DF}" srcOrd="1" destOrd="0" presId="urn:microsoft.com/office/officeart/2005/8/layout/orgChart1"/>
    <dgm:cxn modelId="{AC30F841-FA59-448A-81DD-7477A027A19D}" type="presParOf" srcId="{76F36FED-F821-4B6B-BCAC-F118B46774B3}" destId="{40DF8505-B02E-467B-B74D-15E19A26EE00}" srcOrd="1" destOrd="0" presId="urn:microsoft.com/office/officeart/2005/8/layout/orgChart1"/>
    <dgm:cxn modelId="{6C3AA45E-B740-4B21-9E66-CA8BC90E850A}" type="presParOf" srcId="{76F36FED-F821-4B6B-BCAC-F118B46774B3}" destId="{9A9771E2-D689-4F69-8576-7949DE54703F}" srcOrd="2" destOrd="0" presId="urn:microsoft.com/office/officeart/2005/8/layout/orgChart1"/>
    <dgm:cxn modelId="{E863C20A-C73B-490C-8846-C72E8B69C57D}" type="presParOf" srcId="{2AA25B0F-243E-4792-8E14-A00611054B8A}" destId="{B4BE4A58-1DE1-48B3-9F4E-1F130B487B19}" srcOrd="2" destOrd="0" presId="urn:microsoft.com/office/officeart/2005/8/layout/orgChart1"/>
    <dgm:cxn modelId="{E2AE1A52-B598-418D-A992-F53CFEBC42EF}" type="presParOf" srcId="{2AA25B0F-243E-4792-8E14-A00611054B8A}" destId="{7EE3342C-D536-4042-84BC-AE6DE421B111}" srcOrd="3" destOrd="0" presId="urn:microsoft.com/office/officeart/2005/8/layout/orgChart1"/>
    <dgm:cxn modelId="{593E10FD-8CCB-4A67-9351-29B2ABF58CBC}" type="presParOf" srcId="{7EE3342C-D536-4042-84BC-AE6DE421B111}" destId="{A1D66004-25A3-4AB4-924A-F36AA40B1BCF}" srcOrd="0" destOrd="0" presId="urn:microsoft.com/office/officeart/2005/8/layout/orgChart1"/>
    <dgm:cxn modelId="{3BB46B69-B5BC-40A5-916C-264CC2428F9A}" type="presParOf" srcId="{A1D66004-25A3-4AB4-924A-F36AA40B1BCF}" destId="{3BF600CA-F04C-4709-8749-5AB3747000EE}" srcOrd="0" destOrd="0" presId="urn:microsoft.com/office/officeart/2005/8/layout/orgChart1"/>
    <dgm:cxn modelId="{F2C8F044-0C7A-4702-BD03-E58865BD11DE}" type="presParOf" srcId="{A1D66004-25A3-4AB4-924A-F36AA40B1BCF}" destId="{0015B5F9-5D1F-4CB9-BF2A-5E249F1778E9}" srcOrd="1" destOrd="0" presId="urn:microsoft.com/office/officeart/2005/8/layout/orgChart1"/>
    <dgm:cxn modelId="{3B382FBC-178E-476B-92CC-28B730A93A00}" type="presParOf" srcId="{7EE3342C-D536-4042-84BC-AE6DE421B111}" destId="{C52CF561-0411-4774-A902-2912DF7EF8C1}" srcOrd="1" destOrd="0" presId="urn:microsoft.com/office/officeart/2005/8/layout/orgChart1"/>
    <dgm:cxn modelId="{A92E5907-3CE6-4D6C-A20E-F1DA8179BF2A}" type="presParOf" srcId="{7EE3342C-D536-4042-84BC-AE6DE421B111}" destId="{70821B29-21AE-4740-877B-83E90519484E}" srcOrd="2" destOrd="0" presId="urn:microsoft.com/office/officeart/2005/8/layout/orgChart1"/>
    <dgm:cxn modelId="{5FDCD473-2C42-4462-97AB-2FB7CBA0E970}" type="presParOf" srcId="{EAB919DB-8D2B-4FBC-8C71-015BE3AC8401}" destId="{78907F26-43EB-4F80-A582-5734F2FC2201}" srcOrd="2" destOrd="0" presId="urn:microsoft.com/office/officeart/2005/8/layout/orgChart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734CC42C-6AF3-4CFD-9DC1-78E919E0A922}" type="doc">
      <dgm:prSet loTypeId="urn:microsoft.com/office/officeart/2005/8/layout/orgChart1" loCatId="hierarchy" qsTypeId="urn:microsoft.com/office/officeart/2005/8/quickstyle/simple5" qsCatId="simple" csTypeId="urn:microsoft.com/office/officeart/2005/8/colors/accent1_2" csCatId="accent1" phldr="1"/>
      <dgm:spPr/>
      <dgm:t>
        <a:bodyPr/>
        <a:lstStyle/>
        <a:p>
          <a:endParaRPr lang="en-US"/>
        </a:p>
      </dgm:t>
    </dgm:pt>
    <dgm:pt modelId="{4F31B58C-AB66-46AD-84BE-E9A050617CD2}">
      <dgm:prSet phldrT="[Text]"/>
      <dgm:spPr>
        <a:solidFill>
          <a:srgbClr val="002060"/>
        </a:solidFill>
      </dgm:spPr>
      <dgm:t>
        <a:bodyPr/>
        <a:lstStyle/>
        <a:p>
          <a:r>
            <a:rPr lang="en-US" dirty="0">
              <a:effectLst>
                <a:outerShdw blurRad="38100" dist="38100" dir="2700000" algn="tl">
                  <a:srgbClr val="000000">
                    <a:alpha val="43137"/>
                  </a:srgbClr>
                </a:outerShdw>
              </a:effectLst>
            </a:rPr>
            <a:t>Severe </a:t>
          </a:r>
        </a:p>
      </dgm:t>
    </dgm:pt>
    <dgm:pt modelId="{F7CFCA92-108B-45E0-A364-9B4D81C65021}" type="parTrans" cxnId="{AF59E2D8-B46B-49DE-AA20-BDAAC4D480BE}">
      <dgm:prSet/>
      <dgm:spPr/>
      <dgm:t>
        <a:bodyPr/>
        <a:lstStyle/>
        <a:p>
          <a:endParaRPr lang="en-US"/>
        </a:p>
      </dgm:t>
    </dgm:pt>
    <dgm:pt modelId="{65F62717-63EB-4B36-9C65-C2FC5D353795}" type="sibTrans" cxnId="{AF59E2D8-B46B-49DE-AA20-BDAAC4D480BE}">
      <dgm:prSet/>
      <dgm:spPr/>
      <dgm:t>
        <a:bodyPr/>
        <a:lstStyle/>
        <a:p>
          <a:endParaRPr lang="en-US"/>
        </a:p>
      </dgm:t>
    </dgm:pt>
    <dgm:pt modelId="{17E69FA5-059E-4414-9983-EB4D73BB7FF0}">
      <dgm:prSet phldrT="[Text]"/>
      <dgm:spPr>
        <a:solidFill>
          <a:srgbClr val="FF0000"/>
        </a:solidFill>
      </dgm:spPr>
      <dgm:t>
        <a:bodyPr/>
        <a:lstStyle/>
        <a:p>
          <a:r>
            <a:rPr lang="en-US" dirty="0">
              <a:effectLst>
                <a:outerShdw blurRad="38100" dist="38100" dir="2700000" algn="tl">
                  <a:srgbClr val="000000">
                    <a:alpha val="43137"/>
                  </a:srgbClr>
                </a:outerShdw>
              </a:effectLst>
            </a:rPr>
            <a:t>yes</a:t>
          </a:r>
        </a:p>
      </dgm:t>
    </dgm:pt>
    <dgm:pt modelId="{515B32A5-2770-43D5-A952-F527760D887F}" type="parTrans" cxnId="{7340CD1C-5C02-4767-9172-F32A60F027DD}">
      <dgm:prSet/>
      <dgm:spPr/>
      <dgm:t>
        <a:bodyPr/>
        <a:lstStyle/>
        <a:p>
          <a:endParaRPr lang="en-US">
            <a:effectLst>
              <a:outerShdw blurRad="38100" dist="38100" dir="2700000" algn="tl">
                <a:srgbClr val="000000">
                  <a:alpha val="43137"/>
                </a:srgbClr>
              </a:outerShdw>
            </a:effectLst>
          </a:endParaRPr>
        </a:p>
      </dgm:t>
    </dgm:pt>
    <dgm:pt modelId="{90E9FB9F-7EB3-4060-B3E5-0F1CAF2D0415}" type="sibTrans" cxnId="{7340CD1C-5C02-4767-9172-F32A60F027DD}">
      <dgm:prSet/>
      <dgm:spPr/>
      <dgm:t>
        <a:bodyPr/>
        <a:lstStyle/>
        <a:p>
          <a:endParaRPr lang="en-US"/>
        </a:p>
      </dgm:t>
    </dgm:pt>
    <dgm:pt modelId="{F3628058-7D51-4C60-8B21-D49800EAF7DD}">
      <dgm:prSet phldrT="[Text]"/>
      <dgm:spPr>
        <a:solidFill>
          <a:srgbClr val="002060"/>
        </a:solidFill>
      </dgm:spPr>
      <dgm:t>
        <a:bodyPr/>
        <a:lstStyle/>
        <a:p>
          <a:r>
            <a:rPr lang="en-US" dirty="0">
              <a:effectLst>
                <a:outerShdw blurRad="38100" dist="38100" dir="2700000" algn="tl">
                  <a:srgbClr val="000000">
                    <a:alpha val="43137"/>
                  </a:srgbClr>
                </a:outerShdw>
              </a:effectLst>
            </a:rPr>
            <a:t>No </a:t>
          </a:r>
        </a:p>
      </dgm:t>
    </dgm:pt>
    <dgm:pt modelId="{E49BC031-3CB7-4144-9222-98959630E9AD}" type="parTrans" cxnId="{1F7476B9-9935-4059-932F-E3A63ABD1165}">
      <dgm:prSet/>
      <dgm:spPr/>
      <dgm:t>
        <a:bodyPr/>
        <a:lstStyle/>
        <a:p>
          <a:endParaRPr lang="en-US">
            <a:effectLst>
              <a:outerShdw blurRad="38100" dist="38100" dir="2700000" algn="tl">
                <a:srgbClr val="000000">
                  <a:alpha val="43137"/>
                </a:srgbClr>
              </a:outerShdw>
            </a:effectLst>
          </a:endParaRPr>
        </a:p>
      </dgm:t>
    </dgm:pt>
    <dgm:pt modelId="{65C7E8AD-999F-49D8-B738-6033BEDC478F}" type="sibTrans" cxnId="{1F7476B9-9935-4059-932F-E3A63ABD1165}">
      <dgm:prSet/>
      <dgm:spPr/>
      <dgm:t>
        <a:bodyPr/>
        <a:lstStyle/>
        <a:p>
          <a:endParaRPr lang="en-US"/>
        </a:p>
      </dgm:t>
    </dgm:pt>
    <dgm:pt modelId="{7CEEA245-B280-465C-B59D-B025C8EFAA45}" type="pres">
      <dgm:prSet presAssocID="{734CC42C-6AF3-4CFD-9DC1-78E919E0A922}" presName="hierChild1" presStyleCnt="0">
        <dgm:presLayoutVars>
          <dgm:orgChart val="1"/>
          <dgm:chPref val="1"/>
          <dgm:dir/>
          <dgm:animOne val="branch"/>
          <dgm:animLvl val="lvl"/>
          <dgm:resizeHandles/>
        </dgm:presLayoutVars>
      </dgm:prSet>
      <dgm:spPr/>
    </dgm:pt>
    <dgm:pt modelId="{EAB919DB-8D2B-4FBC-8C71-015BE3AC8401}" type="pres">
      <dgm:prSet presAssocID="{4F31B58C-AB66-46AD-84BE-E9A050617CD2}" presName="hierRoot1" presStyleCnt="0">
        <dgm:presLayoutVars>
          <dgm:hierBranch val="init"/>
        </dgm:presLayoutVars>
      </dgm:prSet>
      <dgm:spPr/>
    </dgm:pt>
    <dgm:pt modelId="{EF77AB96-C1AC-4C1E-8F4D-E800794EAE33}" type="pres">
      <dgm:prSet presAssocID="{4F31B58C-AB66-46AD-84BE-E9A050617CD2}" presName="rootComposite1" presStyleCnt="0"/>
      <dgm:spPr/>
    </dgm:pt>
    <dgm:pt modelId="{8861B41E-9012-4A6F-96BA-1643BEDC9344}" type="pres">
      <dgm:prSet presAssocID="{4F31B58C-AB66-46AD-84BE-E9A050617CD2}" presName="rootText1" presStyleLbl="node0" presStyleIdx="0" presStyleCnt="1">
        <dgm:presLayoutVars>
          <dgm:chPref val="3"/>
        </dgm:presLayoutVars>
      </dgm:prSet>
      <dgm:spPr/>
    </dgm:pt>
    <dgm:pt modelId="{E337EF36-ED06-47AC-ABB5-2307EA0393CA}" type="pres">
      <dgm:prSet presAssocID="{4F31B58C-AB66-46AD-84BE-E9A050617CD2}" presName="rootConnector1" presStyleLbl="node1" presStyleIdx="0" presStyleCnt="0"/>
      <dgm:spPr/>
    </dgm:pt>
    <dgm:pt modelId="{2AA25B0F-243E-4792-8E14-A00611054B8A}" type="pres">
      <dgm:prSet presAssocID="{4F31B58C-AB66-46AD-84BE-E9A050617CD2}" presName="hierChild2" presStyleCnt="0"/>
      <dgm:spPr/>
    </dgm:pt>
    <dgm:pt modelId="{9EA8754A-D9C5-47AB-9F2A-BD4951932ED3}" type="pres">
      <dgm:prSet presAssocID="{515B32A5-2770-43D5-A952-F527760D887F}" presName="Name37" presStyleLbl="parChTrans1D2" presStyleIdx="0" presStyleCnt="2"/>
      <dgm:spPr/>
    </dgm:pt>
    <dgm:pt modelId="{76F36FED-F821-4B6B-BCAC-F118B46774B3}" type="pres">
      <dgm:prSet presAssocID="{17E69FA5-059E-4414-9983-EB4D73BB7FF0}" presName="hierRoot2" presStyleCnt="0">
        <dgm:presLayoutVars>
          <dgm:hierBranch val="init"/>
        </dgm:presLayoutVars>
      </dgm:prSet>
      <dgm:spPr/>
    </dgm:pt>
    <dgm:pt modelId="{5E13E130-19C1-43FC-B1F4-A590AB9F1A84}" type="pres">
      <dgm:prSet presAssocID="{17E69FA5-059E-4414-9983-EB4D73BB7FF0}" presName="rootComposite" presStyleCnt="0"/>
      <dgm:spPr/>
    </dgm:pt>
    <dgm:pt modelId="{2CB4DF8A-857F-4AA0-81CE-3B585595CC1A}" type="pres">
      <dgm:prSet presAssocID="{17E69FA5-059E-4414-9983-EB4D73BB7FF0}" presName="rootText" presStyleLbl="node2" presStyleIdx="0" presStyleCnt="2">
        <dgm:presLayoutVars>
          <dgm:chPref val="3"/>
        </dgm:presLayoutVars>
      </dgm:prSet>
      <dgm:spPr/>
    </dgm:pt>
    <dgm:pt modelId="{8670E66C-AE04-45B5-AD2D-5AC5905E02DF}" type="pres">
      <dgm:prSet presAssocID="{17E69FA5-059E-4414-9983-EB4D73BB7FF0}" presName="rootConnector" presStyleLbl="node2" presStyleIdx="0" presStyleCnt="2"/>
      <dgm:spPr/>
    </dgm:pt>
    <dgm:pt modelId="{40DF8505-B02E-467B-B74D-15E19A26EE00}" type="pres">
      <dgm:prSet presAssocID="{17E69FA5-059E-4414-9983-EB4D73BB7FF0}" presName="hierChild4" presStyleCnt="0"/>
      <dgm:spPr/>
    </dgm:pt>
    <dgm:pt modelId="{9A9771E2-D689-4F69-8576-7949DE54703F}" type="pres">
      <dgm:prSet presAssocID="{17E69FA5-059E-4414-9983-EB4D73BB7FF0}" presName="hierChild5" presStyleCnt="0"/>
      <dgm:spPr/>
    </dgm:pt>
    <dgm:pt modelId="{B4BE4A58-1DE1-48B3-9F4E-1F130B487B19}" type="pres">
      <dgm:prSet presAssocID="{E49BC031-3CB7-4144-9222-98959630E9AD}" presName="Name37" presStyleLbl="parChTrans1D2" presStyleIdx="1" presStyleCnt="2"/>
      <dgm:spPr/>
    </dgm:pt>
    <dgm:pt modelId="{7EE3342C-D536-4042-84BC-AE6DE421B111}" type="pres">
      <dgm:prSet presAssocID="{F3628058-7D51-4C60-8B21-D49800EAF7DD}" presName="hierRoot2" presStyleCnt="0">
        <dgm:presLayoutVars>
          <dgm:hierBranch val="init"/>
        </dgm:presLayoutVars>
      </dgm:prSet>
      <dgm:spPr/>
    </dgm:pt>
    <dgm:pt modelId="{A1D66004-25A3-4AB4-924A-F36AA40B1BCF}" type="pres">
      <dgm:prSet presAssocID="{F3628058-7D51-4C60-8B21-D49800EAF7DD}" presName="rootComposite" presStyleCnt="0"/>
      <dgm:spPr/>
    </dgm:pt>
    <dgm:pt modelId="{3BF600CA-F04C-4709-8749-5AB3747000EE}" type="pres">
      <dgm:prSet presAssocID="{F3628058-7D51-4C60-8B21-D49800EAF7DD}" presName="rootText" presStyleLbl="node2" presStyleIdx="1" presStyleCnt="2">
        <dgm:presLayoutVars>
          <dgm:chPref val="3"/>
        </dgm:presLayoutVars>
      </dgm:prSet>
      <dgm:spPr/>
    </dgm:pt>
    <dgm:pt modelId="{0015B5F9-5D1F-4CB9-BF2A-5E249F1778E9}" type="pres">
      <dgm:prSet presAssocID="{F3628058-7D51-4C60-8B21-D49800EAF7DD}" presName="rootConnector" presStyleLbl="node2" presStyleIdx="1" presStyleCnt="2"/>
      <dgm:spPr/>
    </dgm:pt>
    <dgm:pt modelId="{C52CF561-0411-4774-A902-2912DF7EF8C1}" type="pres">
      <dgm:prSet presAssocID="{F3628058-7D51-4C60-8B21-D49800EAF7DD}" presName="hierChild4" presStyleCnt="0"/>
      <dgm:spPr/>
    </dgm:pt>
    <dgm:pt modelId="{70821B29-21AE-4740-877B-83E90519484E}" type="pres">
      <dgm:prSet presAssocID="{F3628058-7D51-4C60-8B21-D49800EAF7DD}" presName="hierChild5" presStyleCnt="0"/>
      <dgm:spPr/>
    </dgm:pt>
    <dgm:pt modelId="{78907F26-43EB-4F80-A582-5734F2FC2201}" type="pres">
      <dgm:prSet presAssocID="{4F31B58C-AB66-46AD-84BE-E9A050617CD2}" presName="hierChild3" presStyleCnt="0"/>
      <dgm:spPr/>
    </dgm:pt>
  </dgm:ptLst>
  <dgm:cxnLst>
    <dgm:cxn modelId="{7BF8470B-6EB7-4E87-8AEC-180B36486D94}" type="presOf" srcId="{E49BC031-3CB7-4144-9222-98959630E9AD}" destId="{B4BE4A58-1DE1-48B3-9F4E-1F130B487B19}" srcOrd="0" destOrd="0" presId="urn:microsoft.com/office/officeart/2005/8/layout/orgChart1"/>
    <dgm:cxn modelId="{7340CD1C-5C02-4767-9172-F32A60F027DD}" srcId="{4F31B58C-AB66-46AD-84BE-E9A050617CD2}" destId="{17E69FA5-059E-4414-9983-EB4D73BB7FF0}" srcOrd="0" destOrd="0" parTransId="{515B32A5-2770-43D5-A952-F527760D887F}" sibTransId="{90E9FB9F-7EB3-4060-B3E5-0F1CAF2D0415}"/>
    <dgm:cxn modelId="{B5396530-56AB-482E-9EB5-C294C251C5A8}" type="presOf" srcId="{17E69FA5-059E-4414-9983-EB4D73BB7FF0}" destId="{2CB4DF8A-857F-4AA0-81CE-3B585595CC1A}" srcOrd="0" destOrd="0" presId="urn:microsoft.com/office/officeart/2005/8/layout/orgChart1"/>
    <dgm:cxn modelId="{695D2940-F6D1-4BF9-8DF5-5E633213D583}" type="presOf" srcId="{17E69FA5-059E-4414-9983-EB4D73BB7FF0}" destId="{8670E66C-AE04-45B5-AD2D-5AC5905E02DF}" srcOrd="1" destOrd="0" presId="urn:microsoft.com/office/officeart/2005/8/layout/orgChart1"/>
    <dgm:cxn modelId="{D82FF15C-7E9B-4B9E-BA37-F2CBD937E5B5}" type="presOf" srcId="{734CC42C-6AF3-4CFD-9DC1-78E919E0A922}" destId="{7CEEA245-B280-465C-B59D-B025C8EFAA45}" srcOrd="0" destOrd="0" presId="urn:microsoft.com/office/officeart/2005/8/layout/orgChart1"/>
    <dgm:cxn modelId="{C37DEC5A-7D3F-4076-A001-8BA6E63C1BA5}" type="presOf" srcId="{F3628058-7D51-4C60-8B21-D49800EAF7DD}" destId="{3BF600CA-F04C-4709-8749-5AB3747000EE}" srcOrd="0" destOrd="0" presId="urn:microsoft.com/office/officeart/2005/8/layout/orgChart1"/>
    <dgm:cxn modelId="{C5828C7C-42CA-46E0-9AD2-871D19C56BAD}" type="presOf" srcId="{F3628058-7D51-4C60-8B21-D49800EAF7DD}" destId="{0015B5F9-5D1F-4CB9-BF2A-5E249F1778E9}" srcOrd="1" destOrd="0" presId="urn:microsoft.com/office/officeart/2005/8/layout/orgChart1"/>
    <dgm:cxn modelId="{E0E19C89-6B42-45F7-8249-6CB4590D3960}" type="presOf" srcId="{515B32A5-2770-43D5-A952-F527760D887F}" destId="{9EA8754A-D9C5-47AB-9F2A-BD4951932ED3}" srcOrd="0" destOrd="0" presId="urn:microsoft.com/office/officeart/2005/8/layout/orgChart1"/>
    <dgm:cxn modelId="{1F7476B9-9935-4059-932F-E3A63ABD1165}" srcId="{4F31B58C-AB66-46AD-84BE-E9A050617CD2}" destId="{F3628058-7D51-4C60-8B21-D49800EAF7DD}" srcOrd="1" destOrd="0" parTransId="{E49BC031-3CB7-4144-9222-98959630E9AD}" sibTransId="{65C7E8AD-999F-49D8-B738-6033BEDC478F}"/>
    <dgm:cxn modelId="{6CCE1DD7-8466-44A2-BBC2-E0CA3E7CAE00}" type="presOf" srcId="{4F31B58C-AB66-46AD-84BE-E9A050617CD2}" destId="{8861B41E-9012-4A6F-96BA-1643BEDC9344}" srcOrd="0" destOrd="0" presId="urn:microsoft.com/office/officeart/2005/8/layout/orgChart1"/>
    <dgm:cxn modelId="{AF59E2D8-B46B-49DE-AA20-BDAAC4D480BE}" srcId="{734CC42C-6AF3-4CFD-9DC1-78E919E0A922}" destId="{4F31B58C-AB66-46AD-84BE-E9A050617CD2}" srcOrd="0" destOrd="0" parTransId="{F7CFCA92-108B-45E0-A364-9B4D81C65021}" sibTransId="{65F62717-63EB-4B36-9C65-C2FC5D353795}"/>
    <dgm:cxn modelId="{B8E379E7-7E53-4E56-8C39-AA7DCEAF11CD}" type="presOf" srcId="{4F31B58C-AB66-46AD-84BE-E9A050617CD2}" destId="{E337EF36-ED06-47AC-ABB5-2307EA0393CA}" srcOrd="1" destOrd="0" presId="urn:microsoft.com/office/officeart/2005/8/layout/orgChart1"/>
    <dgm:cxn modelId="{647F9705-A9B9-4B76-843D-A097263F3C1D}" type="presParOf" srcId="{7CEEA245-B280-465C-B59D-B025C8EFAA45}" destId="{EAB919DB-8D2B-4FBC-8C71-015BE3AC8401}" srcOrd="0" destOrd="0" presId="urn:microsoft.com/office/officeart/2005/8/layout/orgChart1"/>
    <dgm:cxn modelId="{39EB7E67-B286-40C7-819E-A213C71992DC}" type="presParOf" srcId="{EAB919DB-8D2B-4FBC-8C71-015BE3AC8401}" destId="{EF77AB96-C1AC-4C1E-8F4D-E800794EAE33}" srcOrd="0" destOrd="0" presId="urn:microsoft.com/office/officeart/2005/8/layout/orgChart1"/>
    <dgm:cxn modelId="{7C859718-8BB8-465B-BE5D-A781AF7847D9}" type="presParOf" srcId="{EF77AB96-C1AC-4C1E-8F4D-E800794EAE33}" destId="{8861B41E-9012-4A6F-96BA-1643BEDC9344}" srcOrd="0" destOrd="0" presId="urn:microsoft.com/office/officeart/2005/8/layout/orgChart1"/>
    <dgm:cxn modelId="{D4304AE0-AA87-4A51-9EE6-5F64FDFFE528}" type="presParOf" srcId="{EF77AB96-C1AC-4C1E-8F4D-E800794EAE33}" destId="{E337EF36-ED06-47AC-ABB5-2307EA0393CA}" srcOrd="1" destOrd="0" presId="urn:microsoft.com/office/officeart/2005/8/layout/orgChart1"/>
    <dgm:cxn modelId="{19A671EC-E2D4-43B2-BF03-ABF1B6CB3999}" type="presParOf" srcId="{EAB919DB-8D2B-4FBC-8C71-015BE3AC8401}" destId="{2AA25B0F-243E-4792-8E14-A00611054B8A}" srcOrd="1" destOrd="0" presId="urn:microsoft.com/office/officeart/2005/8/layout/orgChart1"/>
    <dgm:cxn modelId="{36D5BDFF-230E-45CE-BDAA-97C1D0A3C5D2}" type="presParOf" srcId="{2AA25B0F-243E-4792-8E14-A00611054B8A}" destId="{9EA8754A-D9C5-47AB-9F2A-BD4951932ED3}" srcOrd="0" destOrd="0" presId="urn:microsoft.com/office/officeart/2005/8/layout/orgChart1"/>
    <dgm:cxn modelId="{FD026F35-B02A-4996-8DFA-28ECC6FADCE1}" type="presParOf" srcId="{2AA25B0F-243E-4792-8E14-A00611054B8A}" destId="{76F36FED-F821-4B6B-BCAC-F118B46774B3}" srcOrd="1" destOrd="0" presId="urn:microsoft.com/office/officeart/2005/8/layout/orgChart1"/>
    <dgm:cxn modelId="{47F5F55E-6AF4-40B7-B36E-E3C3C8EF8B9C}" type="presParOf" srcId="{76F36FED-F821-4B6B-BCAC-F118B46774B3}" destId="{5E13E130-19C1-43FC-B1F4-A590AB9F1A84}" srcOrd="0" destOrd="0" presId="urn:microsoft.com/office/officeart/2005/8/layout/orgChart1"/>
    <dgm:cxn modelId="{2ECC882F-B9A3-420C-946F-0CAF43A5E368}" type="presParOf" srcId="{5E13E130-19C1-43FC-B1F4-A590AB9F1A84}" destId="{2CB4DF8A-857F-4AA0-81CE-3B585595CC1A}" srcOrd="0" destOrd="0" presId="urn:microsoft.com/office/officeart/2005/8/layout/orgChart1"/>
    <dgm:cxn modelId="{8729ED6F-6525-4862-A4E8-2DDBC62DE86D}" type="presParOf" srcId="{5E13E130-19C1-43FC-B1F4-A590AB9F1A84}" destId="{8670E66C-AE04-45B5-AD2D-5AC5905E02DF}" srcOrd="1" destOrd="0" presId="urn:microsoft.com/office/officeart/2005/8/layout/orgChart1"/>
    <dgm:cxn modelId="{AC30F841-FA59-448A-81DD-7477A027A19D}" type="presParOf" srcId="{76F36FED-F821-4B6B-BCAC-F118B46774B3}" destId="{40DF8505-B02E-467B-B74D-15E19A26EE00}" srcOrd="1" destOrd="0" presId="urn:microsoft.com/office/officeart/2005/8/layout/orgChart1"/>
    <dgm:cxn modelId="{6C3AA45E-B740-4B21-9E66-CA8BC90E850A}" type="presParOf" srcId="{76F36FED-F821-4B6B-BCAC-F118B46774B3}" destId="{9A9771E2-D689-4F69-8576-7949DE54703F}" srcOrd="2" destOrd="0" presId="urn:microsoft.com/office/officeart/2005/8/layout/orgChart1"/>
    <dgm:cxn modelId="{E863C20A-C73B-490C-8846-C72E8B69C57D}" type="presParOf" srcId="{2AA25B0F-243E-4792-8E14-A00611054B8A}" destId="{B4BE4A58-1DE1-48B3-9F4E-1F130B487B19}" srcOrd="2" destOrd="0" presId="urn:microsoft.com/office/officeart/2005/8/layout/orgChart1"/>
    <dgm:cxn modelId="{E2AE1A52-B598-418D-A992-F53CFEBC42EF}" type="presParOf" srcId="{2AA25B0F-243E-4792-8E14-A00611054B8A}" destId="{7EE3342C-D536-4042-84BC-AE6DE421B111}" srcOrd="3" destOrd="0" presId="urn:microsoft.com/office/officeart/2005/8/layout/orgChart1"/>
    <dgm:cxn modelId="{593E10FD-8CCB-4A67-9351-29B2ABF58CBC}" type="presParOf" srcId="{7EE3342C-D536-4042-84BC-AE6DE421B111}" destId="{A1D66004-25A3-4AB4-924A-F36AA40B1BCF}" srcOrd="0" destOrd="0" presId="urn:microsoft.com/office/officeart/2005/8/layout/orgChart1"/>
    <dgm:cxn modelId="{3BB46B69-B5BC-40A5-916C-264CC2428F9A}" type="presParOf" srcId="{A1D66004-25A3-4AB4-924A-F36AA40B1BCF}" destId="{3BF600CA-F04C-4709-8749-5AB3747000EE}" srcOrd="0" destOrd="0" presId="urn:microsoft.com/office/officeart/2005/8/layout/orgChart1"/>
    <dgm:cxn modelId="{F2C8F044-0C7A-4702-BD03-E58865BD11DE}" type="presParOf" srcId="{A1D66004-25A3-4AB4-924A-F36AA40B1BCF}" destId="{0015B5F9-5D1F-4CB9-BF2A-5E249F1778E9}" srcOrd="1" destOrd="0" presId="urn:microsoft.com/office/officeart/2005/8/layout/orgChart1"/>
    <dgm:cxn modelId="{3B382FBC-178E-476B-92CC-28B730A93A00}" type="presParOf" srcId="{7EE3342C-D536-4042-84BC-AE6DE421B111}" destId="{C52CF561-0411-4774-A902-2912DF7EF8C1}" srcOrd="1" destOrd="0" presId="urn:microsoft.com/office/officeart/2005/8/layout/orgChart1"/>
    <dgm:cxn modelId="{A92E5907-3CE6-4D6C-A20E-F1DA8179BF2A}" type="presParOf" srcId="{7EE3342C-D536-4042-84BC-AE6DE421B111}" destId="{70821B29-21AE-4740-877B-83E90519484E}" srcOrd="2" destOrd="0" presId="urn:microsoft.com/office/officeart/2005/8/layout/orgChart1"/>
    <dgm:cxn modelId="{5FDCD473-2C42-4462-97AB-2FB7CBA0E970}" type="presParOf" srcId="{EAB919DB-8D2B-4FBC-8C71-015BE3AC8401}" destId="{78907F26-43EB-4F80-A582-5734F2FC2201}"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734CC42C-6AF3-4CFD-9DC1-78E919E0A922}" type="doc">
      <dgm:prSet loTypeId="urn:microsoft.com/office/officeart/2005/8/layout/orgChart1" loCatId="hierarchy" qsTypeId="urn:microsoft.com/office/officeart/2005/8/quickstyle/simple5" qsCatId="simple" csTypeId="urn:microsoft.com/office/officeart/2005/8/colors/accent1_2" csCatId="accent1" phldr="1"/>
      <dgm:spPr/>
      <dgm:t>
        <a:bodyPr/>
        <a:lstStyle/>
        <a:p>
          <a:endParaRPr lang="en-US"/>
        </a:p>
      </dgm:t>
    </dgm:pt>
    <dgm:pt modelId="{4F31B58C-AB66-46AD-84BE-E9A050617CD2}">
      <dgm:prSet phldrT="[Text]"/>
      <dgm:spPr>
        <a:solidFill>
          <a:srgbClr val="002060"/>
        </a:solidFill>
      </dgm:spPr>
      <dgm:t>
        <a:bodyPr/>
        <a:lstStyle/>
        <a:p>
          <a:r>
            <a:rPr lang="en-US" dirty="0">
              <a:effectLst>
                <a:outerShdw blurRad="38100" dist="38100" dir="2700000" algn="tl">
                  <a:srgbClr val="000000">
                    <a:alpha val="43137"/>
                  </a:srgbClr>
                </a:outerShdw>
              </a:effectLst>
            </a:rPr>
            <a:t>moderate </a:t>
          </a:r>
        </a:p>
      </dgm:t>
    </dgm:pt>
    <dgm:pt modelId="{F7CFCA92-108B-45E0-A364-9B4D81C65021}" type="parTrans" cxnId="{AF59E2D8-B46B-49DE-AA20-BDAAC4D480BE}">
      <dgm:prSet/>
      <dgm:spPr/>
      <dgm:t>
        <a:bodyPr/>
        <a:lstStyle/>
        <a:p>
          <a:endParaRPr lang="en-US"/>
        </a:p>
      </dgm:t>
    </dgm:pt>
    <dgm:pt modelId="{65F62717-63EB-4B36-9C65-C2FC5D353795}" type="sibTrans" cxnId="{AF59E2D8-B46B-49DE-AA20-BDAAC4D480BE}">
      <dgm:prSet/>
      <dgm:spPr/>
      <dgm:t>
        <a:bodyPr/>
        <a:lstStyle/>
        <a:p>
          <a:endParaRPr lang="en-US"/>
        </a:p>
      </dgm:t>
    </dgm:pt>
    <dgm:pt modelId="{17E69FA5-059E-4414-9983-EB4D73BB7FF0}">
      <dgm:prSet phldrT="[Text]" custT="1"/>
      <dgm:spPr>
        <a:solidFill>
          <a:srgbClr val="FF0000"/>
        </a:solidFill>
      </dgm:spPr>
      <dgm:t>
        <a:bodyPr/>
        <a:lstStyle/>
        <a:p>
          <a:r>
            <a:rPr lang="en-US" sz="2400" dirty="0">
              <a:effectLst>
                <a:outerShdw blurRad="38100" dist="38100" dir="2700000" algn="tl">
                  <a:srgbClr val="000000">
                    <a:alpha val="43137"/>
                  </a:srgbClr>
                </a:outerShdw>
              </a:effectLst>
            </a:rPr>
            <a:t>yes</a:t>
          </a:r>
        </a:p>
      </dgm:t>
    </dgm:pt>
    <dgm:pt modelId="{515B32A5-2770-43D5-A952-F527760D887F}" type="parTrans" cxnId="{7340CD1C-5C02-4767-9172-F32A60F027DD}">
      <dgm:prSet/>
      <dgm:spPr/>
      <dgm:t>
        <a:bodyPr/>
        <a:lstStyle/>
        <a:p>
          <a:endParaRPr lang="en-US">
            <a:effectLst>
              <a:outerShdw blurRad="38100" dist="38100" dir="2700000" algn="tl">
                <a:srgbClr val="000000">
                  <a:alpha val="43137"/>
                </a:srgbClr>
              </a:outerShdw>
            </a:effectLst>
          </a:endParaRPr>
        </a:p>
      </dgm:t>
    </dgm:pt>
    <dgm:pt modelId="{90E9FB9F-7EB3-4060-B3E5-0F1CAF2D0415}" type="sibTrans" cxnId="{7340CD1C-5C02-4767-9172-F32A60F027DD}">
      <dgm:prSet/>
      <dgm:spPr/>
      <dgm:t>
        <a:bodyPr/>
        <a:lstStyle/>
        <a:p>
          <a:endParaRPr lang="en-US"/>
        </a:p>
      </dgm:t>
    </dgm:pt>
    <dgm:pt modelId="{F3628058-7D51-4C60-8B21-D49800EAF7DD}">
      <dgm:prSet phldrT="[Text]" custT="1"/>
      <dgm:spPr>
        <a:solidFill>
          <a:srgbClr val="002060"/>
        </a:solidFill>
      </dgm:spPr>
      <dgm:t>
        <a:bodyPr/>
        <a:lstStyle/>
        <a:p>
          <a:r>
            <a:rPr lang="en-US" sz="2400" dirty="0">
              <a:effectLst>
                <a:outerShdw blurRad="38100" dist="38100" dir="2700000" algn="tl">
                  <a:srgbClr val="000000">
                    <a:alpha val="43137"/>
                  </a:srgbClr>
                </a:outerShdw>
              </a:effectLst>
            </a:rPr>
            <a:t>No</a:t>
          </a:r>
          <a:r>
            <a:rPr lang="en-US" sz="2000" dirty="0">
              <a:effectLst>
                <a:outerShdw blurRad="38100" dist="38100" dir="2700000" algn="tl">
                  <a:srgbClr val="000000">
                    <a:alpha val="43137"/>
                  </a:srgbClr>
                </a:outerShdw>
              </a:effectLst>
            </a:rPr>
            <a:t> </a:t>
          </a:r>
        </a:p>
      </dgm:t>
    </dgm:pt>
    <dgm:pt modelId="{E49BC031-3CB7-4144-9222-98959630E9AD}" type="parTrans" cxnId="{1F7476B9-9935-4059-932F-E3A63ABD1165}">
      <dgm:prSet/>
      <dgm:spPr/>
      <dgm:t>
        <a:bodyPr/>
        <a:lstStyle/>
        <a:p>
          <a:endParaRPr lang="en-US">
            <a:effectLst>
              <a:outerShdw blurRad="38100" dist="38100" dir="2700000" algn="tl">
                <a:srgbClr val="000000">
                  <a:alpha val="43137"/>
                </a:srgbClr>
              </a:outerShdw>
            </a:effectLst>
          </a:endParaRPr>
        </a:p>
      </dgm:t>
    </dgm:pt>
    <dgm:pt modelId="{65C7E8AD-999F-49D8-B738-6033BEDC478F}" type="sibTrans" cxnId="{1F7476B9-9935-4059-932F-E3A63ABD1165}">
      <dgm:prSet/>
      <dgm:spPr/>
      <dgm:t>
        <a:bodyPr/>
        <a:lstStyle/>
        <a:p>
          <a:endParaRPr lang="en-US"/>
        </a:p>
      </dgm:t>
    </dgm:pt>
    <dgm:pt modelId="{7CEEA245-B280-465C-B59D-B025C8EFAA45}" type="pres">
      <dgm:prSet presAssocID="{734CC42C-6AF3-4CFD-9DC1-78E919E0A922}" presName="hierChild1" presStyleCnt="0">
        <dgm:presLayoutVars>
          <dgm:orgChart val="1"/>
          <dgm:chPref val="1"/>
          <dgm:dir/>
          <dgm:animOne val="branch"/>
          <dgm:animLvl val="lvl"/>
          <dgm:resizeHandles/>
        </dgm:presLayoutVars>
      </dgm:prSet>
      <dgm:spPr/>
    </dgm:pt>
    <dgm:pt modelId="{EAB919DB-8D2B-4FBC-8C71-015BE3AC8401}" type="pres">
      <dgm:prSet presAssocID="{4F31B58C-AB66-46AD-84BE-E9A050617CD2}" presName="hierRoot1" presStyleCnt="0">
        <dgm:presLayoutVars>
          <dgm:hierBranch val="init"/>
        </dgm:presLayoutVars>
      </dgm:prSet>
      <dgm:spPr/>
    </dgm:pt>
    <dgm:pt modelId="{EF77AB96-C1AC-4C1E-8F4D-E800794EAE33}" type="pres">
      <dgm:prSet presAssocID="{4F31B58C-AB66-46AD-84BE-E9A050617CD2}" presName="rootComposite1" presStyleCnt="0"/>
      <dgm:spPr/>
    </dgm:pt>
    <dgm:pt modelId="{8861B41E-9012-4A6F-96BA-1643BEDC9344}" type="pres">
      <dgm:prSet presAssocID="{4F31B58C-AB66-46AD-84BE-E9A050617CD2}" presName="rootText1" presStyleLbl="node0" presStyleIdx="0" presStyleCnt="1">
        <dgm:presLayoutVars>
          <dgm:chPref val="3"/>
        </dgm:presLayoutVars>
      </dgm:prSet>
      <dgm:spPr/>
    </dgm:pt>
    <dgm:pt modelId="{E337EF36-ED06-47AC-ABB5-2307EA0393CA}" type="pres">
      <dgm:prSet presAssocID="{4F31B58C-AB66-46AD-84BE-E9A050617CD2}" presName="rootConnector1" presStyleLbl="node1" presStyleIdx="0" presStyleCnt="0"/>
      <dgm:spPr/>
    </dgm:pt>
    <dgm:pt modelId="{2AA25B0F-243E-4792-8E14-A00611054B8A}" type="pres">
      <dgm:prSet presAssocID="{4F31B58C-AB66-46AD-84BE-E9A050617CD2}" presName="hierChild2" presStyleCnt="0"/>
      <dgm:spPr/>
    </dgm:pt>
    <dgm:pt modelId="{9EA8754A-D9C5-47AB-9F2A-BD4951932ED3}" type="pres">
      <dgm:prSet presAssocID="{515B32A5-2770-43D5-A952-F527760D887F}" presName="Name37" presStyleLbl="parChTrans1D2" presStyleIdx="0" presStyleCnt="2"/>
      <dgm:spPr/>
    </dgm:pt>
    <dgm:pt modelId="{76F36FED-F821-4B6B-BCAC-F118B46774B3}" type="pres">
      <dgm:prSet presAssocID="{17E69FA5-059E-4414-9983-EB4D73BB7FF0}" presName="hierRoot2" presStyleCnt="0">
        <dgm:presLayoutVars>
          <dgm:hierBranch val="init"/>
        </dgm:presLayoutVars>
      </dgm:prSet>
      <dgm:spPr/>
    </dgm:pt>
    <dgm:pt modelId="{5E13E130-19C1-43FC-B1F4-A590AB9F1A84}" type="pres">
      <dgm:prSet presAssocID="{17E69FA5-059E-4414-9983-EB4D73BB7FF0}" presName="rootComposite" presStyleCnt="0"/>
      <dgm:spPr/>
    </dgm:pt>
    <dgm:pt modelId="{2CB4DF8A-857F-4AA0-81CE-3B585595CC1A}" type="pres">
      <dgm:prSet presAssocID="{17E69FA5-059E-4414-9983-EB4D73BB7FF0}" presName="rootText" presStyleLbl="node2" presStyleIdx="0" presStyleCnt="2">
        <dgm:presLayoutVars>
          <dgm:chPref val="3"/>
        </dgm:presLayoutVars>
      </dgm:prSet>
      <dgm:spPr/>
    </dgm:pt>
    <dgm:pt modelId="{8670E66C-AE04-45B5-AD2D-5AC5905E02DF}" type="pres">
      <dgm:prSet presAssocID="{17E69FA5-059E-4414-9983-EB4D73BB7FF0}" presName="rootConnector" presStyleLbl="node2" presStyleIdx="0" presStyleCnt="2"/>
      <dgm:spPr/>
    </dgm:pt>
    <dgm:pt modelId="{40DF8505-B02E-467B-B74D-15E19A26EE00}" type="pres">
      <dgm:prSet presAssocID="{17E69FA5-059E-4414-9983-EB4D73BB7FF0}" presName="hierChild4" presStyleCnt="0"/>
      <dgm:spPr/>
    </dgm:pt>
    <dgm:pt modelId="{9A9771E2-D689-4F69-8576-7949DE54703F}" type="pres">
      <dgm:prSet presAssocID="{17E69FA5-059E-4414-9983-EB4D73BB7FF0}" presName="hierChild5" presStyleCnt="0"/>
      <dgm:spPr/>
    </dgm:pt>
    <dgm:pt modelId="{B4BE4A58-1DE1-48B3-9F4E-1F130B487B19}" type="pres">
      <dgm:prSet presAssocID="{E49BC031-3CB7-4144-9222-98959630E9AD}" presName="Name37" presStyleLbl="parChTrans1D2" presStyleIdx="1" presStyleCnt="2"/>
      <dgm:spPr/>
    </dgm:pt>
    <dgm:pt modelId="{7EE3342C-D536-4042-84BC-AE6DE421B111}" type="pres">
      <dgm:prSet presAssocID="{F3628058-7D51-4C60-8B21-D49800EAF7DD}" presName="hierRoot2" presStyleCnt="0">
        <dgm:presLayoutVars>
          <dgm:hierBranch val="init"/>
        </dgm:presLayoutVars>
      </dgm:prSet>
      <dgm:spPr/>
    </dgm:pt>
    <dgm:pt modelId="{A1D66004-25A3-4AB4-924A-F36AA40B1BCF}" type="pres">
      <dgm:prSet presAssocID="{F3628058-7D51-4C60-8B21-D49800EAF7DD}" presName="rootComposite" presStyleCnt="0"/>
      <dgm:spPr/>
    </dgm:pt>
    <dgm:pt modelId="{3BF600CA-F04C-4709-8749-5AB3747000EE}" type="pres">
      <dgm:prSet presAssocID="{F3628058-7D51-4C60-8B21-D49800EAF7DD}" presName="rootText" presStyleLbl="node2" presStyleIdx="1" presStyleCnt="2">
        <dgm:presLayoutVars>
          <dgm:chPref val="3"/>
        </dgm:presLayoutVars>
      </dgm:prSet>
      <dgm:spPr/>
    </dgm:pt>
    <dgm:pt modelId="{0015B5F9-5D1F-4CB9-BF2A-5E249F1778E9}" type="pres">
      <dgm:prSet presAssocID="{F3628058-7D51-4C60-8B21-D49800EAF7DD}" presName="rootConnector" presStyleLbl="node2" presStyleIdx="1" presStyleCnt="2"/>
      <dgm:spPr/>
    </dgm:pt>
    <dgm:pt modelId="{C52CF561-0411-4774-A902-2912DF7EF8C1}" type="pres">
      <dgm:prSet presAssocID="{F3628058-7D51-4C60-8B21-D49800EAF7DD}" presName="hierChild4" presStyleCnt="0"/>
      <dgm:spPr/>
    </dgm:pt>
    <dgm:pt modelId="{70821B29-21AE-4740-877B-83E90519484E}" type="pres">
      <dgm:prSet presAssocID="{F3628058-7D51-4C60-8B21-D49800EAF7DD}" presName="hierChild5" presStyleCnt="0"/>
      <dgm:spPr/>
    </dgm:pt>
    <dgm:pt modelId="{78907F26-43EB-4F80-A582-5734F2FC2201}" type="pres">
      <dgm:prSet presAssocID="{4F31B58C-AB66-46AD-84BE-E9A050617CD2}" presName="hierChild3" presStyleCnt="0"/>
      <dgm:spPr/>
    </dgm:pt>
  </dgm:ptLst>
  <dgm:cxnLst>
    <dgm:cxn modelId="{7BF8470B-6EB7-4E87-8AEC-180B36486D94}" type="presOf" srcId="{E49BC031-3CB7-4144-9222-98959630E9AD}" destId="{B4BE4A58-1DE1-48B3-9F4E-1F130B487B19}" srcOrd="0" destOrd="0" presId="urn:microsoft.com/office/officeart/2005/8/layout/orgChart1"/>
    <dgm:cxn modelId="{7340CD1C-5C02-4767-9172-F32A60F027DD}" srcId="{4F31B58C-AB66-46AD-84BE-E9A050617CD2}" destId="{17E69FA5-059E-4414-9983-EB4D73BB7FF0}" srcOrd="0" destOrd="0" parTransId="{515B32A5-2770-43D5-A952-F527760D887F}" sibTransId="{90E9FB9F-7EB3-4060-B3E5-0F1CAF2D0415}"/>
    <dgm:cxn modelId="{B5396530-56AB-482E-9EB5-C294C251C5A8}" type="presOf" srcId="{17E69FA5-059E-4414-9983-EB4D73BB7FF0}" destId="{2CB4DF8A-857F-4AA0-81CE-3B585595CC1A}" srcOrd="0" destOrd="0" presId="urn:microsoft.com/office/officeart/2005/8/layout/orgChart1"/>
    <dgm:cxn modelId="{695D2940-F6D1-4BF9-8DF5-5E633213D583}" type="presOf" srcId="{17E69FA5-059E-4414-9983-EB4D73BB7FF0}" destId="{8670E66C-AE04-45B5-AD2D-5AC5905E02DF}" srcOrd="1" destOrd="0" presId="urn:microsoft.com/office/officeart/2005/8/layout/orgChart1"/>
    <dgm:cxn modelId="{D82FF15C-7E9B-4B9E-BA37-F2CBD937E5B5}" type="presOf" srcId="{734CC42C-6AF3-4CFD-9DC1-78E919E0A922}" destId="{7CEEA245-B280-465C-B59D-B025C8EFAA45}" srcOrd="0" destOrd="0" presId="urn:microsoft.com/office/officeart/2005/8/layout/orgChart1"/>
    <dgm:cxn modelId="{C37DEC5A-7D3F-4076-A001-8BA6E63C1BA5}" type="presOf" srcId="{F3628058-7D51-4C60-8B21-D49800EAF7DD}" destId="{3BF600CA-F04C-4709-8749-5AB3747000EE}" srcOrd="0" destOrd="0" presId="urn:microsoft.com/office/officeart/2005/8/layout/orgChart1"/>
    <dgm:cxn modelId="{C5828C7C-42CA-46E0-9AD2-871D19C56BAD}" type="presOf" srcId="{F3628058-7D51-4C60-8B21-D49800EAF7DD}" destId="{0015B5F9-5D1F-4CB9-BF2A-5E249F1778E9}" srcOrd="1" destOrd="0" presId="urn:microsoft.com/office/officeart/2005/8/layout/orgChart1"/>
    <dgm:cxn modelId="{E0E19C89-6B42-45F7-8249-6CB4590D3960}" type="presOf" srcId="{515B32A5-2770-43D5-A952-F527760D887F}" destId="{9EA8754A-D9C5-47AB-9F2A-BD4951932ED3}" srcOrd="0" destOrd="0" presId="urn:microsoft.com/office/officeart/2005/8/layout/orgChart1"/>
    <dgm:cxn modelId="{1F7476B9-9935-4059-932F-E3A63ABD1165}" srcId="{4F31B58C-AB66-46AD-84BE-E9A050617CD2}" destId="{F3628058-7D51-4C60-8B21-D49800EAF7DD}" srcOrd="1" destOrd="0" parTransId="{E49BC031-3CB7-4144-9222-98959630E9AD}" sibTransId="{65C7E8AD-999F-49D8-B738-6033BEDC478F}"/>
    <dgm:cxn modelId="{6CCE1DD7-8466-44A2-BBC2-E0CA3E7CAE00}" type="presOf" srcId="{4F31B58C-AB66-46AD-84BE-E9A050617CD2}" destId="{8861B41E-9012-4A6F-96BA-1643BEDC9344}" srcOrd="0" destOrd="0" presId="urn:microsoft.com/office/officeart/2005/8/layout/orgChart1"/>
    <dgm:cxn modelId="{AF59E2D8-B46B-49DE-AA20-BDAAC4D480BE}" srcId="{734CC42C-6AF3-4CFD-9DC1-78E919E0A922}" destId="{4F31B58C-AB66-46AD-84BE-E9A050617CD2}" srcOrd="0" destOrd="0" parTransId="{F7CFCA92-108B-45E0-A364-9B4D81C65021}" sibTransId="{65F62717-63EB-4B36-9C65-C2FC5D353795}"/>
    <dgm:cxn modelId="{B8E379E7-7E53-4E56-8C39-AA7DCEAF11CD}" type="presOf" srcId="{4F31B58C-AB66-46AD-84BE-E9A050617CD2}" destId="{E337EF36-ED06-47AC-ABB5-2307EA0393CA}" srcOrd="1" destOrd="0" presId="urn:microsoft.com/office/officeart/2005/8/layout/orgChart1"/>
    <dgm:cxn modelId="{647F9705-A9B9-4B76-843D-A097263F3C1D}" type="presParOf" srcId="{7CEEA245-B280-465C-B59D-B025C8EFAA45}" destId="{EAB919DB-8D2B-4FBC-8C71-015BE3AC8401}" srcOrd="0" destOrd="0" presId="urn:microsoft.com/office/officeart/2005/8/layout/orgChart1"/>
    <dgm:cxn modelId="{39EB7E67-B286-40C7-819E-A213C71992DC}" type="presParOf" srcId="{EAB919DB-8D2B-4FBC-8C71-015BE3AC8401}" destId="{EF77AB96-C1AC-4C1E-8F4D-E800794EAE33}" srcOrd="0" destOrd="0" presId="urn:microsoft.com/office/officeart/2005/8/layout/orgChart1"/>
    <dgm:cxn modelId="{7C859718-8BB8-465B-BE5D-A781AF7847D9}" type="presParOf" srcId="{EF77AB96-C1AC-4C1E-8F4D-E800794EAE33}" destId="{8861B41E-9012-4A6F-96BA-1643BEDC9344}" srcOrd="0" destOrd="0" presId="urn:microsoft.com/office/officeart/2005/8/layout/orgChart1"/>
    <dgm:cxn modelId="{D4304AE0-AA87-4A51-9EE6-5F64FDFFE528}" type="presParOf" srcId="{EF77AB96-C1AC-4C1E-8F4D-E800794EAE33}" destId="{E337EF36-ED06-47AC-ABB5-2307EA0393CA}" srcOrd="1" destOrd="0" presId="urn:microsoft.com/office/officeart/2005/8/layout/orgChart1"/>
    <dgm:cxn modelId="{19A671EC-E2D4-43B2-BF03-ABF1B6CB3999}" type="presParOf" srcId="{EAB919DB-8D2B-4FBC-8C71-015BE3AC8401}" destId="{2AA25B0F-243E-4792-8E14-A00611054B8A}" srcOrd="1" destOrd="0" presId="urn:microsoft.com/office/officeart/2005/8/layout/orgChart1"/>
    <dgm:cxn modelId="{36D5BDFF-230E-45CE-BDAA-97C1D0A3C5D2}" type="presParOf" srcId="{2AA25B0F-243E-4792-8E14-A00611054B8A}" destId="{9EA8754A-D9C5-47AB-9F2A-BD4951932ED3}" srcOrd="0" destOrd="0" presId="urn:microsoft.com/office/officeart/2005/8/layout/orgChart1"/>
    <dgm:cxn modelId="{FD026F35-B02A-4996-8DFA-28ECC6FADCE1}" type="presParOf" srcId="{2AA25B0F-243E-4792-8E14-A00611054B8A}" destId="{76F36FED-F821-4B6B-BCAC-F118B46774B3}" srcOrd="1" destOrd="0" presId="urn:microsoft.com/office/officeart/2005/8/layout/orgChart1"/>
    <dgm:cxn modelId="{47F5F55E-6AF4-40B7-B36E-E3C3C8EF8B9C}" type="presParOf" srcId="{76F36FED-F821-4B6B-BCAC-F118B46774B3}" destId="{5E13E130-19C1-43FC-B1F4-A590AB9F1A84}" srcOrd="0" destOrd="0" presId="urn:microsoft.com/office/officeart/2005/8/layout/orgChart1"/>
    <dgm:cxn modelId="{2ECC882F-B9A3-420C-946F-0CAF43A5E368}" type="presParOf" srcId="{5E13E130-19C1-43FC-B1F4-A590AB9F1A84}" destId="{2CB4DF8A-857F-4AA0-81CE-3B585595CC1A}" srcOrd="0" destOrd="0" presId="urn:microsoft.com/office/officeart/2005/8/layout/orgChart1"/>
    <dgm:cxn modelId="{8729ED6F-6525-4862-A4E8-2DDBC62DE86D}" type="presParOf" srcId="{5E13E130-19C1-43FC-B1F4-A590AB9F1A84}" destId="{8670E66C-AE04-45B5-AD2D-5AC5905E02DF}" srcOrd="1" destOrd="0" presId="urn:microsoft.com/office/officeart/2005/8/layout/orgChart1"/>
    <dgm:cxn modelId="{AC30F841-FA59-448A-81DD-7477A027A19D}" type="presParOf" srcId="{76F36FED-F821-4B6B-BCAC-F118B46774B3}" destId="{40DF8505-B02E-467B-B74D-15E19A26EE00}" srcOrd="1" destOrd="0" presId="urn:microsoft.com/office/officeart/2005/8/layout/orgChart1"/>
    <dgm:cxn modelId="{6C3AA45E-B740-4B21-9E66-CA8BC90E850A}" type="presParOf" srcId="{76F36FED-F821-4B6B-BCAC-F118B46774B3}" destId="{9A9771E2-D689-4F69-8576-7949DE54703F}" srcOrd="2" destOrd="0" presId="urn:microsoft.com/office/officeart/2005/8/layout/orgChart1"/>
    <dgm:cxn modelId="{E863C20A-C73B-490C-8846-C72E8B69C57D}" type="presParOf" srcId="{2AA25B0F-243E-4792-8E14-A00611054B8A}" destId="{B4BE4A58-1DE1-48B3-9F4E-1F130B487B19}" srcOrd="2" destOrd="0" presId="urn:microsoft.com/office/officeart/2005/8/layout/orgChart1"/>
    <dgm:cxn modelId="{E2AE1A52-B598-418D-A992-F53CFEBC42EF}" type="presParOf" srcId="{2AA25B0F-243E-4792-8E14-A00611054B8A}" destId="{7EE3342C-D536-4042-84BC-AE6DE421B111}" srcOrd="3" destOrd="0" presId="urn:microsoft.com/office/officeart/2005/8/layout/orgChart1"/>
    <dgm:cxn modelId="{593E10FD-8CCB-4A67-9351-29B2ABF58CBC}" type="presParOf" srcId="{7EE3342C-D536-4042-84BC-AE6DE421B111}" destId="{A1D66004-25A3-4AB4-924A-F36AA40B1BCF}" srcOrd="0" destOrd="0" presId="urn:microsoft.com/office/officeart/2005/8/layout/orgChart1"/>
    <dgm:cxn modelId="{3BB46B69-B5BC-40A5-916C-264CC2428F9A}" type="presParOf" srcId="{A1D66004-25A3-4AB4-924A-F36AA40B1BCF}" destId="{3BF600CA-F04C-4709-8749-5AB3747000EE}" srcOrd="0" destOrd="0" presId="urn:microsoft.com/office/officeart/2005/8/layout/orgChart1"/>
    <dgm:cxn modelId="{F2C8F044-0C7A-4702-BD03-E58865BD11DE}" type="presParOf" srcId="{A1D66004-25A3-4AB4-924A-F36AA40B1BCF}" destId="{0015B5F9-5D1F-4CB9-BF2A-5E249F1778E9}" srcOrd="1" destOrd="0" presId="urn:microsoft.com/office/officeart/2005/8/layout/orgChart1"/>
    <dgm:cxn modelId="{3B382FBC-178E-476B-92CC-28B730A93A00}" type="presParOf" srcId="{7EE3342C-D536-4042-84BC-AE6DE421B111}" destId="{C52CF561-0411-4774-A902-2912DF7EF8C1}" srcOrd="1" destOrd="0" presId="urn:microsoft.com/office/officeart/2005/8/layout/orgChart1"/>
    <dgm:cxn modelId="{A92E5907-3CE6-4D6C-A20E-F1DA8179BF2A}" type="presParOf" srcId="{7EE3342C-D536-4042-84BC-AE6DE421B111}" destId="{70821B29-21AE-4740-877B-83E90519484E}" srcOrd="2" destOrd="0" presId="urn:microsoft.com/office/officeart/2005/8/layout/orgChart1"/>
    <dgm:cxn modelId="{5FDCD473-2C42-4462-97AB-2FB7CBA0E970}" type="presParOf" srcId="{EAB919DB-8D2B-4FBC-8C71-015BE3AC8401}" destId="{78907F26-43EB-4F80-A582-5734F2FC2201}"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734CC42C-6AF3-4CFD-9DC1-78E919E0A922}" type="doc">
      <dgm:prSet loTypeId="urn:microsoft.com/office/officeart/2005/8/layout/orgChart1" loCatId="hierarchy" qsTypeId="urn:microsoft.com/office/officeart/2005/8/quickstyle/simple5" qsCatId="simple" csTypeId="urn:microsoft.com/office/officeart/2005/8/colors/accent1_2" csCatId="accent1" phldr="1"/>
      <dgm:spPr/>
      <dgm:t>
        <a:bodyPr/>
        <a:lstStyle/>
        <a:p>
          <a:endParaRPr lang="en-US"/>
        </a:p>
      </dgm:t>
    </dgm:pt>
    <dgm:pt modelId="{4F31B58C-AB66-46AD-84BE-E9A050617CD2}">
      <dgm:prSet phldrT="[Text]"/>
      <dgm:spPr>
        <a:solidFill>
          <a:srgbClr val="002060"/>
        </a:solidFill>
      </dgm:spPr>
      <dgm:t>
        <a:bodyPr/>
        <a:lstStyle/>
        <a:p>
          <a:r>
            <a:rPr lang="en-US" dirty="0">
              <a:effectLst>
                <a:outerShdw blurRad="38100" dist="38100" dir="2700000" algn="tl">
                  <a:srgbClr val="000000">
                    <a:alpha val="43137"/>
                  </a:srgbClr>
                </a:outerShdw>
              </a:effectLst>
            </a:rPr>
            <a:t>Acute  </a:t>
          </a:r>
        </a:p>
      </dgm:t>
    </dgm:pt>
    <dgm:pt modelId="{F7CFCA92-108B-45E0-A364-9B4D81C65021}" type="parTrans" cxnId="{AF59E2D8-B46B-49DE-AA20-BDAAC4D480BE}">
      <dgm:prSet/>
      <dgm:spPr/>
      <dgm:t>
        <a:bodyPr/>
        <a:lstStyle/>
        <a:p>
          <a:endParaRPr lang="en-US"/>
        </a:p>
      </dgm:t>
    </dgm:pt>
    <dgm:pt modelId="{65F62717-63EB-4B36-9C65-C2FC5D353795}" type="sibTrans" cxnId="{AF59E2D8-B46B-49DE-AA20-BDAAC4D480BE}">
      <dgm:prSet/>
      <dgm:spPr/>
      <dgm:t>
        <a:bodyPr/>
        <a:lstStyle/>
        <a:p>
          <a:endParaRPr lang="en-US"/>
        </a:p>
      </dgm:t>
    </dgm:pt>
    <dgm:pt modelId="{17E69FA5-059E-4414-9983-EB4D73BB7FF0}">
      <dgm:prSet phldrT="[Text]"/>
      <dgm:spPr>
        <a:solidFill>
          <a:srgbClr val="FF0000"/>
        </a:solidFill>
      </dgm:spPr>
      <dgm:t>
        <a:bodyPr/>
        <a:lstStyle/>
        <a:p>
          <a:r>
            <a:rPr lang="en-US" dirty="0">
              <a:effectLst>
                <a:outerShdw blurRad="38100" dist="38100" dir="2700000" algn="tl">
                  <a:srgbClr val="000000">
                    <a:alpha val="43137"/>
                  </a:srgbClr>
                </a:outerShdw>
              </a:effectLst>
            </a:rPr>
            <a:t>yes</a:t>
          </a:r>
        </a:p>
      </dgm:t>
    </dgm:pt>
    <dgm:pt modelId="{515B32A5-2770-43D5-A952-F527760D887F}" type="parTrans" cxnId="{7340CD1C-5C02-4767-9172-F32A60F027DD}">
      <dgm:prSet/>
      <dgm:spPr/>
      <dgm:t>
        <a:bodyPr/>
        <a:lstStyle/>
        <a:p>
          <a:endParaRPr lang="en-US">
            <a:effectLst>
              <a:outerShdw blurRad="38100" dist="38100" dir="2700000" algn="tl">
                <a:srgbClr val="000000">
                  <a:alpha val="43137"/>
                </a:srgbClr>
              </a:outerShdw>
            </a:effectLst>
          </a:endParaRPr>
        </a:p>
      </dgm:t>
    </dgm:pt>
    <dgm:pt modelId="{90E9FB9F-7EB3-4060-B3E5-0F1CAF2D0415}" type="sibTrans" cxnId="{7340CD1C-5C02-4767-9172-F32A60F027DD}">
      <dgm:prSet/>
      <dgm:spPr/>
      <dgm:t>
        <a:bodyPr/>
        <a:lstStyle/>
        <a:p>
          <a:endParaRPr lang="en-US"/>
        </a:p>
      </dgm:t>
    </dgm:pt>
    <dgm:pt modelId="{F3628058-7D51-4C60-8B21-D49800EAF7DD}">
      <dgm:prSet phldrT="[Text]"/>
      <dgm:spPr>
        <a:solidFill>
          <a:srgbClr val="002060"/>
        </a:solidFill>
      </dgm:spPr>
      <dgm:t>
        <a:bodyPr/>
        <a:lstStyle/>
        <a:p>
          <a:r>
            <a:rPr lang="en-US" dirty="0">
              <a:effectLst>
                <a:outerShdw blurRad="38100" dist="38100" dir="2700000" algn="tl">
                  <a:srgbClr val="000000">
                    <a:alpha val="43137"/>
                  </a:srgbClr>
                </a:outerShdw>
              </a:effectLst>
            </a:rPr>
            <a:t>No </a:t>
          </a:r>
        </a:p>
      </dgm:t>
    </dgm:pt>
    <dgm:pt modelId="{E49BC031-3CB7-4144-9222-98959630E9AD}" type="parTrans" cxnId="{1F7476B9-9935-4059-932F-E3A63ABD1165}">
      <dgm:prSet/>
      <dgm:spPr/>
      <dgm:t>
        <a:bodyPr/>
        <a:lstStyle/>
        <a:p>
          <a:endParaRPr lang="en-US">
            <a:effectLst>
              <a:outerShdw blurRad="38100" dist="38100" dir="2700000" algn="tl">
                <a:srgbClr val="000000">
                  <a:alpha val="43137"/>
                </a:srgbClr>
              </a:outerShdw>
            </a:effectLst>
          </a:endParaRPr>
        </a:p>
      </dgm:t>
    </dgm:pt>
    <dgm:pt modelId="{65C7E8AD-999F-49D8-B738-6033BEDC478F}" type="sibTrans" cxnId="{1F7476B9-9935-4059-932F-E3A63ABD1165}">
      <dgm:prSet/>
      <dgm:spPr/>
      <dgm:t>
        <a:bodyPr/>
        <a:lstStyle/>
        <a:p>
          <a:endParaRPr lang="en-US"/>
        </a:p>
      </dgm:t>
    </dgm:pt>
    <dgm:pt modelId="{7CEEA245-B280-465C-B59D-B025C8EFAA45}" type="pres">
      <dgm:prSet presAssocID="{734CC42C-6AF3-4CFD-9DC1-78E919E0A922}" presName="hierChild1" presStyleCnt="0">
        <dgm:presLayoutVars>
          <dgm:orgChart val="1"/>
          <dgm:chPref val="1"/>
          <dgm:dir/>
          <dgm:animOne val="branch"/>
          <dgm:animLvl val="lvl"/>
          <dgm:resizeHandles/>
        </dgm:presLayoutVars>
      </dgm:prSet>
      <dgm:spPr/>
    </dgm:pt>
    <dgm:pt modelId="{EAB919DB-8D2B-4FBC-8C71-015BE3AC8401}" type="pres">
      <dgm:prSet presAssocID="{4F31B58C-AB66-46AD-84BE-E9A050617CD2}" presName="hierRoot1" presStyleCnt="0">
        <dgm:presLayoutVars>
          <dgm:hierBranch val="init"/>
        </dgm:presLayoutVars>
      </dgm:prSet>
      <dgm:spPr/>
    </dgm:pt>
    <dgm:pt modelId="{EF77AB96-C1AC-4C1E-8F4D-E800794EAE33}" type="pres">
      <dgm:prSet presAssocID="{4F31B58C-AB66-46AD-84BE-E9A050617CD2}" presName="rootComposite1" presStyleCnt="0"/>
      <dgm:spPr/>
    </dgm:pt>
    <dgm:pt modelId="{8861B41E-9012-4A6F-96BA-1643BEDC9344}" type="pres">
      <dgm:prSet presAssocID="{4F31B58C-AB66-46AD-84BE-E9A050617CD2}" presName="rootText1" presStyleLbl="node0" presStyleIdx="0" presStyleCnt="1">
        <dgm:presLayoutVars>
          <dgm:chPref val="3"/>
        </dgm:presLayoutVars>
      </dgm:prSet>
      <dgm:spPr/>
    </dgm:pt>
    <dgm:pt modelId="{E337EF36-ED06-47AC-ABB5-2307EA0393CA}" type="pres">
      <dgm:prSet presAssocID="{4F31B58C-AB66-46AD-84BE-E9A050617CD2}" presName="rootConnector1" presStyleLbl="node1" presStyleIdx="0" presStyleCnt="0"/>
      <dgm:spPr/>
    </dgm:pt>
    <dgm:pt modelId="{2AA25B0F-243E-4792-8E14-A00611054B8A}" type="pres">
      <dgm:prSet presAssocID="{4F31B58C-AB66-46AD-84BE-E9A050617CD2}" presName="hierChild2" presStyleCnt="0"/>
      <dgm:spPr/>
    </dgm:pt>
    <dgm:pt modelId="{9EA8754A-D9C5-47AB-9F2A-BD4951932ED3}" type="pres">
      <dgm:prSet presAssocID="{515B32A5-2770-43D5-A952-F527760D887F}" presName="Name37" presStyleLbl="parChTrans1D2" presStyleIdx="0" presStyleCnt="2"/>
      <dgm:spPr/>
    </dgm:pt>
    <dgm:pt modelId="{76F36FED-F821-4B6B-BCAC-F118B46774B3}" type="pres">
      <dgm:prSet presAssocID="{17E69FA5-059E-4414-9983-EB4D73BB7FF0}" presName="hierRoot2" presStyleCnt="0">
        <dgm:presLayoutVars>
          <dgm:hierBranch val="init"/>
        </dgm:presLayoutVars>
      </dgm:prSet>
      <dgm:spPr/>
    </dgm:pt>
    <dgm:pt modelId="{5E13E130-19C1-43FC-B1F4-A590AB9F1A84}" type="pres">
      <dgm:prSet presAssocID="{17E69FA5-059E-4414-9983-EB4D73BB7FF0}" presName="rootComposite" presStyleCnt="0"/>
      <dgm:spPr/>
    </dgm:pt>
    <dgm:pt modelId="{2CB4DF8A-857F-4AA0-81CE-3B585595CC1A}" type="pres">
      <dgm:prSet presAssocID="{17E69FA5-059E-4414-9983-EB4D73BB7FF0}" presName="rootText" presStyleLbl="node2" presStyleIdx="0" presStyleCnt="2">
        <dgm:presLayoutVars>
          <dgm:chPref val="3"/>
        </dgm:presLayoutVars>
      </dgm:prSet>
      <dgm:spPr/>
    </dgm:pt>
    <dgm:pt modelId="{8670E66C-AE04-45B5-AD2D-5AC5905E02DF}" type="pres">
      <dgm:prSet presAssocID="{17E69FA5-059E-4414-9983-EB4D73BB7FF0}" presName="rootConnector" presStyleLbl="node2" presStyleIdx="0" presStyleCnt="2"/>
      <dgm:spPr/>
    </dgm:pt>
    <dgm:pt modelId="{40DF8505-B02E-467B-B74D-15E19A26EE00}" type="pres">
      <dgm:prSet presAssocID="{17E69FA5-059E-4414-9983-EB4D73BB7FF0}" presName="hierChild4" presStyleCnt="0"/>
      <dgm:spPr/>
    </dgm:pt>
    <dgm:pt modelId="{9A9771E2-D689-4F69-8576-7949DE54703F}" type="pres">
      <dgm:prSet presAssocID="{17E69FA5-059E-4414-9983-EB4D73BB7FF0}" presName="hierChild5" presStyleCnt="0"/>
      <dgm:spPr/>
    </dgm:pt>
    <dgm:pt modelId="{B4BE4A58-1DE1-48B3-9F4E-1F130B487B19}" type="pres">
      <dgm:prSet presAssocID="{E49BC031-3CB7-4144-9222-98959630E9AD}" presName="Name37" presStyleLbl="parChTrans1D2" presStyleIdx="1" presStyleCnt="2"/>
      <dgm:spPr/>
    </dgm:pt>
    <dgm:pt modelId="{7EE3342C-D536-4042-84BC-AE6DE421B111}" type="pres">
      <dgm:prSet presAssocID="{F3628058-7D51-4C60-8B21-D49800EAF7DD}" presName="hierRoot2" presStyleCnt="0">
        <dgm:presLayoutVars>
          <dgm:hierBranch val="init"/>
        </dgm:presLayoutVars>
      </dgm:prSet>
      <dgm:spPr/>
    </dgm:pt>
    <dgm:pt modelId="{A1D66004-25A3-4AB4-924A-F36AA40B1BCF}" type="pres">
      <dgm:prSet presAssocID="{F3628058-7D51-4C60-8B21-D49800EAF7DD}" presName="rootComposite" presStyleCnt="0"/>
      <dgm:spPr/>
    </dgm:pt>
    <dgm:pt modelId="{3BF600CA-F04C-4709-8749-5AB3747000EE}" type="pres">
      <dgm:prSet presAssocID="{F3628058-7D51-4C60-8B21-D49800EAF7DD}" presName="rootText" presStyleLbl="node2" presStyleIdx="1" presStyleCnt="2">
        <dgm:presLayoutVars>
          <dgm:chPref val="3"/>
        </dgm:presLayoutVars>
      </dgm:prSet>
      <dgm:spPr/>
    </dgm:pt>
    <dgm:pt modelId="{0015B5F9-5D1F-4CB9-BF2A-5E249F1778E9}" type="pres">
      <dgm:prSet presAssocID="{F3628058-7D51-4C60-8B21-D49800EAF7DD}" presName="rootConnector" presStyleLbl="node2" presStyleIdx="1" presStyleCnt="2"/>
      <dgm:spPr/>
    </dgm:pt>
    <dgm:pt modelId="{C52CF561-0411-4774-A902-2912DF7EF8C1}" type="pres">
      <dgm:prSet presAssocID="{F3628058-7D51-4C60-8B21-D49800EAF7DD}" presName="hierChild4" presStyleCnt="0"/>
      <dgm:spPr/>
    </dgm:pt>
    <dgm:pt modelId="{70821B29-21AE-4740-877B-83E90519484E}" type="pres">
      <dgm:prSet presAssocID="{F3628058-7D51-4C60-8B21-D49800EAF7DD}" presName="hierChild5" presStyleCnt="0"/>
      <dgm:spPr/>
    </dgm:pt>
    <dgm:pt modelId="{78907F26-43EB-4F80-A582-5734F2FC2201}" type="pres">
      <dgm:prSet presAssocID="{4F31B58C-AB66-46AD-84BE-E9A050617CD2}" presName="hierChild3" presStyleCnt="0"/>
      <dgm:spPr/>
    </dgm:pt>
  </dgm:ptLst>
  <dgm:cxnLst>
    <dgm:cxn modelId="{7BF8470B-6EB7-4E87-8AEC-180B36486D94}" type="presOf" srcId="{E49BC031-3CB7-4144-9222-98959630E9AD}" destId="{B4BE4A58-1DE1-48B3-9F4E-1F130B487B19}" srcOrd="0" destOrd="0" presId="urn:microsoft.com/office/officeart/2005/8/layout/orgChart1"/>
    <dgm:cxn modelId="{7340CD1C-5C02-4767-9172-F32A60F027DD}" srcId="{4F31B58C-AB66-46AD-84BE-E9A050617CD2}" destId="{17E69FA5-059E-4414-9983-EB4D73BB7FF0}" srcOrd="0" destOrd="0" parTransId="{515B32A5-2770-43D5-A952-F527760D887F}" sibTransId="{90E9FB9F-7EB3-4060-B3E5-0F1CAF2D0415}"/>
    <dgm:cxn modelId="{B5396530-56AB-482E-9EB5-C294C251C5A8}" type="presOf" srcId="{17E69FA5-059E-4414-9983-EB4D73BB7FF0}" destId="{2CB4DF8A-857F-4AA0-81CE-3B585595CC1A}" srcOrd="0" destOrd="0" presId="urn:microsoft.com/office/officeart/2005/8/layout/orgChart1"/>
    <dgm:cxn modelId="{695D2940-F6D1-4BF9-8DF5-5E633213D583}" type="presOf" srcId="{17E69FA5-059E-4414-9983-EB4D73BB7FF0}" destId="{8670E66C-AE04-45B5-AD2D-5AC5905E02DF}" srcOrd="1" destOrd="0" presId="urn:microsoft.com/office/officeart/2005/8/layout/orgChart1"/>
    <dgm:cxn modelId="{D82FF15C-7E9B-4B9E-BA37-F2CBD937E5B5}" type="presOf" srcId="{734CC42C-6AF3-4CFD-9DC1-78E919E0A922}" destId="{7CEEA245-B280-465C-B59D-B025C8EFAA45}" srcOrd="0" destOrd="0" presId="urn:microsoft.com/office/officeart/2005/8/layout/orgChart1"/>
    <dgm:cxn modelId="{C37DEC5A-7D3F-4076-A001-8BA6E63C1BA5}" type="presOf" srcId="{F3628058-7D51-4C60-8B21-D49800EAF7DD}" destId="{3BF600CA-F04C-4709-8749-5AB3747000EE}" srcOrd="0" destOrd="0" presId="urn:microsoft.com/office/officeart/2005/8/layout/orgChart1"/>
    <dgm:cxn modelId="{C5828C7C-42CA-46E0-9AD2-871D19C56BAD}" type="presOf" srcId="{F3628058-7D51-4C60-8B21-D49800EAF7DD}" destId="{0015B5F9-5D1F-4CB9-BF2A-5E249F1778E9}" srcOrd="1" destOrd="0" presId="urn:microsoft.com/office/officeart/2005/8/layout/orgChart1"/>
    <dgm:cxn modelId="{E0E19C89-6B42-45F7-8249-6CB4590D3960}" type="presOf" srcId="{515B32A5-2770-43D5-A952-F527760D887F}" destId="{9EA8754A-D9C5-47AB-9F2A-BD4951932ED3}" srcOrd="0" destOrd="0" presId="urn:microsoft.com/office/officeart/2005/8/layout/orgChart1"/>
    <dgm:cxn modelId="{1F7476B9-9935-4059-932F-E3A63ABD1165}" srcId="{4F31B58C-AB66-46AD-84BE-E9A050617CD2}" destId="{F3628058-7D51-4C60-8B21-D49800EAF7DD}" srcOrd="1" destOrd="0" parTransId="{E49BC031-3CB7-4144-9222-98959630E9AD}" sibTransId="{65C7E8AD-999F-49D8-B738-6033BEDC478F}"/>
    <dgm:cxn modelId="{6CCE1DD7-8466-44A2-BBC2-E0CA3E7CAE00}" type="presOf" srcId="{4F31B58C-AB66-46AD-84BE-E9A050617CD2}" destId="{8861B41E-9012-4A6F-96BA-1643BEDC9344}" srcOrd="0" destOrd="0" presId="urn:microsoft.com/office/officeart/2005/8/layout/orgChart1"/>
    <dgm:cxn modelId="{AF59E2D8-B46B-49DE-AA20-BDAAC4D480BE}" srcId="{734CC42C-6AF3-4CFD-9DC1-78E919E0A922}" destId="{4F31B58C-AB66-46AD-84BE-E9A050617CD2}" srcOrd="0" destOrd="0" parTransId="{F7CFCA92-108B-45E0-A364-9B4D81C65021}" sibTransId="{65F62717-63EB-4B36-9C65-C2FC5D353795}"/>
    <dgm:cxn modelId="{B8E379E7-7E53-4E56-8C39-AA7DCEAF11CD}" type="presOf" srcId="{4F31B58C-AB66-46AD-84BE-E9A050617CD2}" destId="{E337EF36-ED06-47AC-ABB5-2307EA0393CA}" srcOrd="1" destOrd="0" presId="urn:microsoft.com/office/officeart/2005/8/layout/orgChart1"/>
    <dgm:cxn modelId="{647F9705-A9B9-4B76-843D-A097263F3C1D}" type="presParOf" srcId="{7CEEA245-B280-465C-B59D-B025C8EFAA45}" destId="{EAB919DB-8D2B-4FBC-8C71-015BE3AC8401}" srcOrd="0" destOrd="0" presId="urn:microsoft.com/office/officeart/2005/8/layout/orgChart1"/>
    <dgm:cxn modelId="{39EB7E67-B286-40C7-819E-A213C71992DC}" type="presParOf" srcId="{EAB919DB-8D2B-4FBC-8C71-015BE3AC8401}" destId="{EF77AB96-C1AC-4C1E-8F4D-E800794EAE33}" srcOrd="0" destOrd="0" presId="urn:microsoft.com/office/officeart/2005/8/layout/orgChart1"/>
    <dgm:cxn modelId="{7C859718-8BB8-465B-BE5D-A781AF7847D9}" type="presParOf" srcId="{EF77AB96-C1AC-4C1E-8F4D-E800794EAE33}" destId="{8861B41E-9012-4A6F-96BA-1643BEDC9344}" srcOrd="0" destOrd="0" presId="urn:microsoft.com/office/officeart/2005/8/layout/orgChart1"/>
    <dgm:cxn modelId="{D4304AE0-AA87-4A51-9EE6-5F64FDFFE528}" type="presParOf" srcId="{EF77AB96-C1AC-4C1E-8F4D-E800794EAE33}" destId="{E337EF36-ED06-47AC-ABB5-2307EA0393CA}" srcOrd="1" destOrd="0" presId="urn:microsoft.com/office/officeart/2005/8/layout/orgChart1"/>
    <dgm:cxn modelId="{19A671EC-E2D4-43B2-BF03-ABF1B6CB3999}" type="presParOf" srcId="{EAB919DB-8D2B-4FBC-8C71-015BE3AC8401}" destId="{2AA25B0F-243E-4792-8E14-A00611054B8A}" srcOrd="1" destOrd="0" presId="urn:microsoft.com/office/officeart/2005/8/layout/orgChart1"/>
    <dgm:cxn modelId="{36D5BDFF-230E-45CE-BDAA-97C1D0A3C5D2}" type="presParOf" srcId="{2AA25B0F-243E-4792-8E14-A00611054B8A}" destId="{9EA8754A-D9C5-47AB-9F2A-BD4951932ED3}" srcOrd="0" destOrd="0" presId="urn:microsoft.com/office/officeart/2005/8/layout/orgChart1"/>
    <dgm:cxn modelId="{FD026F35-B02A-4996-8DFA-28ECC6FADCE1}" type="presParOf" srcId="{2AA25B0F-243E-4792-8E14-A00611054B8A}" destId="{76F36FED-F821-4B6B-BCAC-F118B46774B3}" srcOrd="1" destOrd="0" presId="urn:microsoft.com/office/officeart/2005/8/layout/orgChart1"/>
    <dgm:cxn modelId="{47F5F55E-6AF4-40B7-B36E-E3C3C8EF8B9C}" type="presParOf" srcId="{76F36FED-F821-4B6B-BCAC-F118B46774B3}" destId="{5E13E130-19C1-43FC-B1F4-A590AB9F1A84}" srcOrd="0" destOrd="0" presId="urn:microsoft.com/office/officeart/2005/8/layout/orgChart1"/>
    <dgm:cxn modelId="{2ECC882F-B9A3-420C-946F-0CAF43A5E368}" type="presParOf" srcId="{5E13E130-19C1-43FC-B1F4-A590AB9F1A84}" destId="{2CB4DF8A-857F-4AA0-81CE-3B585595CC1A}" srcOrd="0" destOrd="0" presId="urn:microsoft.com/office/officeart/2005/8/layout/orgChart1"/>
    <dgm:cxn modelId="{8729ED6F-6525-4862-A4E8-2DDBC62DE86D}" type="presParOf" srcId="{5E13E130-19C1-43FC-B1F4-A590AB9F1A84}" destId="{8670E66C-AE04-45B5-AD2D-5AC5905E02DF}" srcOrd="1" destOrd="0" presId="urn:microsoft.com/office/officeart/2005/8/layout/orgChart1"/>
    <dgm:cxn modelId="{AC30F841-FA59-448A-81DD-7477A027A19D}" type="presParOf" srcId="{76F36FED-F821-4B6B-BCAC-F118B46774B3}" destId="{40DF8505-B02E-467B-B74D-15E19A26EE00}" srcOrd="1" destOrd="0" presId="urn:microsoft.com/office/officeart/2005/8/layout/orgChart1"/>
    <dgm:cxn modelId="{6C3AA45E-B740-4B21-9E66-CA8BC90E850A}" type="presParOf" srcId="{76F36FED-F821-4B6B-BCAC-F118B46774B3}" destId="{9A9771E2-D689-4F69-8576-7949DE54703F}" srcOrd="2" destOrd="0" presId="urn:microsoft.com/office/officeart/2005/8/layout/orgChart1"/>
    <dgm:cxn modelId="{E863C20A-C73B-490C-8846-C72E8B69C57D}" type="presParOf" srcId="{2AA25B0F-243E-4792-8E14-A00611054B8A}" destId="{B4BE4A58-1DE1-48B3-9F4E-1F130B487B19}" srcOrd="2" destOrd="0" presId="urn:microsoft.com/office/officeart/2005/8/layout/orgChart1"/>
    <dgm:cxn modelId="{E2AE1A52-B598-418D-A992-F53CFEBC42EF}" type="presParOf" srcId="{2AA25B0F-243E-4792-8E14-A00611054B8A}" destId="{7EE3342C-D536-4042-84BC-AE6DE421B111}" srcOrd="3" destOrd="0" presId="urn:microsoft.com/office/officeart/2005/8/layout/orgChart1"/>
    <dgm:cxn modelId="{593E10FD-8CCB-4A67-9351-29B2ABF58CBC}" type="presParOf" srcId="{7EE3342C-D536-4042-84BC-AE6DE421B111}" destId="{A1D66004-25A3-4AB4-924A-F36AA40B1BCF}" srcOrd="0" destOrd="0" presId="urn:microsoft.com/office/officeart/2005/8/layout/orgChart1"/>
    <dgm:cxn modelId="{3BB46B69-B5BC-40A5-916C-264CC2428F9A}" type="presParOf" srcId="{A1D66004-25A3-4AB4-924A-F36AA40B1BCF}" destId="{3BF600CA-F04C-4709-8749-5AB3747000EE}" srcOrd="0" destOrd="0" presId="urn:microsoft.com/office/officeart/2005/8/layout/orgChart1"/>
    <dgm:cxn modelId="{F2C8F044-0C7A-4702-BD03-E58865BD11DE}" type="presParOf" srcId="{A1D66004-25A3-4AB4-924A-F36AA40B1BCF}" destId="{0015B5F9-5D1F-4CB9-BF2A-5E249F1778E9}" srcOrd="1" destOrd="0" presId="urn:microsoft.com/office/officeart/2005/8/layout/orgChart1"/>
    <dgm:cxn modelId="{3B382FBC-178E-476B-92CC-28B730A93A00}" type="presParOf" srcId="{7EE3342C-D536-4042-84BC-AE6DE421B111}" destId="{C52CF561-0411-4774-A902-2912DF7EF8C1}" srcOrd="1" destOrd="0" presId="urn:microsoft.com/office/officeart/2005/8/layout/orgChart1"/>
    <dgm:cxn modelId="{A92E5907-3CE6-4D6C-A20E-F1DA8179BF2A}" type="presParOf" srcId="{7EE3342C-D536-4042-84BC-AE6DE421B111}" destId="{70821B29-21AE-4740-877B-83E90519484E}" srcOrd="2" destOrd="0" presId="urn:microsoft.com/office/officeart/2005/8/layout/orgChart1"/>
    <dgm:cxn modelId="{5FDCD473-2C42-4462-97AB-2FB7CBA0E970}" type="presParOf" srcId="{EAB919DB-8D2B-4FBC-8C71-015BE3AC8401}" destId="{78907F26-43EB-4F80-A582-5734F2FC2201}" srcOrd="2" destOrd="0" presId="urn:microsoft.com/office/officeart/2005/8/layout/orgChart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734CC42C-6AF3-4CFD-9DC1-78E919E0A922}" type="doc">
      <dgm:prSet loTypeId="urn:microsoft.com/office/officeart/2005/8/layout/orgChart1" loCatId="hierarchy" qsTypeId="urn:microsoft.com/office/officeart/2005/8/quickstyle/simple5" qsCatId="simple" csTypeId="urn:microsoft.com/office/officeart/2005/8/colors/accent1_2" csCatId="accent1" phldr="1"/>
      <dgm:spPr/>
      <dgm:t>
        <a:bodyPr/>
        <a:lstStyle/>
        <a:p>
          <a:endParaRPr lang="en-US"/>
        </a:p>
      </dgm:t>
    </dgm:pt>
    <dgm:pt modelId="{4F31B58C-AB66-46AD-84BE-E9A050617CD2}">
      <dgm:prSet phldrT="[Text]"/>
      <dgm:spPr>
        <a:solidFill>
          <a:srgbClr val="002060"/>
        </a:solidFill>
      </dgm:spPr>
      <dgm:t>
        <a:bodyPr/>
        <a:lstStyle/>
        <a:p>
          <a:r>
            <a:rPr lang="en-US" dirty="0">
              <a:effectLst>
                <a:outerShdw blurRad="38100" dist="38100" dir="2700000" algn="tl">
                  <a:srgbClr val="000000">
                    <a:alpha val="43137"/>
                  </a:srgbClr>
                </a:outerShdw>
              </a:effectLst>
            </a:rPr>
            <a:t>Severe </a:t>
          </a:r>
        </a:p>
      </dgm:t>
    </dgm:pt>
    <dgm:pt modelId="{F7CFCA92-108B-45E0-A364-9B4D81C65021}" type="parTrans" cxnId="{AF59E2D8-B46B-49DE-AA20-BDAAC4D480BE}">
      <dgm:prSet/>
      <dgm:spPr/>
      <dgm:t>
        <a:bodyPr/>
        <a:lstStyle/>
        <a:p>
          <a:endParaRPr lang="en-US"/>
        </a:p>
      </dgm:t>
    </dgm:pt>
    <dgm:pt modelId="{65F62717-63EB-4B36-9C65-C2FC5D353795}" type="sibTrans" cxnId="{AF59E2D8-B46B-49DE-AA20-BDAAC4D480BE}">
      <dgm:prSet/>
      <dgm:spPr/>
      <dgm:t>
        <a:bodyPr/>
        <a:lstStyle/>
        <a:p>
          <a:endParaRPr lang="en-US"/>
        </a:p>
      </dgm:t>
    </dgm:pt>
    <dgm:pt modelId="{17E69FA5-059E-4414-9983-EB4D73BB7FF0}">
      <dgm:prSet phldrT="[Text]"/>
      <dgm:spPr>
        <a:solidFill>
          <a:srgbClr val="FF0000"/>
        </a:solidFill>
      </dgm:spPr>
      <dgm:t>
        <a:bodyPr/>
        <a:lstStyle/>
        <a:p>
          <a:r>
            <a:rPr lang="en-US" dirty="0">
              <a:effectLst>
                <a:outerShdw blurRad="38100" dist="38100" dir="2700000" algn="tl">
                  <a:srgbClr val="000000">
                    <a:alpha val="43137"/>
                  </a:srgbClr>
                </a:outerShdw>
              </a:effectLst>
            </a:rPr>
            <a:t>yes</a:t>
          </a:r>
        </a:p>
      </dgm:t>
    </dgm:pt>
    <dgm:pt modelId="{515B32A5-2770-43D5-A952-F527760D887F}" type="parTrans" cxnId="{7340CD1C-5C02-4767-9172-F32A60F027DD}">
      <dgm:prSet/>
      <dgm:spPr/>
      <dgm:t>
        <a:bodyPr/>
        <a:lstStyle/>
        <a:p>
          <a:endParaRPr lang="en-US">
            <a:effectLst>
              <a:outerShdw blurRad="38100" dist="38100" dir="2700000" algn="tl">
                <a:srgbClr val="000000">
                  <a:alpha val="43137"/>
                </a:srgbClr>
              </a:outerShdw>
            </a:effectLst>
          </a:endParaRPr>
        </a:p>
      </dgm:t>
    </dgm:pt>
    <dgm:pt modelId="{90E9FB9F-7EB3-4060-B3E5-0F1CAF2D0415}" type="sibTrans" cxnId="{7340CD1C-5C02-4767-9172-F32A60F027DD}">
      <dgm:prSet/>
      <dgm:spPr/>
      <dgm:t>
        <a:bodyPr/>
        <a:lstStyle/>
        <a:p>
          <a:endParaRPr lang="en-US"/>
        </a:p>
      </dgm:t>
    </dgm:pt>
    <dgm:pt modelId="{F3628058-7D51-4C60-8B21-D49800EAF7DD}">
      <dgm:prSet phldrT="[Text]"/>
      <dgm:spPr>
        <a:solidFill>
          <a:srgbClr val="002060"/>
        </a:solidFill>
      </dgm:spPr>
      <dgm:t>
        <a:bodyPr/>
        <a:lstStyle/>
        <a:p>
          <a:r>
            <a:rPr lang="en-US" dirty="0">
              <a:effectLst>
                <a:outerShdw blurRad="38100" dist="38100" dir="2700000" algn="tl">
                  <a:srgbClr val="000000">
                    <a:alpha val="43137"/>
                  </a:srgbClr>
                </a:outerShdw>
              </a:effectLst>
            </a:rPr>
            <a:t>No </a:t>
          </a:r>
        </a:p>
      </dgm:t>
    </dgm:pt>
    <dgm:pt modelId="{E49BC031-3CB7-4144-9222-98959630E9AD}" type="parTrans" cxnId="{1F7476B9-9935-4059-932F-E3A63ABD1165}">
      <dgm:prSet/>
      <dgm:spPr/>
      <dgm:t>
        <a:bodyPr/>
        <a:lstStyle/>
        <a:p>
          <a:endParaRPr lang="en-US">
            <a:effectLst>
              <a:outerShdw blurRad="38100" dist="38100" dir="2700000" algn="tl">
                <a:srgbClr val="000000">
                  <a:alpha val="43137"/>
                </a:srgbClr>
              </a:outerShdw>
            </a:effectLst>
          </a:endParaRPr>
        </a:p>
      </dgm:t>
    </dgm:pt>
    <dgm:pt modelId="{65C7E8AD-999F-49D8-B738-6033BEDC478F}" type="sibTrans" cxnId="{1F7476B9-9935-4059-932F-E3A63ABD1165}">
      <dgm:prSet/>
      <dgm:spPr/>
      <dgm:t>
        <a:bodyPr/>
        <a:lstStyle/>
        <a:p>
          <a:endParaRPr lang="en-US"/>
        </a:p>
      </dgm:t>
    </dgm:pt>
    <dgm:pt modelId="{7CEEA245-B280-465C-B59D-B025C8EFAA45}" type="pres">
      <dgm:prSet presAssocID="{734CC42C-6AF3-4CFD-9DC1-78E919E0A922}" presName="hierChild1" presStyleCnt="0">
        <dgm:presLayoutVars>
          <dgm:orgChart val="1"/>
          <dgm:chPref val="1"/>
          <dgm:dir/>
          <dgm:animOne val="branch"/>
          <dgm:animLvl val="lvl"/>
          <dgm:resizeHandles/>
        </dgm:presLayoutVars>
      </dgm:prSet>
      <dgm:spPr/>
    </dgm:pt>
    <dgm:pt modelId="{EAB919DB-8D2B-4FBC-8C71-015BE3AC8401}" type="pres">
      <dgm:prSet presAssocID="{4F31B58C-AB66-46AD-84BE-E9A050617CD2}" presName="hierRoot1" presStyleCnt="0">
        <dgm:presLayoutVars>
          <dgm:hierBranch val="init"/>
        </dgm:presLayoutVars>
      </dgm:prSet>
      <dgm:spPr/>
    </dgm:pt>
    <dgm:pt modelId="{EF77AB96-C1AC-4C1E-8F4D-E800794EAE33}" type="pres">
      <dgm:prSet presAssocID="{4F31B58C-AB66-46AD-84BE-E9A050617CD2}" presName="rootComposite1" presStyleCnt="0"/>
      <dgm:spPr/>
    </dgm:pt>
    <dgm:pt modelId="{8861B41E-9012-4A6F-96BA-1643BEDC9344}" type="pres">
      <dgm:prSet presAssocID="{4F31B58C-AB66-46AD-84BE-E9A050617CD2}" presName="rootText1" presStyleLbl="node0" presStyleIdx="0" presStyleCnt="1">
        <dgm:presLayoutVars>
          <dgm:chPref val="3"/>
        </dgm:presLayoutVars>
      </dgm:prSet>
      <dgm:spPr/>
    </dgm:pt>
    <dgm:pt modelId="{E337EF36-ED06-47AC-ABB5-2307EA0393CA}" type="pres">
      <dgm:prSet presAssocID="{4F31B58C-AB66-46AD-84BE-E9A050617CD2}" presName="rootConnector1" presStyleLbl="node1" presStyleIdx="0" presStyleCnt="0"/>
      <dgm:spPr/>
    </dgm:pt>
    <dgm:pt modelId="{2AA25B0F-243E-4792-8E14-A00611054B8A}" type="pres">
      <dgm:prSet presAssocID="{4F31B58C-AB66-46AD-84BE-E9A050617CD2}" presName="hierChild2" presStyleCnt="0"/>
      <dgm:spPr/>
    </dgm:pt>
    <dgm:pt modelId="{9EA8754A-D9C5-47AB-9F2A-BD4951932ED3}" type="pres">
      <dgm:prSet presAssocID="{515B32A5-2770-43D5-A952-F527760D887F}" presName="Name37" presStyleLbl="parChTrans1D2" presStyleIdx="0" presStyleCnt="2"/>
      <dgm:spPr/>
    </dgm:pt>
    <dgm:pt modelId="{76F36FED-F821-4B6B-BCAC-F118B46774B3}" type="pres">
      <dgm:prSet presAssocID="{17E69FA5-059E-4414-9983-EB4D73BB7FF0}" presName="hierRoot2" presStyleCnt="0">
        <dgm:presLayoutVars>
          <dgm:hierBranch val="init"/>
        </dgm:presLayoutVars>
      </dgm:prSet>
      <dgm:spPr/>
    </dgm:pt>
    <dgm:pt modelId="{5E13E130-19C1-43FC-B1F4-A590AB9F1A84}" type="pres">
      <dgm:prSet presAssocID="{17E69FA5-059E-4414-9983-EB4D73BB7FF0}" presName="rootComposite" presStyleCnt="0"/>
      <dgm:spPr/>
    </dgm:pt>
    <dgm:pt modelId="{2CB4DF8A-857F-4AA0-81CE-3B585595CC1A}" type="pres">
      <dgm:prSet presAssocID="{17E69FA5-059E-4414-9983-EB4D73BB7FF0}" presName="rootText" presStyleLbl="node2" presStyleIdx="0" presStyleCnt="2">
        <dgm:presLayoutVars>
          <dgm:chPref val="3"/>
        </dgm:presLayoutVars>
      </dgm:prSet>
      <dgm:spPr/>
    </dgm:pt>
    <dgm:pt modelId="{8670E66C-AE04-45B5-AD2D-5AC5905E02DF}" type="pres">
      <dgm:prSet presAssocID="{17E69FA5-059E-4414-9983-EB4D73BB7FF0}" presName="rootConnector" presStyleLbl="node2" presStyleIdx="0" presStyleCnt="2"/>
      <dgm:spPr/>
    </dgm:pt>
    <dgm:pt modelId="{40DF8505-B02E-467B-B74D-15E19A26EE00}" type="pres">
      <dgm:prSet presAssocID="{17E69FA5-059E-4414-9983-EB4D73BB7FF0}" presName="hierChild4" presStyleCnt="0"/>
      <dgm:spPr/>
    </dgm:pt>
    <dgm:pt modelId="{9A9771E2-D689-4F69-8576-7949DE54703F}" type="pres">
      <dgm:prSet presAssocID="{17E69FA5-059E-4414-9983-EB4D73BB7FF0}" presName="hierChild5" presStyleCnt="0"/>
      <dgm:spPr/>
    </dgm:pt>
    <dgm:pt modelId="{B4BE4A58-1DE1-48B3-9F4E-1F130B487B19}" type="pres">
      <dgm:prSet presAssocID="{E49BC031-3CB7-4144-9222-98959630E9AD}" presName="Name37" presStyleLbl="parChTrans1D2" presStyleIdx="1" presStyleCnt="2"/>
      <dgm:spPr/>
    </dgm:pt>
    <dgm:pt modelId="{7EE3342C-D536-4042-84BC-AE6DE421B111}" type="pres">
      <dgm:prSet presAssocID="{F3628058-7D51-4C60-8B21-D49800EAF7DD}" presName="hierRoot2" presStyleCnt="0">
        <dgm:presLayoutVars>
          <dgm:hierBranch val="init"/>
        </dgm:presLayoutVars>
      </dgm:prSet>
      <dgm:spPr/>
    </dgm:pt>
    <dgm:pt modelId="{A1D66004-25A3-4AB4-924A-F36AA40B1BCF}" type="pres">
      <dgm:prSet presAssocID="{F3628058-7D51-4C60-8B21-D49800EAF7DD}" presName="rootComposite" presStyleCnt="0"/>
      <dgm:spPr/>
    </dgm:pt>
    <dgm:pt modelId="{3BF600CA-F04C-4709-8749-5AB3747000EE}" type="pres">
      <dgm:prSet presAssocID="{F3628058-7D51-4C60-8B21-D49800EAF7DD}" presName="rootText" presStyleLbl="node2" presStyleIdx="1" presStyleCnt="2">
        <dgm:presLayoutVars>
          <dgm:chPref val="3"/>
        </dgm:presLayoutVars>
      </dgm:prSet>
      <dgm:spPr/>
    </dgm:pt>
    <dgm:pt modelId="{0015B5F9-5D1F-4CB9-BF2A-5E249F1778E9}" type="pres">
      <dgm:prSet presAssocID="{F3628058-7D51-4C60-8B21-D49800EAF7DD}" presName="rootConnector" presStyleLbl="node2" presStyleIdx="1" presStyleCnt="2"/>
      <dgm:spPr/>
    </dgm:pt>
    <dgm:pt modelId="{C52CF561-0411-4774-A902-2912DF7EF8C1}" type="pres">
      <dgm:prSet presAssocID="{F3628058-7D51-4C60-8B21-D49800EAF7DD}" presName="hierChild4" presStyleCnt="0"/>
      <dgm:spPr/>
    </dgm:pt>
    <dgm:pt modelId="{70821B29-21AE-4740-877B-83E90519484E}" type="pres">
      <dgm:prSet presAssocID="{F3628058-7D51-4C60-8B21-D49800EAF7DD}" presName="hierChild5" presStyleCnt="0"/>
      <dgm:spPr/>
    </dgm:pt>
    <dgm:pt modelId="{78907F26-43EB-4F80-A582-5734F2FC2201}" type="pres">
      <dgm:prSet presAssocID="{4F31B58C-AB66-46AD-84BE-E9A050617CD2}" presName="hierChild3" presStyleCnt="0"/>
      <dgm:spPr/>
    </dgm:pt>
  </dgm:ptLst>
  <dgm:cxnLst>
    <dgm:cxn modelId="{7BF8470B-6EB7-4E87-8AEC-180B36486D94}" type="presOf" srcId="{E49BC031-3CB7-4144-9222-98959630E9AD}" destId="{B4BE4A58-1DE1-48B3-9F4E-1F130B487B19}" srcOrd="0" destOrd="0" presId="urn:microsoft.com/office/officeart/2005/8/layout/orgChart1"/>
    <dgm:cxn modelId="{7340CD1C-5C02-4767-9172-F32A60F027DD}" srcId="{4F31B58C-AB66-46AD-84BE-E9A050617CD2}" destId="{17E69FA5-059E-4414-9983-EB4D73BB7FF0}" srcOrd="0" destOrd="0" parTransId="{515B32A5-2770-43D5-A952-F527760D887F}" sibTransId="{90E9FB9F-7EB3-4060-B3E5-0F1CAF2D0415}"/>
    <dgm:cxn modelId="{B5396530-56AB-482E-9EB5-C294C251C5A8}" type="presOf" srcId="{17E69FA5-059E-4414-9983-EB4D73BB7FF0}" destId="{2CB4DF8A-857F-4AA0-81CE-3B585595CC1A}" srcOrd="0" destOrd="0" presId="urn:microsoft.com/office/officeart/2005/8/layout/orgChart1"/>
    <dgm:cxn modelId="{695D2940-F6D1-4BF9-8DF5-5E633213D583}" type="presOf" srcId="{17E69FA5-059E-4414-9983-EB4D73BB7FF0}" destId="{8670E66C-AE04-45B5-AD2D-5AC5905E02DF}" srcOrd="1" destOrd="0" presId="urn:microsoft.com/office/officeart/2005/8/layout/orgChart1"/>
    <dgm:cxn modelId="{D82FF15C-7E9B-4B9E-BA37-F2CBD937E5B5}" type="presOf" srcId="{734CC42C-6AF3-4CFD-9DC1-78E919E0A922}" destId="{7CEEA245-B280-465C-B59D-B025C8EFAA45}" srcOrd="0" destOrd="0" presId="urn:microsoft.com/office/officeart/2005/8/layout/orgChart1"/>
    <dgm:cxn modelId="{C37DEC5A-7D3F-4076-A001-8BA6E63C1BA5}" type="presOf" srcId="{F3628058-7D51-4C60-8B21-D49800EAF7DD}" destId="{3BF600CA-F04C-4709-8749-5AB3747000EE}" srcOrd="0" destOrd="0" presId="urn:microsoft.com/office/officeart/2005/8/layout/orgChart1"/>
    <dgm:cxn modelId="{C5828C7C-42CA-46E0-9AD2-871D19C56BAD}" type="presOf" srcId="{F3628058-7D51-4C60-8B21-D49800EAF7DD}" destId="{0015B5F9-5D1F-4CB9-BF2A-5E249F1778E9}" srcOrd="1" destOrd="0" presId="urn:microsoft.com/office/officeart/2005/8/layout/orgChart1"/>
    <dgm:cxn modelId="{E0E19C89-6B42-45F7-8249-6CB4590D3960}" type="presOf" srcId="{515B32A5-2770-43D5-A952-F527760D887F}" destId="{9EA8754A-D9C5-47AB-9F2A-BD4951932ED3}" srcOrd="0" destOrd="0" presId="urn:microsoft.com/office/officeart/2005/8/layout/orgChart1"/>
    <dgm:cxn modelId="{1F7476B9-9935-4059-932F-E3A63ABD1165}" srcId="{4F31B58C-AB66-46AD-84BE-E9A050617CD2}" destId="{F3628058-7D51-4C60-8B21-D49800EAF7DD}" srcOrd="1" destOrd="0" parTransId="{E49BC031-3CB7-4144-9222-98959630E9AD}" sibTransId="{65C7E8AD-999F-49D8-B738-6033BEDC478F}"/>
    <dgm:cxn modelId="{6CCE1DD7-8466-44A2-BBC2-E0CA3E7CAE00}" type="presOf" srcId="{4F31B58C-AB66-46AD-84BE-E9A050617CD2}" destId="{8861B41E-9012-4A6F-96BA-1643BEDC9344}" srcOrd="0" destOrd="0" presId="urn:microsoft.com/office/officeart/2005/8/layout/orgChart1"/>
    <dgm:cxn modelId="{AF59E2D8-B46B-49DE-AA20-BDAAC4D480BE}" srcId="{734CC42C-6AF3-4CFD-9DC1-78E919E0A922}" destId="{4F31B58C-AB66-46AD-84BE-E9A050617CD2}" srcOrd="0" destOrd="0" parTransId="{F7CFCA92-108B-45E0-A364-9B4D81C65021}" sibTransId="{65F62717-63EB-4B36-9C65-C2FC5D353795}"/>
    <dgm:cxn modelId="{B8E379E7-7E53-4E56-8C39-AA7DCEAF11CD}" type="presOf" srcId="{4F31B58C-AB66-46AD-84BE-E9A050617CD2}" destId="{E337EF36-ED06-47AC-ABB5-2307EA0393CA}" srcOrd="1" destOrd="0" presId="urn:microsoft.com/office/officeart/2005/8/layout/orgChart1"/>
    <dgm:cxn modelId="{647F9705-A9B9-4B76-843D-A097263F3C1D}" type="presParOf" srcId="{7CEEA245-B280-465C-B59D-B025C8EFAA45}" destId="{EAB919DB-8D2B-4FBC-8C71-015BE3AC8401}" srcOrd="0" destOrd="0" presId="urn:microsoft.com/office/officeart/2005/8/layout/orgChart1"/>
    <dgm:cxn modelId="{39EB7E67-B286-40C7-819E-A213C71992DC}" type="presParOf" srcId="{EAB919DB-8D2B-4FBC-8C71-015BE3AC8401}" destId="{EF77AB96-C1AC-4C1E-8F4D-E800794EAE33}" srcOrd="0" destOrd="0" presId="urn:microsoft.com/office/officeart/2005/8/layout/orgChart1"/>
    <dgm:cxn modelId="{7C859718-8BB8-465B-BE5D-A781AF7847D9}" type="presParOf" srcId="{EF77AB96-C1AC-4C1E-8F4D-E800794EAE33}" destId="{8861B41E-9012-4A6F-96BA-1643BEDC9344}" srcOrd="0" destOrd="0" presId="urn:microsoft.com/office/officeart/2005/8/layout/orgChart1"/>
    <dgm:cxn modelId="{D4304AE0-AA87-4A51-9EE6-5F64FDFFE528}" type="presParOf" srcId="{EF77AB96-C1AC-4C1E-8F4D-E800794EAE33}" destId="{E337EF36-ED06-47AC-ABB5-2307EA0393CA}" srcOrd="1" destOrd="0" presId="urn:microsoft.com/office/officeart/2005/8/layout/orgChart1"/>
    <dgm:cxn modelId="{19A671EC-E2D4-43B2-BF03-ABF1B6CB3999}" type="presParOf" srcId="{EAB919DB-8D2B-4FBC-8C71-015BE3AC8401}" destId="{2AA25B0F-243E-4792-8E14-A00611054B8A}" srcOrd="1" destOrd="0" presId="urn:microsoft.com/office/officeart/2005/8/layout/orgChart1"/>
    <dgm:cxn modelId="{36D5BDFF-230E-45CE-BDAA-97C1D0A3C5D2}" type="presParOf" srcId="{2AA25B0F-243E-4792-8E14-A00611054B8A}" destId="{9EA8754A-D9C5-47AB-9F2A-BD4951932ED3}" srcOrd="0" destOrd="0" presId="urn:microsoft.com/office/officeart/2005/8/layout/orgChart1"/>
    <dgm:cxn modelId="{FD026F35-B02A-4996-8DFA-28ECC6FADCE1}" type="presParOf" srcId="{2AA25B0F-243E-4792-8E14-A00611054B8A}" destId="{76F36FED-F821-4B6B-BCAC-F118B46774B3}" srcOrd="1" destOrd="0" presId="urn:microsoft.com/office/officeart/2005/8/layout/orgChart1"/>
    <dgm:cxn modelId="{47F5F55E-6AF4-40B7-B36E-E3C3C8EF8B9C}" type="presParOf" srcId="{76F36FED-F821-4B6B-BCAC-F118B46774B3}" destId="{5E13E130-19C1-43FC-B1F4-A590AB9F1A84}" srcOrd="0" destOrd="0" presId="urn:microsoft.com/office/officeart/2005/8/layout/orgChart1"/>
    <dgm:cxn modelId="{2ECC882F-B9A3-420C-946F-0CAF43A5E368}" type="presParOf" srcId="{5E13E130-19C1-43FC-B1F4-A590AB9F1A84}" destId="{2CB4DF8A-857F-4AA0-81CE-3B585595CC1A}" srcOrd="0" destOrd="0" presId="urn:microsoft.com/office/officeart/2005/8/layout/orgChart1"/>
    <dgm:cxn modelId="{8729ED6F-6525-4862-A4E8-2DDBC62DE86D}" type="presParOf" srcId="{5E13E130-19C1-43FC-B1F4-A590AB9F1A84}" destId="{8670E66C-AE04-45B5-AD2D-5AC5905E02DF}" srcOrd="1" destOrd="0" presId="urn:microsoft.com/office/officeart/2005/8/layout/orgChart1"/>
    <dgm:cxn modelId="{AC30F841-FA59-448A-81DD-7477A027A19D}" type="presParOf" srcId="{76F36FED-F821-4B6B-BCAC-F118B46774B3}" destId="{40DF8505-B02E-467B-B74D-15E19A26EE00}" srcOrd="1" destOrd="0" presId="urn:microsoft.com/office/officeart/2005/8/layout/orgChart1"/>
    <dgm:cxn modelId="{6C3AA45E-B740-4B21-9E66-CA8BC90E850A}" type="presParOf" srcId="{76F36FED-F821-4B6B-BCAC-F118B46774B3}" destId="{9A9771E2-D689-4F69-8576-7949DE54703F}" srcOrd="2" destOrd="0" presId="urn:microsoft.com/office/officeart/2005/8/layout/orgChart1"/>
    <dgm:cxn modelId="{E863C20A-C73B-490C-8846-C72E8B69C57D}" type="presParOf" srcId="{2AA25B0F-243E-4792-8E14-A00611054B8A}" destId="{B4BE4A58-1DE1-48B3-9F4E-1F130B487B19}" srcOrd="2" destOrd="0" presId="urn:microsoft.com/office/officeart/2005/8/layout/orgChart1"/>
    <dgm:cxn modelId="{E2AE1A52-B598-418D-A992-F53CFEBC42EF}" type="presParOf" srcId="{2AA25B0F-243E-4792-8E14-A00611054B8A}" destId="{7EE3342C-D536-4042-84BC-AE6DE421B111}" srcOrd="3" destOrd="0" presId="urn:microsoft.com/office/officeart/2005/8/layout/orgChart1"/>
    <dgm:cxn modelId="{593E10FD-8CCB-4A67-9351-29B2ABF58CBC}" type="presParOf" srcId="{7EE3342C-D536-4042-84BC-AE6DE421B111}" destId="{A1D66004-25A3-4AB4-924A-F36AA40B1BCF}" srcOrd="0" destOrd="0" presId="urn:microsoft.com/office/officeart/2005/8/layout/orgChart1"/>
    <dgm:cxn modelId="{3BB46B69-B5BC-40A5-916C-264CC2428F9A}" type="presParOf" srcId="{A1D66004-25A3-4AB4-924A-F36AA40B1BCF}" destId="{3BF600CA-F04C-4709-8749-5AB3747000EE}" srcOrd="0" destOrd="0" presId="urn:microsoft.com/office/officeart/2005/8/layout/orgChart1"/>
    <dgm:cxn modelId="{F2C8F044-0C7A-4702-BD03-E58865BD11DE}" type="presParOf" srcId="{A1D66004-25A3-4AB4-924A-F36AA40B1BCF}" destId="{0015B5F9-5D1F-4CB9-BF2A-5E249F1778E9}" srcOrd="1" destOrd="0" presId="urn:microsoft.com/office/officeart/2005/8/layout/orgChart1"/>
    <dgm:cxn modelId="{3B382FBC-178E-476B-92CC-28B730A93A00}" type="presParOf" srcId="{7EE3342C-D536-4042-84BC-AE6DE421B111}" destId="{C52CF561-0411-4774-A902-2912DF7EF8C1}" srcOrd="1" destOrd="0" presId="urn:microsoft.com/office/officeart/2005/8/layout/orgChart1"/>
    <dgm:cxn modelId="{A92E5907-3CE6-4D6C-A20E-F1DA8179BF2A}" type="presParOf" srcId="{7EE3342C-D536-4042-84BC-AE6DE421B111}" destId="{70821B29-21AE-4740-877B-83E90519484E}" srcOrd="2" destOrd="0" presId="urn:microsoft.com/office/officeart/2005/8/layout/orgChart1"/>
    <dgm:cxn modelId="{5FDCD473-2C42-4462-97AB-2FB7CBA0E970}" type="presParOf" srcId="{EAB919DB-8D2B-4FBC-8C71-015BE3AC8401}" destId="{78907F26-43EB-4F80-A582-5734F2FC2201}"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734CC42C-6AF3-4CFD-9DC1-78E919E0A922}" type="doc">
      <dgm:prSet loTypeId="urn:microsoft.com/office/officeart/2005/8/layout/orgChart1" loCatId="hierarchy" qsTypeId="urn:microsoft.com/office/officeart/2005/8/quickstyle/simple5" qsCatId="simple" csTypeId="urn:microsoft.com/office/officeart/2005/8/colors/accent1_2" csCatId="accent1" phldr="1"/>
      <dgm:spPr/>
      <dgm:t>
        <a:bodyPr/>
        <a:lstStyle/>
        <a:p>
          <a:endParaRPr lang="en-US"/>
        </a:p>
      </dgm:t>
    </dgm:pt>
    <dgm:pt modelId="{4F31B58C-AB66-46AD-84BE-E9A050617CD2}">
      <dgm:prSet phldrT="[Text]"/>
      <dgm:spPr>
        <a:solidFill>
          <a:srgbClr val="002060"/>
        </a:solidFill>
      </dgm:spPr>
      <dgm:t>
        <a:bodyPr/>
        <a:lstStyle/>
        <a:p>
          <a:r>
            <a:rPr lang="en-US" dirty="0">
              <a:effectLst>
                <a:outerShdw blurRad="38100" dist="38100" dir="2700000" algn="tl">
                  <a:srgbClr val="000000">
                    <a:alpha val="43137"/>
                  </a:srgbClr>
                </a:outerShdw>
              </a:effectLst>
            </a:rPr>
            <a:t>moderate </a:t>
          </a:r>
        </a:p>
      </dgm:t>
    </dgm:pt>
    <dgm:pt modelId="{F7CFCA92-108B-45E0-A364-9B4D81C65021}" type="parTrans" cxnId="{AF59E2D8-B46B-49DE-AA20-BDAAC4D480BE}">
      <dgm:prSet/>
      <dgm:spPr/>
      <dgm:t>
        <a:bodyPr/>
        <a:lstStyle/>
        <a:p>
          <a:endParaRPr lang="en-US"/>
        </a:p>
      </dgm:t>
    </dgm:pt>
    <dgm:pt modelId="{65F62717-63EB-4B36-9C65-C2FC5D353795}" type="sibTrans" cxnId="{AF59E2D8-B46B-49DE-AA20-BDAAC4D480BE}">
      <dgm:prSet/>
      <dgm:spPr/>
      <dgm:t>
        <a:bodyPr/>
        <a:lstStyle/>
        <a:p>
          <a:endParaRPr lang="en-US"/>
        </a:p>
      </dgm:t>
    </dgm:pt>
    <dgm:pt modelId="{17E69FA5-059E-4414-9983-EB4D73BB7FF0}">
      <dgm:prSet phldrT="[Text]" custT="1"/>
      <dgm:spPr>
        <a:solidFill>
          <a:srgbClr val="FF0000"/>
        </a:solidFill>
      </dgm:spPr>
      <dgm:t>
        <a:bodyPr/>
        <a:lstStyle/>
        <a:p>
          <a:r>
            <a:rPr lang="en-US" sz="2400" dirty="0">
              <a:effectLst>
                <a:outerShdw blurRad="38100" dist="38100" dir="2700000" algn="tl">
                  <a:srgbClr val="000000">
                    <a:alpha val="43137"/>
                  </a:srgbClr>
                </a:outerShdw>
              </a:effectLst>
            </a:rPr>
            <a:t>yes</a:t>
          </a:r>
        </a:p>
      </dgm:t>
    </dgm:pt>
    <dgm:pt modelId="{515B32A5-2770-43D5-A952-F527760D887F}" type="parTrans" cxnId="{7340CD1C-5C02-4767-9172-F32A60F027DD}">
      <dgm:prSet/>
      <dgm:spPr/>
      <dgm:t>
        <a:bodyPr/>
        <a:lstStyle/>
        <a:p>
          <a:endParaRPr lang="en-US">
            <a:effectLst>
              <a:outerShdw blurRad="38100" dist="38100" dir="2700000" algn="tl">
                <a:srgbClr val="000000">
                  <a:alpha val="43137"/>
                </a:srgbClr>
              </a:outerShdw>
            </a:effectLst>
          </a:endParaRPr>
        </a:p>
      </dgm:t>
    </dgm:pt>
    <dgm:pt modelId="{90E9FB9F-7EB3-4060-B3E5-0F1CAF2D0415}" type="sibTrans" cxnId="{7340CD1C-5C02-4767-9172-F32A60F027DD}">
      <dgm:prSet/>
      <dgm:spPr/>
      <dgm:t>
        <a:bodyPr/>
        <a:lstStyle/>
        <a:p>
          <a:endParaRPr lang="en-US"/>
        </a:p>
      </dgm:t>
    </dgm:pt>
    <dgm:pt modelId="{F3628058-7D51-4C60-8B21-D49800EAF7DD}">
      <dgm:prSet phldrT="[Text]" custT="1"/>
      <dgm:spPr>
        <a:solidFill>
          <a:srgbClr val="002060"/>
        </a:solidFill>
      </dgm:spPr>
      <dgm:t>
        <a:bodyPr/>
        <a:lstStyle/>
        <a:p>
          <a:r>
            <a:rPr lang="en-US" sz="2400" dirty="0">
              <a:effectLst>
                <a:outerShdw blurRad="38100" dist="38100" dir="2700000" algn="tl">
                  <a:srgbClr val="000000">
                    <a:alpha val="43137"/>
                  </a:srgbClr>
                </a:outerShdw>
              </a:effectLst>
            </a:rPr>
            <a:t>No</a:t>
          </a:r>
          <a:r>
            <a:rPr lang="en-US" sz="2000" dirty="0">
              <a:effectLst>
                <a:outerShdw blurRad="38100" dist="38100" dir="2700000" algn="tl">
                  <a:srgbClr val="000000">
                    <a:alpha val="43137"/>
                  </a:srgbClr>
                </a:outerShdw>
              </a:effectLst>
            </a:rPr>
            <a:t> </a:t>
          </a:r>
        </a:p>
      </dgm:t>
    </dgm:pt>
    <dgm:pt modelId="{E49BC031-3CB7-4144-9222-98959630E9AD}" type="parTrans" cxnId="{1F7476B9-9935-4059-932F-E3A63ABD1165}">
      <dgm:prSet/>
      <dgm:spPr/>
      <dgm:t>
        <a:bodyPr/>
        <a:lstStyle/>
        <a:p>
          <a:endParaRPr lang="en-US">
            <a:effectLst>
              <a:outerShdw blurRad="38100" dist="38100" dir="2700000" algn="tl">
                <a:srgbClr val="000000">
                  <a:alpha val="43137"/>
                </a:srgbClr>
              </a:outerShdw>
            </a:effectLst>
          </a:endParaRPr>
        </a:p>
      </dgm:t>
    </dgm:pt>
    <dgm:pt modelId="{65C7E8AD-999F-49D8-B738-6033BEDC478F}" type="sibTrans" cxnId="{1F7476B9-9935-4059-932F-E3A63ABD1165}">
      <dgm:prSet/>
      <dgm:spPr/>
      <dgm:t>
        <a:bodyPr/>
        <a:lstStyle/>
        <a:p>
          <a:endParaRPr lang="en-US"/>
        </a:p>
      </dgm:t>
    </dgm:pt>
    <dgm:pt modelId="{7CEEA245-B280-465C-B59D-B025C8EFAA45}" type="pres">
      <dgm:prSet presAssocID="{734CC42C-6AF3-4CFD-9DC1-78E919E0A922}" presName="hierChild1" presStyleCnt="0">
        <dgm:presLayoutVars>
          <dgm:orgChart val="1"/>
          <dgm:chPref val="1"/>
          <dgm:dir/>
          <dgm:animOne val="branch"/>
          <dgm:animLvl val="lvl"/>
          <dgm:resizeHandles/>
        </dgm:presLayoutVars>
      </dgm:prSet>
      <dgm:spPr/>
    </dgm:pt>
    <dgm:pt modelId="{EAB919DB-8D2B-4FBC-8C71-015BE3AC8401}" type="pres">
      <dgm:prSet presAssocID="{4F31B58C-AB66-46AD-84BE-E9A050617CD2}" presName="hierRoot1" presStyleCnt="0">
        <dgm:presLayoutVars>
          <dgm:hierBranch val="init"/>
        </dgm:presLayoutVars>
      </dgm:prSet>
      <dgm:spPr/>
    </dgm:pt>
    <dgm:pt modelId="{EF77AB96-C1AC-4C1E-8F4D-E800794EAE33}" type="pres">
      <dgm:prSet presAssocID="{4F31B58C-AB66-46AD-84BE-E9A050617CD2}" presName="rootComposite1" presStyleCnt="0"/>
      <dgm:spPr/>
    </dgm:pt>
    <dgm:pt modelId="{8861B41E-9012-4A6F-96BA-1643BEDC9344}" type="pres">
      <dgm:prSet presAssocID="{4F31B58C-AB66-46AD-84BE-E9A050617CD2}" presName="rootText1" presStyleLbl="node0" presStyleIdx="0" presStyleCnt="1">
        <dgm:presLayoutVars>
          <dgm:chPref val="3"/>
        </dgm:presLayoutVars>
      </dgm:prSet>
      <dgm:spPr/>
    </dgm:pt>
    <dgm:pt modelId="{E337EF36-ED06-47AC-ABB5-2307EA0393CA}" type="pres">
      <dgm:prSet presAssocID="{4F31B58C-AB66-46AD-84BE-E9A050617CD2}" presName="rootConnector1" presStyleLbl="node1" presStyleIdx="0" presStyleCnt="0"/>
      <dgm:spPr/>
    </dgm:pt>
    <dgm:pt modelId="{2AA25B0F-243E-4792-8E14-A00611054B8A}" type="pres">
      <dgm:prSet presAssocID="{4F31B58C-AB66-46AD-84BE-E9A050617CD2}" presName="hierChild2" presStyleCnt="0"/>
      <dgm:spPr/>
    </dgm:pt>
    <dgm:pt modelId="{9EA8754A-D9C5-47AB-9F2A-BD4951932ED3}" type="pres">
      <dgm:prSet presAssocID="{515B32A5-2770-43D5-A952-F527760D887F}" presName="Name37" presStyleLbl="parChTrans1D2" presStyleIdx="0" presStyleCnt="2"/>
      <dgm:spPr/>
    </dgm:pt>
    <dgm:pt modelId="{76F36FED-F821-4B6B-BCAC-F118B46774B3}" type="pres">
      <dgm:prSet presAssocID="{17E69FA5-059E-4414-9983-EB4D73BB7FF0}" presName="hierRoot2" presStyleCnt="0">
        <dgm:presLayoutVars>
          <dgm:hierBranch val="init"/>
        </dgm:presLayoutVars>
      </dgm:prSet>
      <dgm:spPr/>
    </dgm:pt>
    <dgm:pt modelId="{5E13E130-19C1-43FC-B1F4-A590AB9F1A84}" type="pres">
      <dgm:prSet presAssocID="{17E69FA5-059E-4414-9983-EB4D73BB7FF0}" presName="rootComposite" presStyleCnt="0"/>
      <dgm:spPr/>
    </dgm:pt>
    <dgm:pt modelId="{2CB4DF8A-857F-4AA0-81CE-3B585595CC1A}" type="pres">
      <dgm:prSet presAssocID="{17E69FA5-059E-4414-9983-EB4D73BB7FF0}" presName="rootText" presStyleLbl="node2" presStyleIdx="0" presStyleCnt="2">
        <dgm:presLayoutVars>
          <dgm:chPref val="3"/>
        </dgm:presLayoutVars>
      </dgm:prSet>
      <dgm:spPr/>
    </dgm:pt>
    <dgm:pt modelId="{8670E66C-AE04-45B5-AD2D-5AC5905E02DF}" type="pres">
      <dgm:prSet presAssocID="{17E69FA5-059E-4414-9983-EB4D73BB7FF0}" presName="rootConnector" presStyleLbl="node2" presStyleIdx="0" presStyleCnt="2"/>
      <dgm:spPr/>
    </dgm:pt>
    <dgm:pt modelId="{40DF8505-B02E-467B-B74D-15E19A26EE00}" type="pres">
      <dgm:prSet presAssocID="{17E69FA5-059E-4414-9983-EB4D73BB7FF0}" presName="hierChild4" presStyleCnt="0"/>
      <dgm:spPr/>
    </dgm:pt>
    <dgm:pt modelId="{9A9771E2-D689-4F69-8576-7949DE54703F}" type="pres">
      <dgm:prSet presAssocID="{17E69FA5-059E-4414-9983-EB4D73BB7FF0}" presName="hierChild5" presStyleCnt="0"/>
      <dgm:spPr/>
    </dgm:pt>
    <dgm:pt modelId="{B4BE4A58-1DE1-48B3-9F4E-1F130B487B19}" type="pres">
      <dgm:prSet presAssocID="{E49BC031-3CB7-4144-9222-98959630E9AD}" presName="Name37" presStyleLbl="parChTrans1D2" presStyleIdx="1" presStyleCnt="2"/>
      <dgm:spPr/>
    </dgm:pt>
    <dgm:pt modelId="{7EE3342C-D536-4042-84BC-AE6DE421B111}" type="pres">
      <dgm:prSet presAssocID="{F3628058-7D51-4C60-8B21-D49800EAF7DD}" presName="hierRoot2" presStyleCnt="0">
        <dgm:presLayoutVars>
          <dgm:hierBranch val="init"/>
        </dgm:presLayoutVars>
      </dgm:prSet>
      <dgm:spPr/>
    </dgm:pt>
    <dgm:pt modelId="{A1D66004-25A3-4AB4-924A-F36AA40B1BCF}" type="pres">
      <dgm:prSet presAssocID="{F3628058-7D51-4C60-8B21-D49800EAF7DD}" presName="rootComposite" presStyleCnt="0"/>
      <dgm:spPr/>
    </dgm:pt>
    <dgm:pt modelId="{3BF600CA-F04C-4709-8749-5AB3747000EE}" type="pres">
      <dgm:prSet presAssocID="{F3628058-7D51-4C60-8B21-D49800EAF7DD}" presName="rootText" presStyleLbl="node2" presStyleIdx="1" presStyleCnt="2">
        <dgm:presLayoutVars>
          <dgm:chPref val="3"/>
        </dgm:presLayoutVars>
      </dgm:prSet>
      <dgm:spPr/>
    </dgm:pt>
    <dgm:pt modelId="{0015B5F9-5D1F-4CB9-BF2A-5E249F1778E9}" type="pres">
      <dgm:prSet presAssocID="{F3628058-7D51-4C60-8B21-D49800EAF7DD}" presName="rootConnector" presStyleLbl="node2" presStyleIdx="1" presStyleCnt="2"/>
      <dgm:spPr/>
    </dgm:pt>
    <dgm:pt modelId="{C52CF561-0411-4774-A902-2912DF7EF8C1}" type="pres">
      <dgm:prSet presAssocID="{F3628058-7D51-4C60-8B21-D49800EAF7DD}" presName="hierChild4" presStyleCnt="0"/>
      <dgm:spPr/>
    </dgm:pt>
    <dgm:pt modelId="{70821B29-21AE-4740-877B-83E90519484E}" type="pres">
      <dgm:prSet presAssocID="{F3628058-7D51-4C60-8B21-D49800EAF7DD}" presName="hierChild5" presStyleCnt="0"/>
      <dgm:spPr/>
    </dgm:pt>
    <dgm:pt modelId="{78907F26-43EB-4F80-A582-5734F2FC2201}" type="pres">
      <dgm:prSet presAssocID="{4F31B58C-AB66-46AD-84BE-E9A050617CD2}" presName="hierChild3" presStyleCnt="0"/>
      <dgm:spPr/>
    </dgm:pt>
  </dgm:ptLst>
  <dgm:cxnLst>
    <dgm:cxn modelId="{7BF8470B-6EB7-4E87-8AEC-180B36486D94}" type="presOf" srcId="{E49BC031-3CB7-4144-9222-98959630E9AD}" destId="{B4BE4A58-1DE1-48B3-9F4E-1F130B487B19}" srcOrd="0" destOrd="0" presId="urn:microsoft.com/office/officeart/2005/8/layout/orgChart1"/>
    <dgm:cxn modelId="{7340CD1C-5C02-4767-9172-F32A60F027DD}" srcId="{4F31B58C-AB66-46AD-84BE-E9A050617CD2}" destId="{17E69FA5-059E-4414-9983-EB4D73BB7FF0}" srcOrd="0" destOrd="0" parTransId="{515B32A5-2770-43D5-A952-F527760D887F}" sibTransId="{90E9FB9F-7EB3-4060-B3E5-0F1CAF2D0415}"/>
    <dgm:cxn modelId="{B5396530-56AB-482E-9EB5-C294C251C5A8}" type="presOf" srcId="{17E69FA5-059E-4414-9983-EB4D73BB7FF0}" destId="{2CB4DF8A-857F-4AA0-81CE-3B585595CC1A}" srcOrd="0" destOrd="0" presId="urn:microsoft.com/office/officeart/2005/8/layout/orgChart1"/>
    <dgm:cxn modelId="{695D2940-F6D1-4BF9-8DF5-5E633213D583}" type="presOf" srcId="{17E69FA5-059E-4414-9983-EB4D73BB7FF0}" destId="{8670E66C-AE04-45B5-AD2D-5AC5905E02DF}" srcOrd="1" destOrd="0" presId="urn:microsoft.com/office/officeart/2005/8/layout/orgChart1"/>
    <dgm:cxn modelId="{D82FF15C-7E9B-4B9E-BA37-F2CBD937E5B5}" type="presOf" srcId="{734CC42C-6AF3-4CFD-9DC1-78E919E0A922}" destId="{7CEEA245-B280-465C-B59D-B025C8EFAA45}" srcOrd="0" destOrd="0" presId="urn:microsoft.com/office/officeart/2005/8/layout/orgChart1"/>
    <dgm:cxn modelId="{C37DEC5A-7D3F-4076-A001-8BA6E63C1BA5}" type="presOf" srcId="{F3628058-7D51-4C60-8B21-D49800EAF7DD}" destId="{3BF600CA-F04C-4709-8749-5AB3747000EE}" srcOrd="0" destOrd="0" presId="urn:microsoft.com/office/officeart/2005/8/layout/orgChart1"/>
    <dgm:cxn modelId="{C5828C7C-42CA-46E0-9AD2-871D19C56BAD}" type="presOf" srcId="{F3628058-7D51-4C60-8B21-D49800EAF7DD}" destId="{0015B5F9-5D1F-4CB9-BF2A-5E249F1778E9}" srcOrd="1" destOrd="0" presId="urn:microsoft.com/office/officeart/2005/8/layout/orgChart1"/>
    <dgm:cxn modelId="{E0E19C89-6B42-45F7-8249-6CB4590D3960}" type="presOf" srcId="{515B32A5-2770-43D5-A952-F527760D887F}" destId="{9EA8754A-D9C5-47AB-9F2A-BD4951932ED3}" srcOrd="0" destOrd="0" presId="urn:microsoft.com/office/officeart/2005/8/layout/orgChart1"/>
    <dgm:cxn modelId="{1F7476B9-9935-4059-932F-E3A63ABD1165}" srcId="{4F31B58C-AB66-46AD-84BE-E9A050617CD2}" destId="{F3628058-7D51-4C60-8B21-D49800EAF7DD}" srcOrd="1" destOrd="0" parTransId="{E49BC031-3CB7-4144-9222-98959630E9AD}" sibTransId="{65C7E8AD-999F-49D8-B738-6033BEDC478F}"/>
    <dgm:cxn modelId="{6CCE1DD7-8466-44A2-BBC2-E0CA3E7CAE00}" type="presOf" srcId="{4F31B58C-AB66-46AD-84BE-E9A050617CD2}" destId="{8861B41E-9012-4A6F-96BA-1643BEDC9344}" srcOrd="0" destOrd="0" presId="urn:microsoft.com/office/officeart/2005/8/layout/orgChart1"/>
    <dgm:cxn modelId="{AF59E2D8-B46B-49DE-AA20-BDAAC4D480BE}" srcId="{734CC42C-6AF3-4CFD-9DC1-78E919E0A922}" destId="{4F31B58C-AB66-46AD-84BE-E9A050617CD2}" srcOrd="0" destOrd="0" parTransId="{F7CFCA92-108B-45E0-A364-9B4D81C65021}" sibTransId="{65F62717-63EB-4B36-9C65-C2FC5D353795}"/>
    <dgm:cxn modelId="{B8E379E7-7E53-4E56-8C39-AA7DCEAF11CD}" type="presOf" srcId="{4F31B58C-AB66-46AD-84BE-E9A050617CD2}" destId="{E337EF36-ED06-47AC-ABB5-2307EA0393CA}" srcOrd="1" destOrd="0" presId="urn:microsoft.com/office/officeart/2005/8/layout/orgChart1"/>
    <dgm:cxn modelId="{647F9705-A9B9-4B76-843D-A097263F3C1D}" type="presParOf" srcId="{7CEEA245-B280-465C-B59D-B025C8EFAA45}" destId="{EAB919DB-8D2B-4FBC-8C71-015BE3AC8401}" srcOrd="0" destOrd="0" presId="urn:microsoft.com/office/officeart/2005/8/layout/orgChart1"/>
    <dgm:cxn modelId="{39EB7E67-B286-40C7-819E-A213C71992DC}" type="presParOf" srcId="{EAB919DB-8D2B-4FBC-8C71-015BE3AC8401}" destId="{EF77AB96-C1AC-4C1E-8F4D-E800794EAE33}" srcOrd="0" destOrd="0" presId="urn:microsoft.com/office/officeart/2005/8/layout/orgChart1"/>
    <dgm:cxn modelId="{7C859718-8BB8-465B-BE5D-A781AF7847D9}" type="presParOf" srcId="{EF77AB96-C1AC-4C1E-8F4D-E800794EAE33}" destId="{8861B41E-9012-4A6F-96BA-1643BEDC9344}" srcOrd="0" destOrd="0" presId="urn:microsoft.com/office/officeart/2005/8/layout/orgChart1"/>
    <dgm:cxn modelId="{D4304AE0-AA87-4A51-9EE6-5F64FDFFE528}" type="presParOf" srcId="{EF77AB96-C1AC-4C1E-8F4D-E800794EAE33}" destId="{E337EF36-ED06-47AC-ABB5-2307EA0393CA}" srcOrd="1" destOrd="0" presId="urn:microsoft.com/office/officeart/2005/8/layout/orgChart1"/>
    <dgm:cxn modelId="{19A671EC-E2D4-43B2-BF03-ABF1B6CB3999}" type="presParOf" srcId="{EAB919DB-8D2B-4FBC-8C71-015BE3AC8401}" destId="{2AA25B0F-243E-4792-8E14-A00611054B8A}" srcOrd="1" destOrd="0" presId="urn:microsoft.com/office/officeart/2005/8/layout/orgChart1"/>
    <dgm:cxn modelId="{36D5BDFF-230E-45CE-BDAA-97C1D0A3C5D2}" type="presParOf" srcId="{2AA25B0F-243E-4792-8E14-A00611054B8A}" destId="{9EA8754A-D9C5-47AB-9F2A-BD4951932ED3}" srcOrd="0" destOrd="0" presId="urn:microsoft.com/office/officeart/2005/8/layout/orgChart1"/>
    <dgm:cxn modelId="{FD026F35-B02A-4996-8DFA-28ECC6FADCE1}" type="presParOf" srcId="{2AA25B0F-243E-4792-8E14-A00611054B8A}" destId="{76F36FED-F821-4B6B-BCAC-F118B46774B3}" srcOrd="1" destOrd="0" presId="urn:microsoft.com/office/officeart/2005/8/layout/orgChart1"/>
    <dgm:cxn modelId="{47F5F55E-6AF4-40B7-B36E-E3C3C8EF8B9C}" type="presParOf" srcId="{76F36FED-F821-4B6B-BCAC-F118B46774B3}" destId="{5E13E130-19C1-43FC-B1F4-A590AB9F1A84}" srcOrd="0" destOrd="0" presId="urn:microsoft.com/office/officeart/2005/8/layout/orgChart1"/>
    <dgm:cxn modelId="{2ECC882F-B9A3-420C-946F-0CAF43A5E368}" type="presParOf" srcId="{5E13E130-19C1-43FC-B1F4-A590AB9F1A84}" destId="{2CB4DF8A-857F-4AA0-81CE-3B585595CC1A}" srcOrd="0" destOrd="0" presId="urn:microsoft.com/office/officeart/2005/8/layout/orgChart1"/>
    <dgm:cxn modelId="{8729ED6F-6525-4862-A4E8-2DDBC62DE86D}" type="presParOf" srcId="{5E13E130-19C1-43FC-B1F4-A590AB9F1A84}" destId="{8670E66C-AE04-45B5-AD2D-5AC5905E02DF}" srcOrd="1" destOrd="0" presId="urn:microsoft.com/office/officeart/2005/8/layout/orgChart1"/>
    <dgm:cxn modelId="{AC30F841-FA59-448A-81DD-7477A027A19D}" type="presParOf" srcId="{76F36FED-F821-4B6B-BCAC-F118B46774B3}" destId="{40DF8505-B02E-467B-B74D-15E19A26EE00}" srcOrd="1" destOrd="0" presId="urn:microsoft.com/office/officeart/2005/8/layout/orgChart1"/>
    <dgm:cxn modelId="{6C3AA45E-B740-4B21-9E66-CA8BC90E850A}" type="presParOf" srcId="{76F36FED-F821-4B6B-BCAC-F118B46774B3}" destId="{9A9771E2-D689-4F69-8576-7949DE54703F}" srcOrd="2" destOrd="0" presId="urn:microsoft.com/office/officeart/2005/8/layout/orgChart1"/>
    <dgm:cxn modelId="{E863C20A-C73B-490C-8846-C72E8B69C57D}" type="presParOf" srcId="{2AA25B0F-243E-4792-8E14-A00611054B8A}" destId="{B4BE4A58-1DE1-48B3-9F4E-1F130B487B19}" srcOrd="2" destOrd="0" presId="urn:microsoft.com/office/officeart/2005/8/layout/orgChart1"/>
    <dgm:cxn modelId="{E2AE1A52-B598-418D-A992-F53CFEBC42EF}" type="presParOf" srcId="{2AA25B0F-243E-4792-8E14-A00611054B8A}" destId="{7EE3342C-D536-4042-84BC-AE6DE421B111}" srcOrd="3" destOrd="0" presId="urn:microsoft.com/office/officeart/2005/8/layout/orgChart1"/>
    <dgm:cxn modelId="{593E10FD-8CCB-4A67-9351-29B2ABF58CBC}" type="presParOf" srcId="{7EE3342C-D536-4042-84BC-AE6DE421B111}" destId="{A1D66004-25A3-4AB4-924A-F36AA40B1BCF}" srcOrd="0" destOrd="0" presId="urn:microsoft.com/office/officeart/2005/8/layout/orgChart1"/>
    <dgm:cxn modelId="{3BB46B69-B5BC-40A5-916C-264CC2428F9A}" type="presParOf" srcId="{A1D66004-25A3-4AB4-924A-F36AA40B1BCF}" destId="{3BF600CA-F04C-4709-8749-5AB3747000EE}" srcOrd="0" destOrd="0" presId="urn:microsoft.com/office/officeart/2005/8/layout/orgChart1"/>
    <dgm:cxn modelId="{F2C8F044-0C7A-4702-BD03-E58865BD11DE}" type="presParOf" srcId="{A1D66004-25A3-4AB4-924A-F36AA40B1BCF}" destId="{0015B5F9-5D1F-4CB9-BF2A-5E249F1778E9}" srcOrd="1" destOrd="0" presId="urn:microsoft.com/office/officeart/2005/8/layout/orgChart1"/>
    <dgm:cxn modelId="{3B382FBC-178E-476B-92CC-28B730A93A00}" type="presParOf" srcId="{7EE3342C-D536-4042-84BC-AE6DE421B111}" destId="{C52CF561-0411-4774-A902-2912DF7EF8C1}" srcOrd="1" destOrd="0" presId="urn:microsoft.com/office/officeart/2005/8/layout/orgChart1"/>
    <dgm:cxn modelId="{A92E5907-3CE6-4D6C-A20E-F1DA8179BF2A}" type="presParOf" srcId="{7EE3342C-D536-4042-84BC-AE6DE421B111}" destId="{70821B29-21AE-4740-877B-83E90519484E}" srcOrd="2" destOrd="0" presId="urn:microsoft.com/office/officeart/2005/8/layout/orgChart1"/>
    <dgm:cxn modelId="{5FDCD473-2C42-4462-97AB-2FB7CBA0E970}" type="presParOf" srcId="{EAB919DB-8D2B-4FBC-8C71-015BE3AC8401}" destId="{78907F26-43EB-4F80-A582-5734F2FC2201}"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734CC42C-6AF3-4CFD-9DC1-78E919E0A922}" type="doc">
      <dgm:prSet loTypeId="urn:microsoft.com/office/officeart/2005/8/layout/orgChart1" loCatId="hierarchy" qsTypeId="urn:microsoft.com/office/officeart/2005/8/quickstyle/simple5" qsCatId="simple" csTypeId="urn:microsoft.com/office/officeart/2005/8/colors/accent1_2" csCatId="accent1" phldr="1"/>
      <dgm:spPr/>
      <dgm:t>
        <a:bodyPr/>
        <a:lstStyle/>
        <a:p>
          <a:endParaRPr lang="en-US"/>
        </a:p>
      </dgm:t>
    </dgm:pt>
    <dgm:pt modelId="{4F31B58C-AB66-46AD-84BE-E9A050617CD2}">
      <dgm:prSet phldrT="[Text]"/>
      <dgm:spPr>
        <a:solidFill>
          <a:srgbClr val="002060"/>
        </a:solidFill>
      </dgm:spPr>
      <dgm:t>
        <a:bodyPr/>
        <a:lstStyle/>
        <a:p>
          <a:r>
            <a:rPr lang="en-US" dirty="0">
              <a:effectLst>
                <a:outerShdw blurRad="38100" dist="38100" dir="2700000" algn="tl">
                  <a:srgbClr val="000000">
                    <a:alpha val="43137"/>
                  </a:srgbClr>
                </a:outerShdw>
              </a:effectLst>
            </a:rPr>
            <a:t>Acute  </a:t>
          </a:r>
        </a:p>
      </dgm:t>
    </dgm:pt>
    <dgm:pt modelId="{F7CFCA92-108B-45E0-A364-9B4D81C65021}" type="parTrans" cxnId="{AF59E2D8-B46B-49DE-AA20-BDAAC4D480BE}">
      <dgm:prSet/>
      <dgm:spPr/>
      <dgm:t>
        <a:bodyPr/>
        <a:lstStyle/>
        <a:p>
          <a:endParaRPr lang="en-US"/>
        </a:p>
      </dgm:t>
    </dgm:pt>
    <dgm:pt modelId="{65F62717-63EB-4B36-9C65-C2FC5D353795}" type="sibTrans" cxnId="{AF59E2D8-B46B-49DE-AA20-BDAAC4D480BE}">
      <dgm:prSet/>
      <dgm:spPr/>
      <dgm:t>
        <a:bodyPr/>
        <a:lstStyle/>
        <a:p>
          <a:endParaRPr lang="en-US"/>
        </a:p>
      </dgm:t>
    </dgm:pt>
    <dgm:pt modelId="{17E69FA5-059E-4414-9983-EB4D73BB7FF0}">
      <dgm:prSet phldrT="[Text]"/>
      <dgm:spPr>
        <a:solidFill>
          <a:srgbClr val="FF0000"/>
        </a:solidFill>
      </dgm:spPr>
      <dgm:t>
        <a:bodyPr/>
        <a:lstStyle/>
        <a:p>
          <a:r>
            <a:rPr lang="en-US" dirty="0">
              <a:effectLst>
                <a:outerShdw blurRad="38100" dist="38100" dir="2700000" algn="tl">
                  <a:srgbClr val="000000">
                    <a:alpha val="43137"/>
                  </a:srgbClr>
                </a:outerShdw>
              </a:effectLst>
            </a:rPr>
            <a:t>yes</a:t>
          </a:r>
        </a:p>
      </dgm:t>
    </dgm:pt>
    <dgm:pt modelId="{515B32A5-2770-43D5-A952-F527760D887F}" type="parTrans" cxnId="{7340CD1C-5C02-4767-9172-F32A60F027DD}">
      <dgm:prSet/>
      <dgm:spPr/>
      <dgm:t>
        <a:bodyPr/>
        <a:lstStyle/>
        <a:p>
          <a:endParaRPr lang="en-US">
            <a:effectLst>
              <a:outerShdw blurRad="38100" dist="38100" dir="2700000" algn="tl">
                <a:srgbClr val="000000">
                  <a:alpha val="43137"/>
                </a:srgbClr>
              </a:outerShdw>
            </a:effectLst>
          </a:endParaRPr>
        </a:p>
      </dgm:t>
    </dgm:pt>
    <dgm:pt modelId="{90E9FB9F-7EB3-4060-B3E5-0F1CAF2D0415}" type="sibTrans" cxnId="{7340CD1C-5C02-4767-9172-F32A60F027DD}">
      <dgm:prSet/>
      <dgm:spPr/>
      <dgm:t>
        <a:bodyPr/>
        <a:lstStyle/>
        <a:p>
          <a:endParaRPr lang="en-US"/>
        </a:p>
      </dgm:t>
    </dgm:pt>
    <dgm:pt modelId="{F3628058-7D51-4C60-8B21-D49800EAF7DD}">
      <dgm:prSet phldrT="[Text]"/>
      <dgm:spPr>
        <a:solidFill>
          <a:srgbClr val="002060"/>
        </a:solidFill>
      </dgm:spPr>
      <dgm:t>
        <a:bodyPr/>
        <a:lstStyle/>
        <a:p>
          <a:r>
            <a:rPr lang="en-US" dirty="0">
              <a:effectLst>
                <a:outerShdw blurRad="38100" dist="38100" dir="2700000" algn="tl">
                  <a:srgbClr val="000000">
                    <a:alpha val="43137"/>
                  </a:srgbClr>
                </a:outerShdw>
              </a:effectLst>
            </a:rPr>
            <a:t>No </a:t>
          </a:r>
        </a:p>
      </dgm:t>
    </dgm:pt>
    <dgm:pt modelId="{E49BC031-3CB7-4144-9222-98959630E9AD}" type="parTrans" cxnId="{1F7476B9-9935-4059-932F-E3A63ABD1165}">
      <dgm:prSet/>
      <dgm:spPr/>
      <dgm:t>
        <a:bodyPr/>
        <a:lstStyle/>
        <a:p>
          <a:endParaRPr lang="en-US">
            <a:effectLst>
              <a:outerShdw blurRad="38100" dist="38100" dir="2700000" algn="tl">
                <a:srgbClr val="000000">
                  <a:alpha val="43137"/>
                </a:srgbClr>
              </a:outerShdw>
            </a:effectLst>
          </a:endParaRPr>
        </a:p>
      </dgm:t>
    </dgm:pt>
    <dgm:pt modelId="{65C7E8AD-999F-49D8-B738-6033BEDC478F}" type="sibTrans" cxnId="{1F7476B9-9935-4059-932F-E3A63ABD1165}">
      <dgm:prSet/>
      <dgm:spPr/>
      <dgm:t>
        <a:bodyPr/>
        <a:lstStyle/>
        <a:p>
          <a:endParaRPr lang="en-US"/>
        </a:p>
      </dgm:t>
    </dgm:pt>
    <dgm:pt modelId="{7CEEA245-B280-465C-B59D-B025C8EFAA45}" type="pres">
      <dgm:prSet presAssocID="{734CC42C-6AF3-4CFD-9DC1-78E919E0A922}" presName="hierChild1" presStyleCnt="0">
        <dgm:presLayoutVars>
          <dgm:orgChart val="1"/>
          <dgm:chPref val="1"/>
          <dgm:dir/>
          <dgm:animOne val="branch"/>
          <dgm:animLvl val="lvl"/>
          <dgm:resizeHandles/>
        </dgm:presLayoutVars>
      </dgm:prSet>
      <dgm:spPr/>
    </dgm:pt>
    <dgm:pt modelId="{EAB919DB-8D2B-4FBC-8C71-015BE3AC8401}" type="pres">
      <dgm:prSet presAssocID="{4F31B58C-AB66-46AD-84BE-E9A050617CD2}" presName="hierRoot1" presStyleCnt="0">
        <dgm:presLayoutVars>
          <dgm:hierBranch val="init"/>
        </dgm:presLayoutVars>
      </dgm:prSet>
      <dgm:spPr/>
    </dgm:pt>
    <dgm:pt modelId="{EF77AB96-C1AC-4C1E-8F4D-E800794EAE33}" type="pres">
      <dgm:prSet presAssocID="{4F31B58C-AB66-46AD-84BE-E9A050617CD2}" presName="rootComposite1" presStyleCnt="0"/>
      <dgm:spPr/>
    </dgm:pt>
    <dgm:pt modelId="{8861B41E-9012-4A6F-96BA-1643BEDC9344}" type="pres">
      <dgm:prSet presAssocID="{4F31B58C-AB66-46AD-84BE-E9A050617CD2}" presName="rootText1" presStyleLbl="node0" presStyleIdx="0" presStyleCnt="1">
        <dgm:presLayoutVars>
          <dgm:chPref val="3"/>
        </dgm:presLayoutVars>
      </dgm:prSet>
      <dgm:spPr/>
    </dgm:pt>
    <dgm:pt modelId="{E337EF36-ED06-47AC-ABB5-2307EA0393CA}" type="pres">
      <dgm:prSet presAssocID="{4F31B58C-AB66-46AD-84BE-E9A050617CD2}" presName="rootConnector1" presStyleLbl="node1" presStyleIdx="0" presStyleCnt="0"/>
      <dgm:spPr/>
    </dgm:pt>
    <dgm:pt modelId="{2AA25B0F-243E-4792-8E14-A00611054B8A}" type="pres">
      <dgm:prSet presAssocID="{4F31B58C-AB66-46AD-84BE-E9A050617CD2}" presName="hierChild2" presStyleCnt="0"/>
      <dgm:spPr/>
    </dgm:pt>
    <dgm:pt modelId="{9EA8754A-D9C5-47AB-9F2A-BD4951932ED3}" type="pres">
      <dgm:prSet presAssocID="{515B32A5-2770-43D5-A952-F527760D887F}" presName="Name37" presStyleLbl="parChTrans1D2" presStyleIdx="0" presStyleCnt="2"/>
      <dgm:spPr/>
    </dgm:pt>
    <dgm:pt modelId="{76F36FED-F821-4B6B-BCAC-F118B46774B3}" type="pres">
      <dgm:prSet presAssocID="{17E69FA5-059E-4414-9983-EB4D73BB7FF0}" presName="hierRoot2" presStyleCnt="0">
        <dgm:presLayoutVars>
          <dgm:hierBranch val="init"/>
        </dgm:presLayoutVars>
      </dgm:prSet>
      <dgm:spPr/>
    </dgm:pt>
    <dgm:pt modelId="{5E13E130-19C1-43FC-B1F4-A590AB9F1A84}" type="pres">
      <dgm:prSet presAssocID="{17E69FA5-059E-4414-9983-EB4D73BB7FF0}" presName="rootComposite" presStyleCnt="0"/>
      <dgm:spPr/>
    </dgm:pt>
    <dgm:pt modelId="{2CB4DF8A-857F-4AA0-81CE-3B585595CC1A}" type="pres">
      <dgm:prSet presAssocID="{17E69FA5-059E-4414-9983-EB4D73BB7FF0}" presName="rootText" presStyleLbl="node2" presStyleIdx="0" presStyleCnt="2">
        <dgm:presLayoutVars>
          <dgm:chPref val="3"/>
        </dgm:presLayoutVars>
      </dgm:prSet>
      <dgm:spPr/>
    </dgm:pt>
    <dgm:pt modelId="{8670E66C-AE04-45B5-AD2D-5AC5905E02DF}" type="pres">
      <dgm:prSet presAssocID="{17E69FA5-059E-4414-9983-EB4D73BB7FF0}" presName="rootConnector" presStyleLbl="node2" presStyleIdx="0" presStyleCnt="2"/>
      <dgm:spPr/>
    </dgm:pt>
    <dgm:pt modelId="{40DF8505-B02E-467B-B74D-15E19A26EE00}" type="pres">
      <dgm:prSet presAssocID="{17E69FA5-059E-4414-9983-EB4D73BB7FF0}" presName="hierChild4" presStyleCnt="0"/>
      <dgm:spPr/>
    </dgm:pt>
    <dgm:pt modelId="{9A9771E2-D689-4F69-8576-7949DE54703F}" type="pres">
      <dgm:prSet presAssocID="{17E69FA5-059E-4414-9983-EB4D73BB7FF0}" presName="hierChild5" presStyleCnt="0"/>
      <dgm:spPr/>
    </dgm:pt>
    <dgm:pt modelId="{B4BE4A58-1DE1-48B3-9F4E-1F130B487B19}" type="pres">
      <dgm:prSet presAssocID="{E49BC031-3CB7-4144-9222-98959630E9AD}" presName="Name37" presStyleLbl="parChTrans1D2" presStyleIdx="1" presStyleCnt="2"/>
      <dgm:spPr/>
    </dgm:pt>
    <dgm:pt modelId="{7EE3342C-D536-4042-84BC-AE6DE421B111}" type="pres">
      <dgm:prSet presAssocID="{F3628058-7D51-4C60-8B21-D49800EAF7DD}" presName="hierRoot2" presStyleCnt="0">
        <dgm:presLayoutVars>
          <dgm:hierBranch val="init"/>
        </dgm:presLayoutVars>
      </dgm:prSet>
      <dgm:spPr/>
    </dgm:pt>
    <dgm:pt modelId="{A1D66004-25A3-4AB4-924A-F36AA40B1BCF}" type="pres">
      <dgm:prSet presAssocID="{F3628058-7D51-4C60-8B21-D49800EAF7DD}" presName="rootComposite" presStyleCnt="0"/>
      <dgm:spPr/>
    </dgm:pt>
    <dgm:pt modelId="{3BF600CA-F04C-4709-8749-5AB3747000EE}" type="pres">
      <dgm:prSet presAssocID="{F3628058-7D51-4C60-8B21-D49800EAF7DD}" presName="rootText" presStyleLbl="node2" presStyleIdx="1" presStyleCnt="2">
        <dgm:presLayoutVars>
          <dgm:chPref val="3"/>
        </dgm:presLayoutVars>
      </dgm:prSet>
      <dgm:spPr/>
    </dgm:pt>
    <dgm:pt modelId="{0015B5F9-5D1F-4CB9-BF2A-5E249F1778E9}" type="pres">
      <dgm:prSet presAssocID="{F3628058-7D51-4C60-8B21-D49800EAF7DD}" presName="rootConnector" presStyleLbl="node2" presStyleIdx="1" presStyleCnt="2"/>
      <dgm:spPr/>
    </dgm:pt>
    <dgm:pt modelId="{C52CF561-0411-4774-A902-2912DF7EF8C1}" type="pres">
      <dgm:prSet presAssocID="{F3628058-7D51-4C60-8B21-D49800EAF7DD}" presName="hierChild4" presStyleCnt="0"/>
      <dgm:spPr/>
    </dgm:pt>
    <dgm:pt modelId="{70821B29-21AE-4740-877B-83E90519484E}" type="pres">
      <dgm:prSet presAssocID="{F3628058-7D51-4C60-8B21-D49800EAF7DD}" presName="hierChild5" presStyleCnt="0"/>
      <dgm:spPr/>
    </dgm:pt>
    <dgm:pt modelId="{78907F26-43EB-4F80-A582-5734F2FC2201}" type="pres">
      <dgm:prSet presAssocID="{4F31B58C-AB66-46AD-84BE-E9A050617CD2}" presName="hierChild3" presStyleCnt="0"/>
      <dgm:spPr/>
    </dgm:pt>
  </dgm:ptLst>
  <dgm:cxnLst>
    <dgm:cxn modelId="{7BF8470B-6EB7-4E87-8AEC-180B36486D94}" type="presOf" srcId="{E49BC031-3CB7-4144-9222-98959630E9AD}" destId="{B4BE4A58-1DE1-48B3-9F4E-1F130B487B19}" srcOrd="0" destOrd="0" presId="urn:microsoft.com/office/officeart/2005/8/layout/orgChart1"/>
    <dgm:cxn modelId="{7340CD1C-5C02-4767-9172-F32A60F027DD}" srcId="{4F31B58C-AB66-46AD-84BE-E9A050617CD2}" destId="{17E69FA5-059E-4414-9983-EB4D73BB7FF0}" srcOrd="0" destOrd="0" parTransId="{515B32A5-2770-43D5-A952-F527760D887F}" sibTransId="{90E9FB9F-7EB3-4060-B3E5-0F1CAF2D0415}"/>
    <dgm:cxn modelId="{B5396530-56AB-482E-9EB5-C294C251C5A8}" type="presOf" srcId="{17E69FA5-059E-4414-9983-EB4D73BB7FF0}" destId="{2CB4DF8A-857F-4AA0-81CE-3B585595CC1A}" srcOrd="0" destOrd="0" presId="urn:microsoft.com/office/officeart/2005/8/layout/orgChart1"/>
    <dgm:cxn modelId="{695D2940-F6D1-4BF9-8DF5-5E633213D583}" type="presOf" srcId="{17E69FA5-059E-4414-9983-EB4D73BB7FF0}" destId="{8670E66C-AE04-45B5-AD2D-5AC5905E02DF}" srcOrd="1" destOrd="0" presId="urn:microsoft.com/office/officeart/2005/8/layout/orgChart1"/>
    <dgm:cxn modelId="{D82FF15C-7E9B-4B9E-BA37-F2CBD937E5B5}" type="presOf" srcId="{734CC42C-6AF3-4CFD-9DC1-78E919E0A922}" destId="{7CEEA245-B280-465C-B59D-B025C8EFAA45}" srcOrd="0" destOrd="0" presId="urn:microsoft.com/office/officeart/2005/8/layout/orgChart1"/>
    <dgm:cxn modelId="{C37DEC5A-7D3F-4076-A001-8BA6E63C1BA5}" type="presOf" srcId="{F3628058-7D51-4C60-8B21-D49800EAF7DD}" destId="{3BF600CA-F04C-4709-8749-5AB3747000EE}" srcOrd="0" destOrd="0" presId="urn:microsoft.com/office/officeart/2005/8/layout/orgChart1"/>
    <dgm:cxn modelId="{C5828C7C-42CA-46E0-9AD2-871D19C56BAD}" type="presOf" srcId="{F3628058-7D51-4C60-8B21-D49800EAF7DD}" destId="{0015B5F9-5D1F-4CB9-BF2A-5E249F1778E9}" srcOrd="1" destOrd="0" presId="urn:microsoft.com/office/officeart/2005/8/layout/orgChart1"/>
    <dgm:cxn modelId="{E0E19C89-6B42-45F7-8249-6CB4590D3960}" type="presOf" srcId="{515B32A5-2770-43D5-A952-F527760D887F}" destId="{9EA8754A-D9C5-47AB-9F2A-BD4951932ED3}" srcOrd="0" destOrd="0" presId="urn:microsoft.com/office/officeart/2005/8/layout/orgChart1"/>
    <dgm:cxn modelId="{1F7476B9-9935-4059-932F-E3A63ABD1165}" srcId="{4F31B58C-AB66-46AD-84BE-E9A050617CD2}" destId="{F3628058-7D51-4C60-8B21-D49800EAF7DD}" srcOrd="1" destOrd="0" parTransId="{E49BC031-3CB7-4144-9222-98959630E9AD}" sibTransId="{65C7E8AD-999F-49D8-B738-6033BEDC478F}"/>
    <dgm:cxn modelId="{6CCE1DD7-8466-44A2-BBC2-E0CA3E7CAE00}" type="presOf" srcId="{4F31B58C-AB66-46AD-84BE-E9A050617CD2}" destId="{8861B41E-9012-4A6F-96BA-1643BEDC9344}" srcOrd="0" destOrd="0" presId="urn:microsoft.com/office/officeart/2005/8/layout/orgChart1"/>
    <dgm:cxn modelId="{AF59E2D8-B46B-49DE-AA20-BDAAC4D480BE}" srcId="{734CC42C-6AF3-4CFD-9DC1-78E919E0A922}" destId="{4F31B58C-AB66-46AD-84BE-E9A050617CD2}" srcOrd="0" destOrd="0" parTransId="{F7CFCA92-108B-45E0-A364-9B4D81C65021}" sibTransId="{65F62717-63EB-4B36-9C65-C2FC5D353795}"/>
    <dgm:cxn modelId="{B8E379E7-7E53-4E56-8C39-AA7DCEAF11CD}" type="presOf" srcId="{4F31B58C-AB66-46AD-84BE-E9A050617CD2}" destId="{E337EF36-ED06-47AC-ABB5-2307EA0393CA}" srcOrd="1" destOrd="0" presId="urn:microsoft.com/office/officeart/2005/8/layout/orgChart1"/>
    <dgm:cxn modelId="{647F9705-A9B9-4B76-843D-A097263F3C1D}" type="presParOf" srcId="{7CEEA245-B280-465C-B59D-B025C8EFAA45}" destId="{EAB919DB-8D2B-4FBC-8C71-015BE3AC8401}" srcOrd="0" destOrd="0" presId="urn:microsoft.com/office/officeart/2005/8/layout/orgChart1"/>
    <dgm:cxn modelId="{39EB7E67-B286-40C7-819E-A213C71992DC}" type="presParOf" srcId="{EAB919DB-8D2B-4FBC-8C71-015BE3AC8401}" destId="{EF77AB96-C1AC-4C1E-8F4D-E800794EAE33}" srcOrd="0" destOrd="0" presId="urn:microsoft.com/office/officeart/2005/8/layout/orgChart1"/>
    <dgm:cxn modelId="{7C859718-8BB8-465B-BE5D-A781AF7847D9}" type="presParOf" srcId="{EF77AB96-C1AC-4C1E-8F4D-E800794EAE33}" destId="{8861B41E-9012-4A6F-96BA-1643BEDC9344}" srcOrd="0" destOrd="0" presId="urn:microsoft.com/office/officeart/2005/8/layout/orgChart1"/>
    <dgm:cxn modelId="{D4304AE0-AA87-4A51-9EE6-5F64FDFFE528}" type="presParOf" srcId="{EF77AB96-C1AC-4C1E-8F4D-E800794EAE33}" destId="{E337EF36-ED06-47AC-ABB5-2307EA0393CA}" srcOrd="1" destOrd="0" presId="urn:microsoft.com/office/officeart/2005/8/layout/orgChart1"/>
    <dgm:cxn modelId="{19A671EC-E2D4-43B2-BF03-ABF1B6CB3999}" type="presParOf" srcId="{EAB919DB-8D2B-4FBC-8C71-015BE3AC8401}" destId="{2AA25B0F-243E-4792-8E14-A00611054B8A}" srcOrd="1" destOrd="0" presId="urn:microsoft.com/office/officeart/2005/8/layout/orgChart1"/>
    <dgm:cxn modelId="{36D5BDFF-230E-45CE-BDAA-97C1D0A3C5D2}" type="presParOf" srcId="{2AA25B0F-243E-4792-8E14-A00611054B8A}" destId="{9EA8754A-D9C5-47AB-9F2A-BD4951932ED3}" srcOrd="0" destOrd="0" presId="urn:microsoft.com/office/officeart/2005/8/layout/orgChart1"/>
    <dgm:cxn modelId="{FD026F35-B02A-4996-8DFA-28ECC6FADCE1}" type="presParOf" srcId="{2AA25B0F-243E-4792-8E14-A00611054B8A}" destId="{76F36FED-F821-4B6B-BCAC-F118B46774B3}" srcOrd="1" destOrd="0" presId="urn:microsoft.com/office/officeart/2005/8/layout/orgChart1"/>
    <dgm:cxn modelId="{47F5F55E-6AF4-40B7-B36E-E3C3C8EF8B9C}" type="presParOf" srcId="{76F36FED-F821-4B6B-BCAC-F118B46774B3}" destId="{5E13E130-19C1-43FC-B1F4-A590AB9F1A84}" srcOrd="0" destOrd="0" presId="urn:microsoft.com/office/officeart/2005/8/layout/orgChart1"/>
    <dgm:cxn modelId="{2ECC882F-B9A3-420C-946F-0CAF43A5E368}" type="presParOf" srcId="{5E13E130-19C1-43FC-B1F4-A590AB9F1A84}" destId="{2CB4DF8A-857F-4AA0-81CE-3B585595CC1A}" srcOrd="0" destOrd="0" presId="urn:microsoft.com/office/officeart/2005/8/layout/orgChart1"/>
    <dgm:cxn modelId="{8729ED6F-6525-4862-A4E8-2DDBC62DE86D}" type="presParOf" srcId="{5E13E130-19C1-43FC-B1F4-A590AB9F1A84}" destId="{8670E66C-AE04-45B5-AD2D-5AC5905E02DF}" srcOrd="1" destOrd="0" presId="urn:microsoft.com/office/officeart/2005/8/layout/orgChart1"/>
    <dgm:cxn modelId="{AC30F841-FA59-448A-81DD-7477A027A19D}" type="presParOf" srcId="{76F36FED-F821-4B6B-BCAC-F118B46774B3}" destId="{40DF8505-B02E-467B-B74D-15E19A26EE00}" srcOrd="1" destOrd="0" presId="urn:microsoft.com/office/officeart/2005/8/layout/orgChart1"/>
    <dgm:cxn modelId="{6C3AA45E-B740-4B21-9E66-CA8BC90E850A}" type="presParOf" srcId="{76F36FED-F821-4B6B-BCAC-F118B46774B3}" destId="{9A9771E2-D689-4F69-8576-7949DE54703F}" srcOrd="2" destOrd="0" presId="urn:microsoft.com/office/officeart/2005/8/layout/orgChart1"/>
    <dgm:cxn modelId="{E863C20A-C73B-490C-8846-C72E8B69C57D}" type="presParOf" srcId="{2AA25B0F-243E-4792-8E14-A00611054B8A}" destId="{B4BE4A58-1DE1-48B3-9F4E-1F130B487B19}" srcOrd="2" destOrd="0" presId="urn:microsoft.com/office/officeart/2005/8/layout/orgChart1"/>
    <dgm:cxn modelId="{E2AE1A52-B598-418D-A992-F53CFEBC42EF}" type="presParOf" srcId="{2AA25B0F-243E-4792-8E14-A00611054B8A}" destId="{7EE3342C-D536-4042-84BC-AE6DE421B111}" srcOrd="3" destOrd="0" presId="urn:microsoft.com/office/officeart/2005/8/layout/orgChart1"/>
    <dgm:cxn modelId="{593E10FD-8CCB-4A67-9351-29B2ABF58CBC}" type="presParOf" srcId="{7EE3342C-D536-4042-84BC-AE6DE421B111}" destId="{A1D66004-25A3-4AB4-924A-F36AA40B1BCF}" srcOrd="0" destOrd="0" presId="urn:microsoft.com/office/officeart/2005/8/layout/orgChart1"/>
    <dgm:cxn modelId="{3BB46B69-B5BC-40A5-916C-264CC2428F9A}" type="presParOf" srcId="{A1D66004-25A3-4AB4-924A-F36AA40B1BCF}" destId="{3BF600CA-F04C-4709-8749-5AB3747000EE}" srcOrd="0" destOrd="0" presId="urn:microsoft.com/office/officeart/2005/8/layout/orgChart1"/>
    <dgm:cxn modelId="{F2C8F044-0C7A-4702-BD03-E58865BD11DE}" type="presParOf" srcId="{A1D66004-25A3-4AB4-924A-F36AA40B1BCF}" destId="{0015B5F9-5D1F-4CB9-BF2A-5E249F1778E9}" srcOrd="1" destOrd="0" presId="urn:microsoft.com/office/officeart/2005/8/layout/orgChart1"/>
    <dgm:cxn modelId="{3B382FBC-178E-476B-92CC-28B730A93A00}" type="presParOf" srcId="{7EE3342C-D536-4042-84BC-AE6DE421B111}" destId="{C52CF561-0411-4774-A902-2912DF7EF8C1}" srcOrd="1" destOrd="0" presId="urn:microsoft.com/office/officeart/2005/8/layout/orgChart1"/>
    <dgm:cxn modelId="{A92E5907-3CE6-4D6C-A20E-F1DA8179BF2A}" type="presParOf" srcId="{7EE3342C-D536-4042-84BC-AE6DE421B111}" destId="{70821B29-21AE-4740-877B-83E90519484E}" srcOrd="2" destOrd="0" presId="urn:microsoft.com/office/officeart/2005/8/layout/orgChart1"/>
    <dgm:cxn modelId="{5FDCD473-2C42-4462-97AB-2FB7CBA0E970}" type="presParOf" srcId="{EAB919DB-8D2B-4FBC-8C71-015BE3AC8401}" destId="{78907F26-43EB-4F80-A582-5734F2FC2201}" srcOrd="2" destOrd="0" presId="urn:microsoft.com/office/officeart/2005/8/layout/orgChart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13E979D-1882-41BD-A310-480B745FEC72}" type="doc">
      <dgm:prSet loTypeId="urn:microsoft.com/office/officeart/2005/8/layout/hierarchy3" loCatId="hierarchy" qsTypeId="urn:microsoft.com/office/officeart/2005/8/quickstyle/simple5" qsCatId="simple" csTypeId="urn:microsoft.com/office/officeart/2005/8/colors/colorful1" csCatId="colorful" phldr="1"/>
      <dgm:spPr/>
      <dgm:t>
        <a:bodyPr/>
        <a:lstStyle/>
        <a:p>
          <a:endParaRPr lang="en-US"/>
        </a:p>
      </dgm:t>
    </dgm:pt>
    <dgm:pt modelId="{E3C92B6D-AD85-4BD4-B8B3-46D8A1E03124}">
      <dgm:prSet phldrT="[Text]"/>
      <dgm:spPr/>
      <dgm:t>
        <a:bodyPr/>
        <a:lstStyle/>
        <a:p>
          <a:r>
            <a:rPr lang="en-US" dirty="0">
              <a:effectLst>
                <a:outerShdw blurRad="38100" dist="38100" dir="2700000" algn="tl">
                  <a:srgbClr val="000000">
                    <a:alpha val="43137"/>
                  </a:srgbClr>
                </a:outerShdw>
              </a:effectLst>
            </a:rPr>
            <a:t>Non-renal loss</a:t>
          </a:r>
        </a:p>
      </dgm:t>
    </dgm:pt>
    <dgm:pt modelId="{71291AEB-6434-4409-AF5C-90550F95EEB0}" type="sibTrans" cxnId="{FAD88C40-7818-45E3-808E-493F5B7FEB3D}">
      <dgm:prSet/>
      <dgm:spPr/>
      <dgm:t>
        <a:bodyPr/>
        <a:lstStyle/>
        <a:p>
          <a:endParaRPr lang="en-US"/>
        </a:p>
      </dgm:t>
    </dgm:pt>
    <dgm:pt modelId="{86F6E60A-03E8-45AA-B914-7E461F3F96DB}" type="parTrans" cxnId="{FAD88C40-7818-45E3-808E-493F5B7FEB3D}">
      <dgm:prSet/>
      <dgm:spPr/>
      <dgm:t>
        <a:bodyPr/>
        <a:lstStyle/>
        <a:p>
          <a:endParaRPr lang="en-US"/>
        </a:p>
      </dgm:t>
    </dgm:pt>
    <dgm:pt modelId="{521CB292-4D08-4EF0-A56A-E8D12C856F72}">
      <dgm:prSet phldrT="[Text]"/>
      <dgm:spPr/>
      <dgm:t>
        <a:bodyPr/>
        <a:lstStyle/>
        <a:p>
          <a:r>
            <a:rPr lang="en-US" dirty="0">
              <a:effectLst>
                <a:outerShdw blurRad="38100" dist="38100" dir="2700000" algn="tl">
                  <a:srgbClr val="000000">
                    <a:alpha val="43137"/>
                  </a:srgbClr>
                </a:outerShdw>
              </a:effectLst>
            </a:rPr>
            <a:t>GIT loss: diarrhea, </a:t>
          </a:r>
          <a:r>
            <a:rPr lang="en-US" dirty="0" err="1">
              <a:effectLst>
                <a:outerShdw blurRad="38100" dist="38100" dir="2700000" algn="tl">
                  <a:srgbClr val="000000">
                    <a:alpha val="43137"/>
                  </a:srgbClr>
                </a:outerShdw>
              </a:effectLst>
            </a:rPr>
            <a:t>vomting</a:t>
          </a:r>
          <a:endParaRPr lang="en-US" dirty="0">
            <a:effectLst>
              <a:outerShdw blurRad="38100" dist="38100" dir="2700000" algn="tl">
                <a:srgbClr val="000000">
                  <a:alpha val="43137"/>
                </a:srgbClr>
              </a:outerShdw>
            </a:effectLst>
          </a:endParaRPr>
        </a:p>
      </dgm:t>
    </dgm:pt>
    <dgm:pt modelId="{95D3C501-EEC1-488D-8722-4D7645D16D89}" type="sibTrans" cxnId="{C04F2246-AD13-4A5D-89D8-E1175785EE69}">
      <dgm:prSet/>
      <dgm:spPr/>
      <dgm:t>
        <a:bodyPr/>
        <a:lstStyle/>
        <a:p>
          <a:endParaRPr lang="en-US"/>
        </a:p>
      </dgm:t>
    </dgm:pt>
    <dgm:pt modelId="{E56F5961-1D6C-48FD-B8E4-A38AFD602E76}" type="parTrans" cxnId="{C04F2246-AD13-4A5D-89D8-E1175785EE69}">
      <dgm:prSet/>
      <dgm:spPr/>
      <dgm:t>
        <a:bodyPr/>
        <a:lstStyle/>
        <a:p>
          <a:endParaRPr lang="en-US">
            <a:effectLst>
              <a:outerShdw blurRad="38100" dist="38100" dir="2700000" algn="tl">
                <a:srgbClr val="000000">
                  <a:alpha val="43137"/>
                </a:srgbClr>
              </a:outerShdw>
            </a:effectLst>
          </a:endParaRPr>
        </a:p>
      </dgm:t>
    </dgm:pt>
    <dgm:pt modelId="{67DA5CF5-240F-42B8-B7A0-2A30C85A6C10}">
      <dgm:prSet phldrT="[Text]"/>
      <dgm:spPr/>
      <dgm:t>
        <a:bodyPr/>
        <a:lstStyle/>
        <a:p>
          <a:r>
            <a:rPr lang="en-US" dirty="0">
              <a:effectLst>
                <a:outerShdw blurRad="38100" dist="38100" dir="2700000" algn="tl">
                  <a:srgbClr val="000000">
                    <a:alpha val="43137"/>
                  </a:srgbClr>
                </a:outerShdw>
              </a:effectLst>
            </a:rPr>
            <a:t>Skin loss: CF, burn</a:t>
          </a:r>
        </a:p>
      </dgm:t>
    </dgm:pt>
    <dgm:pt modelId="{50D5144E-22A1-4652-B338-7760C437BA48}" type="sibTrans" cxnId="{4F5AD2FD-C977-4D19-B4FD-C59665BAC53C}">
      <dgm:prSet/>
      <dgm:spPr/>
      <dgm:t>
        <a:bodyPr/>
        <a:lstStyle/>
        <a:p>
          <a:endParaRPr lang="en-US"/>
        </a:p>
      </dgm:t>
    </dgm:pt>
    <dgm:pt modelId="{AD496633-8F1A-46D3-BA92-9752F965C2DB}" type="parTrans" cxnId="{4F5AD2FD-C977-4D19-B4FD-C59665BAC53C}">
      <dgm:prSet/>
      <dgm:spPr/>
      <dgm:t>
        <a:bodyPr/>
        <a:lstStyle/>
        <a:p>
          <a:endParaRPr lang="en-US">
            <a:effectLst>
              <a:outerShdw blurRad="38100" dist="38100" dir="2700000" algn="tl">
                <a:srgbClr val="000000">
                  <a:alpha val="43137"/>
                </a:srgbClr>
              </a:outerShdw>
            </a:effectLst>
          </a:endParaRPr>
        </a:p>
      </dgm:t>
    </dgm:pt>
    <dgm:pt modelId="{9BB70677-E369-4344-B2FB-0BDA47F8578F}" type="pres">
      <dgm:prSet presAssocID="{413E979D-1882-41BD-A310-480B745FEC72}" presName="diagram" presStyleCnt="0">
        <dgm:presLayoutVars>
          <dgm:chPref val="1"/>
          <dgm:dir/>
          <dgm:animOne val="branch"/>
          <dgm:animLvl val="lvl"/>
          <dgm:resizeHandles/>
        </dgm:presLayoutVars>
      </dgm:prSet>
      <dgm:spPr/>
    </dgm:pt>
    <dgm:pt modelId="{53BFDDD8-65D7-4FC8-A6A7-8AF23D43A1C4}" type="pres">
      <dgm:prSet presAssocID="{E3C92B6D-AD85-4BD4-B8B3-46D8A1E03124}" presName="root" presStyleCnt="0"/>
      <dgm:spPr/>
    </dgm:pt>
    <dgm:pt modelId="{12680E18-CB02-4707-A60A-8E3310E6E001}" type="pres">
      <dgm:prSet presAssocID="{E3C92B6D-AD85-4BD4-B8B3-46D8A1E03124}" presName="rootComposite" presStyleCnt="0"/>
      <dgm:spPr/>
    </dgm:pt>
    <dgm:pt modelId="{394E4BB2-85ED-4A38-8C93-8FCFC905DEBB}" type="pres">
      <dgm:prSet presAssocID="{E3C92B6D-AD85-4BD4-B8B3-46D8A1E03124}" presName="rootText" presStyleLbl="node1" presStyleIdx="0" presStyleCnt="1"/>
      <dgm:spPr/>
    </dgm:pt>
    <dgm:pt modelId="{E1B71703-79BB-4A90-976B-4778B378D2A5}" type="pres">
      <dgm:prSet presAssocID="{E3C92B6D-AD85-4BD4-B8B3-46D8A1E03124}" presName="rootConnector" presStyleLbl="node1" presStyleIdx="0" presStyleCnt="1"/>
      <dgm:spPr/>
    </dgm:pt>
    <dgm:pt modelId="{FB9A7A92-2046-4FBA-BA10-21F2FC0BC4C0}" type="pres">
      <dgm:prSet presAssocID="{E3C92B6D-AD85-4BD4-B8B3-46D8A1E03124}" presName="childShape" presStyleCnt="0"/>
      <dgm:spPr/>
    </dgm:pt>
    <dgm:pt modelId="{F547124F-B8DB-4DFC-9113-576669AEB2BC}" type="pres">
      <dgm:prSet presAssocID="{E56F5961-1D6C-48FD-B8E4-A38AFD602E76}" presName="Name13" presStyleLbl="parChTrans1D2" presStyleIdx="0" presStyleCnt="2"/>
      <dgm:spPr/>
    </dgm:pt>
    <dgm:pt modelId="{3E397F26-5454-4EF4-96E8-C95BEE644322}" type="pres">
      <dgm:prSet presAssocID="{521CB292-4D08-4EF0-A56A-E8D12C856F72}" presName="childText" presStyleLbl="bgAcc1" presStyleIdx="0" presStyleCnt="2">
        <dgm:presLayoutVars>
          <dgm:bulletEnabled val="1"/>
        </dgm:presLayoutVars>
      </dgm:prSet>
      <dgm:spPr/>
    </dgm:pt>
    <dgm:pt modelId="{CADB0B14-FBE7-4F7B-895F-0409861A7797}" type="pres">
      <dgm:prSet presAssocID="{AD496633-8F1A-46D3-BA92-9752F965C2DB}" presName="Name13" presStyleLbl="parChTrans1D2" presStyleIdx="1" presStyleCnt="2"/>
      <dgm:spPr/>
    </dgm:pt>
    <dgm:pt modelId="{6A5DD3A1-E78A-48D7-A164-10DB896A877D}" type="pres">
      <dgm:prSet presAssocID="{67DA5CF5-240F-42B8-B7A0-2A30C85A6C10}" presName="childText" presStyleLbl="bgAcc1" presStyleIdx="1" presStyleCnt="2">
        <dgm:presLayoutVars>
          <dgm:bulletEnabled val="1"/>
        </dgm:presLayoutVars>
      </dgm:prSet>
      <dgm:spPr/>
    </dgm:pt>
  </dgm:ptLst>
  <dgm:cxnLst>
    <dgm:cxn modelId="{C4F05B26-41AA-45B8-912D-2634DA0FA895}" type="presOf" srcId="{AD496633-8F1A-46D3-BA92-9752F965C2DB}" destId="{CADB0B14-FBE7-4F7B-895F-0409861A7797}" srcOrd="0" destOrd="0" presId="urn:microsoft.com/office/officeart/2005/8/layout/hierarchy3"/>
    <dgm:cxn modelId="{0C391E3D-75C2-4B27-82F1-BCE807EE2FD5}" type="presOf" srcId="{413E979D-1882-41BD-A310-480B745FEC72}" destId="{9BB70677-E369-4344-B2FB-0BDA47F8578F}" srcOrd="0" destOrd="0" presId="urn:microsoft.com/office/officeart/2005/8/layout/hierarchy3"/>
    <dgm:cxn modelId="{F9400340-5E8B-4795-979F-DF3DE6C0BCB6}" type="presOf" srcId="{67DA5CF5-240F-42B8-B7A0-2A30C85A6C10}" destId="{6A5DD3A1-E78A-48D7-A164-10DB896A877D}" srcOrd="0" destOrd="0" presId="urn:microsoft.com/office/officeart/2005/8/layout/hierarchy3"/>
    <dgm:cxn modelId="{FAD88C40-7818-45E3-808E-493F5B7FEB3D}" srcId="{413E979D-1882-41BD-A310-480B745FEC72}" destId="{E3C92B6D-AD85-4BD4-B8B3-46D8A1E03124}" srcOrd="0" destOrd="0" parTransId="{86F6E60A-03E8-45AA-B914-7E461F3F96DB}" sibTransId="{71291AEB-6434-4409-AF5C-90550F95EEB0}"/>
    <dgm:cxn modelId="{C04F2246-AD13-4A5D-89D8-E1175785EE69}" srcId="{E3C92B6D-AD85-4BD4-B8B3-46D8A1E03124}" destId="{521CB292-4D08-4EF0-A56A-E8D12C856F72}" srcOrd="0" destOrd="0" parTransId="{E56F5961-1D6C-48FD-B8E4-A38AFD602E76}" sibTransId="{95D3C501-EEC1-488D-8722-4D7645D16D89}"/>
    <dgm:cxn modelId="{23C397B5-68AA-421C-BF99-A2FD45E1A1E9}" type="presOf" srcId="{E3C92B6D-AD85-4BD4-B8B3-46D8A1E03124}" destId="{394E4BB2-85ED-4A38-8C93-8FCFC905DEBB}" srcOrd="0" destOrd="0" presId="urn:microsoft.com/office/officeart/2005/8/layout/hierarchy3"/>
    <dgm:cxn modelId="{5CC2C4B8-7F43-4927-BAC7-3B69E0B0FFBF}" type="presOf" srcId="{E3C92B6D-AD85-4BD4-B8B3-46D8A1E03124}" destId="{E1B71703-79BB-4A90-976B-4778B378D2A5}" srcOrd="1" destOrd="0" presId="urn:microsoft.com/office/officeart/2005/8/layout/hierarchy3"/>
    <dgm:cxn modelId="{A614A4F0-CA00-4E4D-8848-1B6238917B9F}" type="presOf" srcId="{521CB292-4D08-4EF0-A56A-E8D12C856F72}" destId="{3E397F26-5454-4EF4-96E8-C95BEE644322}" srcOrd="0" destOrd="0" presId="urn:microsoft.com/office/officeart/2005/8/layout/hierarchy3"/>
    <dgm:cxn modelId="{8BDAC4FC-CA3B-4622-984B-319C761C679C}" type="presOf" srcId="{E56F5961-1D6C-48FD-B8E4-A38AFD602E76}" destId="{F547124F-B8DB-4DFC-9113-576669AEB2BC}" srcOrd="0" destOrd="0" presId="urn:microsoft.com/office/officeart/2005/8/layout/hierarchy3"/>
    <dgm:cxn modelId="{4F5AD2FD-C977-4D19-B4FD-C59665BAC53C}" srcId="{E3C92B6D-AD85-4BD4-B8B3-46D8A1E03124}" destId="{67DA5CF5-240F-42B8-B7A0-2A30C85A6C10}" srcOrd="1" destOrd="0" parTransId="{AD496633-8F1A-46D3-BA92-9752F965C2DB}" sibTransId="{50D5144E-22A1-4652-B338-7760C437BA48}"/>
    <dgm:cxn modelId="{43CB19C5-333D-4B34-AB22-FCFABFA0B312}" type="presParOf" srcId="{9BB70677-E369-4344-B2FB-0BDA47F8578F}" destId="{53BFDDD8-65D7-4FC8-A6A7-8AF23D43A1C4}" srcOrd="0" destOrd="0" presId="urn:microsoft.com/office/officeart/2005/8/layout/hierarchy3"/>
    <dgm:cxn modelId="{D735D3B0-3E8B-48C4-B894-764E090538E6}" type="presParOf" srcId="{53BFDDD8-65D7-4FC8-A6A7-8AF23D43A1C4}" destId="{12680E18-CB02-4707-A60A-8E3310E6E001}" srcOrd="0" destOrd="0" presId="urn:microsoft.com/office/officeart/2005/8/layout/hierarchy3"/>
    <dgm:cxn modelId="{390E341E-7A19-4DC7-B45A-5F7432FF67DD}" type="presParOf" srcId="{12680E18-CB02-4707-A60A-8E3310E6E001}" destId="{394E4BB2-85ED-4A38-8C93-8FCFC905DEBB}" srcOrd="0" destOrd="0" presId="urn:microsoft.com/office/officeart/2005/8/layout/hierarchy3"/>
    <dgm:cxn modelId="{CE540905-51B7-41C9-8ABB-0FC5876B6457}" type="presParOf" srcId="{12680E18-CB02-4707-A60A-8E3310E6E001}" destId="{E1B71703-79BB-4A90-976B-4778B378D2A5}" srcOrd="1" destOrd="0" presId="urn:microsoft.com/office/officeart/2005/8/layout/hierarchy3"/>
    <dgm:cxn modelId="{FC02AE6C-5933-42EE-97E9-36404106A256}" type="presParOf" srcId="{53BFDDD8-65D7-4FC8-A6A7-8AF23D43A1C4}" destId="{FB9A7A92-2046-4FBA-BA10-21F2FC0BC4C0}" srcOrd="1" destOrd="0" presId="urn:microsoft.com/office/officeart/2005/8/layout/hierarchy3"/>
    <dgm:cxn modelId="{A388B573-2F19-49DD-B9C0-7F4D98554591}" type="presParOf" srcId="{FB9A7A92-2046-4FBA-BA10-21F2FC0BC4C0}" destId="{F547124F-B8DB-4DFC-9113-576669AEB2BC}" srcOrd="0" destOrd="0" presId="urn:microsoft.com/office/officeart/2005/8/layout/hierarchy3"/>
    <dgm:cxn modelId="{3A1D83A7-A5C7-4207-AD41-68084DF55434}" type="presParOf" srcId="{FB9A7A92-2046-4FBA-BA10-21F2FC0BC4C0}" destId="{3E397F26-5454-4EF4-96E8-C95BEE644322}" srcOrd="1" destOrd="0" presId="urn:microsoft.com/office/officeart/2005/8/layout/hierarchy3"/>
    <dgm:cxn modelId="{803B23FE-051F-4FE7-A6D2-72298FE5CF55}" type="presParOf" srcId="{FB9A7A92-2046-4FBA-BA10-21F2FC0BC4C0}" destId="{CADB0B14-FBE7-4F7B-895F-0409861A7797}" srcOrd="2" destOrd="0" presId="urn:microsoft.com/office/officeart/2005/8/layout/hierarchy3"/>
    <dgm:cxn modelId="{BCADC2BB-6CCD-46E1-A4CE-C0322588FC4E}" type="presParOf" srcId="{FB9A7A92-2046-4FBA-BA10-21F2FC0BC4C0}" destId="{6A5DD3A1-E78A-48D7-A164-10DB896A877D}"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734CC42C-6AF3-4CFD-9DC1-78E919E0A922}" type="doc">
      <dgm:prSet loTypeId="urn:microsoft.com/office/officeart/2005/8/layout/orgChart1" loCatId="hierarchy" qsTypeId="urn:microsoft.com/office/officeart/2005/8/quickstyle/simple5" qsCatId="simple" csTypeId="urn:microsoft.com/office/officeart/2005/8/colors/accent1_2" csCatId="accent1" phldr="1"/>
      <dgm:spPr/>
      <dgm:t>
        <a:bodyPr/>
        <a:lstStyle/>
        <a:p>
          <a:endParaRPr lang="en-US"/>
        </a:p>
      </dgm:t>
    </dgm:pt>
    <dgm:pt modelId="{4F31B58C-AB66-46AD-84BE-E9A050617CD2}">
      <dgm:prSet phldrT="[Text]"/>
      <dgm:spPr>
        <a:solidFill>
          <a:srgbClr val="002060"/>
        </a:solidFill>
      </dgm:spPr>
      <dgm:t>
        <a:bodyPr/>
        <a:lstStyle/>
        <a:p>
          <a:r>
            <a:rPr lang="en-US" dirty="0">
              <a:effectLst>
                <a:outerShdw blurRad="38100" dist="38100" dir="2700000" algn="tl">
                  <a:srgbClr val="000000">
                    <a:alpha val="43137"/>
                  </a:srgbClr>
                </a:outerShdw>
              </a:effectLst>
            </a:rPr>
            <a:t>↓ECF  </a:t>
          </a:r>
        </a:p>
      </dgm:t>
    </dgm:pt>
    <dgm:pt modelId="{F7CFCA92-108B-45E0-A364-9B4D81C65021}" type="parTrans" cxnId="{AF59E2D8-B46B-49DE-AA20-BDAAC4D480BE}">
      <dgm:prSet/>
      <dgm:spPr/>
      <dgm:t>
        <a:bodyPr/>
        <a:lstStyle/>
        <a:p>
          <a:endParaRPr lang="en-US"/>
        </a:p>
      </dgm:t>
    </dgm:pt>
    <dgm:pt modelId="{65F62717-63EB-4B36-9C65-C2FC5D353795}" type="sibTrans" cxnId="{AF59E2D8-B46B-49DE-AA20-BDAAC4D480BE}">
      <dgm:prSet/>
      <dgm:spPr/>
      <dgm:t>
        <a:bodyPr/>
        <a:lstStyle/>
        <a:p>
          <a:endParaRPr lang="en-US"/>
        </a:p>
      </dgm:t>
    </dgm:pt>
    <dgm:pt modelId="{17E69FA5-059E-4414-9983-EB4D73BB7FF0}">
      <dgm:prSet phldrT="[Text]"/>
      <dgm:spPr>
        <a:solidFill>
          <a:srgbClr val="FF0000"/>
        </a:solidFill>
      </dgm:spPr>
      <dgm:t>
        <a:bodyPr/>
        <a:lstStyle/>
        <a:p>
          <a:r>
            <a:rPr lang="en-US" dirty="0">
              <a:effectLst>
                <a:outerShdw blurRad="38100" dist="38100" dir="2700000" algn="tl">
                  <a:srgbClr val="000000">
                    <a:alpha val="43137"/>
                  </a:srgbClr>
                </a:outerShdw>
              </a:effectLst>
            </a:rPr>
            <a:t>yes</a:t>
          </a:r>
        </a:p>
      </dgm:t>
    </dgm:pt>
    <dgm:pt modelId="{515B32A5-2770-43D5-A952-F527760D887F}" type="parTrans" cxnId="{7340CD1C-5C02-4767-9172-F32A60F027DD}">
      <dgm:prSet/>
      <dgm:spPr/>
      <dgm:t>
        <a:bodyPr/>
        <a:lstStyle/>
        <a:p>
          <a:endParaRPr lang="en-US">
            <a:effectLst>
              <a:outerShdw blurRad="38100" dist="38100" dir="2700000" algn="tl">
                <a:srgbClr val="000000">
                  <a:alpha val="43137"/>
                </a:srgbClr>
              </a:outerShdw>
            </a:effectLst>
          </a:endParaRPr>
        </a:p>
      </dgm:t>
    </dgm:pt>
    <dgm:pt modelId="{90E9FB9F-7EB3-4060-B3E5-0F1CAF2D0415}" type="sibTrans" cxnId="{7340CD1C-5C02-4767-9172-F32A60F027DD}">
      <dgm:prSet/>
      <dgm:spPr/>
      <dgm:t>
        <a:bodyPr/>
        <a:lstStyle/>
        <a:p>
          <a:endParaRPr lang="en-US"/>
        </a:p>
      </dgm:t>
    </dgm:pt>
    <dgm:pt modelId="{F3628058-7D51-4C60-8B21-D49800EAF7DD}">
      <dgm:prSet phldrT="[Text]"/>
      <dgm:spPr>
        <a:solidFill>
          <a:srgbClr val="002060"/>
        </a:solidFill>
      </dgm:spPr>
      <dgm:t>
        <a:bodyPr/>
        <a:lstStyle/>
        <a:p>
          <a:r>
            <a:rPr lang="en-US" dirty="0">
              <a:effectLst>
                <a:outerShdw blurRad="38100" dist="38100" dir="2700000" algn="tl">
                  <a:srgbClr val="000000">
                    <a:alpha val="43137"/>
                  </a:srgbClr>
                </a:outerShdw>
              </a:effectLst>
            </a:rPr>
            <a:t>No </a:t>
          </a:r>
        </a:p>
      </dgm:t>
    </dgm:pt>
    <dgm:pt modelId="{E49BC031-3CB7-4144-9222-98959630E9AD}" type="parTrans" cxnId="{1F7476B9-9935-4059-932F-E3A63ABD1165}">
      <dgm:prSet/>
      <dgm:spPr/>
      <dgm:t>
        <a:bodyPr/>
        <a:lstStyle/>
        <a:p>
          <a:endParaRPr lang="en-US">
            <a:effectLst>
              <a:outerShdw blurRad="38100" dist="38100" dir="2700000" algn="tl">
                <a:srgbClr val="000000">
                  <a:alpha val="43137"/>
                </a:srgbClr>
              </a:outerShdw>
            </a:effectLst>
          </a:endParaRPr>
        </a:p>
      </dgm:t>
    </dgm:pt>
    <dgm:pt modelId="{65C7E8AD-999F-49D8-B738-6033BEDC478F}" type="sibTrans" cxnId="{1F7476B9-9935-4059-932F-E3A63ABD1165}">
      <dgm:prSet/>
      <dgm:spPr/>
      <dgm:t>
        <a:bodyPr/>
        <a:lstStyle/>
        <a:p>
          <a:endParaRPr lang="en-US"/>
        </a:p>
      </dgm:t>
    </dgm:pt>
    <dgm:pt modelId="{7CEEA245-B280-465C-B59D-B025C8EFAA45}" type="pres">
      <dgm:prSet presAssocID="{734CC42C-6AF3-4CFD-9DC1-78E919E0A922}" presName="hierChild1" presStyleCnt="0">
        <dgm:presLayoutVars>
          <dgm:orgChart val="1"/>
          <dgm:chPref val="1"/>
          <dgm:dir/>
          <dgm:animOne val="branch"/>
          <dgm:animLvl val="lvl"/>
          <dgm:resizeHandles/>
        </dgm:presLayoutVars>
      </dgm:prSet>
      <dgm:spPr/>
    </dgm:pt>
    <dgm:pt modelId="{EAB919DB-8D2B-4FBC-8C71-015BE3AC8401}" type="pres">
      <dgm:prSet presAssocID="{4F31B58C-AB66-46AD-84BE-E9A050617CD2}" presName="hierRoot1" presStyleCnt="0">
        <dgm:presLayoutVars>
          <dgm:hierBranch val="init"/>
        </dgm:presLayoutVars>
      </dgm:prSet>
      <dgm:spPr/>
    </dgm:pt>
    <dgm:pt modelId="{EF77AB96-C1AC-4C1E-8F4D-E800794EAE33}" type="pres">
      <dgm:prSet presAssocID="{4F31B58C-AB66-46AD-84BE-E9A050617CD2}" presName="rootComposite1" presStyleCnt="0"/>
      <dgm:spPr/>
    </dgm:pt>
    <dgm:pt modelId="{8861B41E-9012-4A6F-96BA-1643BEDC9344}" type="pres">
      <dgm:prSet presAssocID="{4F31B58C-AB66-46AD-84BE-E9A050617CD2}" presName="rootText1" presStyleLbl="node0" presStyleIdx="0" presStyleCnt="1">
        <dgm:presLayoutVars>
          <dgm:chPref val="3"/>
        </dgm:presLayoutVars>
      </dgm:prSet>
      <dgm:spPr/>
    </dgm:pt>
    <dgm:pt modelId="{E337EF36-ED06-47AC-ABB5-2307EA0393CA}" type="pres">
      <dgm:prSet presAssocID="{4F31B58C-AB66-46AD-84BE-E9A050617CD2}" presName="rootConnector1" presStyleLbl="node1" presStyleIdx="0" presStyleCnt="0"/>
      <dgm:spPr/>
    </dgm:pt>
    <dgm:pt modelId="{2AA25B0F-243E-4792-8E14-A00611054B8A}" type="pres">
      <dgm:prSet presAssocID="{4F31B58C-AB66-46AD-84BE-E9A050617CD2}" presName="hierChild2" presStyleCnt="0"/>
      <dgm:spPr/>
    </dgm:pt>
    <dgm:pt modelId="{9EA8754A-D9C5-47AB-9F2A-BD4951932ED3}" type="pres">
      <dgm:prSet presAssocID="{515B32A5-2770-43D5-A952-F527760D887F}" presName="Name37" presStyleLbl="parChTrans1D2" presStyleIdx="0" presStyleCnt="2"/>
      <dgm:spPr/>
    </dgm:pt>
    <dgm:pt modelId="{76F36FED-F821-4B6B-BCAC-F118B46774B3}" type="pres">
      <dgm:prSet presAssocID="{17E69FA5-059E-4414-9983-EB4D73BB7FF0}" presName="hierRoot2" presStyleCnt="0">
        <dgm:presLayoutVars>
          <dgm:hierBranch val="init"/>
        </dgm:presLayoutVars>
      </dgm:prSet>
      <dgm:spPr/>
    </dgm:pt>
    <dgm:pt modelId="{5E13E130-19C1-43FC-B1F4-A590AB9F1A84}" type="pres">
      <dgm:prSet presAssocID="{17E69FA5-059E-4414-9983-EB4D73BB7FF0}" presName="rootComposite" presStyleCnt="0"/>
      <dgm:spPr/>
    </dgm:pt>
    <dgm:pt modelId="{2CB4DF8A-857F-4AA0-81CE-3B585595CC1A}" type="pres">
      <dgm:prSet presAssocID="{17E69FA5-059E-4414-9983-EB4D73BB7FF0}" presName="rootText" presStyleLbl="node2" presStyleIdx="0" presStyleCnt="2">
        <dgm:presLayoutVars>
          <dgm:chPref val="3"/>
        </dgm:presLayoutVars>
      </dgm:prSet>
      <dgm:spPr/>
    </dgm:pt>
    <dgm:pt modelId="{8670E66C-AE04-45B5-AD2D-5AC5905E02DF}" type="pres">
      <dgm:prSet presAssocID="{17E69FA5-059E-4414-9983-EB4D73BB7FF0}" presName="rootConnector" presStyleLbl="node2" presStyleIdx="0" presStyleCnt="2"/>
      <dgm:spPr/>
    </dgm:pt>
    <dgm:pt modelId="{40DF8505-B02E-467B-B74D-15E19A26EE00}" type="pres">
      <dgm:prSet presAssocID="{17E69FA5-059E-4414-9983-EB4D73BB7FF0}" presName="hierChild4" presStyleCnt="0"/>
      <dgm:spPr/>
    </dgm:pt>
    <dgm:pt modelId="{9A9771E2-D689-4F69-8576-7949DE54703F}" type="pres">
      <dgm:prSet presAssocID="{17E69FA5-059E-4414-9983-EB4D73BB7FF0}" presName="hierChild5" presStyleCnt="0"/>
      <dgm:spPr/>
    </dgm:pt>
    <dgm:pt modelId="{B4BE4A58-1DE1-48B3-9F4E-1F130B487B19}" type="pres">
      <dgm:prSet presAssocID="{E49BC031-3CB7-4144-9222-98959630E9AD}" presName="Name37" presStyleLbl="parChTrans1D2" presStyleIdx="1" presStyleCnt="2"/>
      <dgm:spPr/>
    </dgm:pt>
    <dgm:pt modelId="{7EE3342C-D536-4042-84BC-AE6DE421B111}" type="pres">
      <dgm:prSet presAssocID="{F3628058-7D51-4C60-8B21-D49800EAF7DD}" presName="hierRoot2" presStyleCnt="0">
        <dgm:presLayoutVars>
          <dgm:hierBranch val="init"/>
        </dgm:presLayoutVars>
      </dgm:prSet>
      <dgm:spPr/>
    </dgm:pt>
    <dgm:pt modelId="{A1D66004-25A3-4AB4-924A-F36AA40B1BCF}" type="pres">
      <dgm:prSet presAssocID="{F3628058-7D51-4C60-8B21-D49800EAF7DD}" presName="rootComposite" presStyleCnt="0"/>
      <dgm:spPr/>
    </dgm:pt>
    <dgm:pt modelId="{3BF600CA-F04C-4709-8749-5AB3747000EE}" type="pres">
      <dgm:prSet presAssocID="{F3628058-7D51-4C60-8B21-D49800EAF7DD}" presName="rootText" presStyleLbl="node2" presStyleIdx="1" presStyleCnt="2">
        <dgm:presLayoutVars>
          <dgm:chPref val="3"/>
        </dgm:presLayoutVars>
      </dgm:prSet>
      <dgm:spPr/>
    </dgm:pt>
    <dgm:pt modelId="{0015B5F9-5D1F-4CB9-BF2A-5E249F1778E9}" type="pres">
      <dgm:prSet presAssocID="{F3628058-7D51-4C60-8B21-D49800EAF7DD}" presName="rootConnector" presStyleLbl="node2" presStyleIdx="1" presStyleCnt="2"/>
      <dgm:spPr/>
    </dgm:pt>
    <dgm:pt modelId="{C52CF561-0411-4774-A902-2912DF7EF8C1}" type="pres">
      <dgm:prSet presAssocID="{F3628058-7D51-4C60-8B21-D49800EAF7DD}" presName="hierChild4" presStyleCnt="0"/>
      <dgm:spPr/>
    </dgm:pt>
    <dgm:pt modelId="{70821B29-21AE-4740-877B-83E90519484E}" type="pres">
      <dgm:prSet presAssocID="{F3628058-7D51-4C60-8B21-D49800EAF7DD}" presName="hierChild5" presStyleCnt="0"/>
      <dgm:spPr/>
    </dgm:pt>
    <dgm:pt modelId="{78907F26-43EB-4F80-A582-5734F2FC2201}" type="pres">
      <dgm:prSet presAssocID="{4F31B58C-AB66-46AD-84BE-E9A050617CD2}" presName="hierChild3" presStyleCnt="0"/>
      <dgm:spPr/>
    </dgm:pt>
  </dgm:ptLst>
  <dgm:cxnLst>
    <dgm:cxn modelId="{7BF8470B-6EB7-4E87-8AEC-180B36486D94}" type="presOf" srcId="{E49BC031-3CB7-4144-9222-98959630E9AD}" destId="{B4BE4A58-1DE1-48B3-9F4E-1F130B487B19}" srcOrd="0" destOrd="0" presId="urn:microsoft.com/office/officeart/2005/8/layout/orgChart1"/>
    <dgm:cxn modelId="{7340CD1C-5C02-4767-9172-F32A60F027DD}" srcId="{4F31B58C-AB66-46AD-84BE-E9A050617CD2}" destId="{17E69FA5-059E-4414-9983-EB4D73BB7FF0}" srcOrd="0" destOrd="0" parTransId="{515B32A5-2770-43D5-A952-F527760D887F}" sibTransId="{90E9FB9F-7EB3-4060-B3E5-0F1CAF2D0415}"/>
    <dgm:cxn modelId="{B5396530-56AB-482E-9EB5-C294C251C5A8}" type="presOf" srcId="{17E69FA5-059E-4414-9983-EB4D73BB7FF0}" destId="{2CB4DF8A-857F-4AA0-81CE-3B585595CC1A}" srcOrd="0" destOrd="0" presId="urn:microsoft.com/office/officeart/2005/8/layout/orgChart1"/>
    <dgm:cxn modelId="{695D2940-F6D1-4BF9-8DF5-5E633213D583}" type="presOf" srcId="{17E69FA5-059E-4414-9983-EB4D73BB7FF0}" destId="{8670E66C-AE04-45B5-AD2D-5AC5905E02DF}" srcOrd="1" destOrd="0" presId="urn:microsoft.com/office/officeart/2005/8/layout/orgChart1"/>
    <dgm:cxn modelId="{D82FF15C-7E9B-4B9E-BA37-F2CBD937E5B5}" type="presOf" srcId="{734CC42C-6AF3-4CFD-9DC1-78E919E0A922}" destId="{7CEEA245-B280-465C-B59D-B025C8EFAA45}" srcOrd="0" destOrd="0" presId="urn:microsoft.com/office/officeart/2005/8/layout/orgChart1"/>
    <dgm:cxn modelId="{C37DEC5A-7D3F-4076-A001-8BA6E63C1BA5}" type="presOf" srcId="{F3628058-7D51-4C60-8B21-D49800EAF7DD}" destId="{3BF600CA-F04C-4709-8749-5AB3747000EE}" srcOrd="0" destOrd="0" presId="urn:microsoft.com/office/officeart/2005/8/layout/orgChart1"/>
    <dgm:cxn modelId="{C5828C7C-42CA-46E0-9AD2-871D19C56BAD}" type="presOf" srcId="{F3628058-7D51-4C60-8B21-D49800EAF7DD}" destId="{0015B5F9-5D1F-4CB9-BF2A-5E249F1778E9}" srcOrd="1" destOrd="0" presId="urn:microsoft.com/office/officeart/2005/8/layout/orgChart1"/>
    <dgm:cxn modelId="{E0E19C89-6B42-45F7-8249-6CB4590D3960}" type="presOf" srcId="{515B32A5-2770-43D5-A952-F527760D887F}" destId="{9EA8754A-D9C5-47AB-9F2A-BD4951932ED3}" srcOrd="0" destOrd="0" presId="urn:microsoft.com/office/officeart/2005/8/layout/orgChart1"/>
    <dgm:cxn modelId="{1F7476B9-9935-4059-932F-E3A63ABD1165}" srcId="{4F31B58C-AB66-46AD-84BE-E9A050617CD2}" destId="{F3628058-7D51-4C60-8B21-D49800EAF7DD}" srcOrd="1" destOrd="0" parTransId="{E49BC031-3CB7-4144-9222-98959630E9AD}" sibTransId="{65C7E8AD-999F-49D8-B738-6033BEDC478F}"/>
    <dgm:cxn modelId="{6CCE1DD7-8466-44A2-BBC2-E0CA3E7CAE00}" type="presOf" srcId="{4F31B58C-AB66-46AD-84BE-E9A050617CD2}" destId="{8861B41E-9012-4A6F-96BA-1643BEDC9344}" srcOrd="0" destOrd="0" presId="urn:microsoft.com/office/officeart/2005/8/layout/orgChart1"/>
    <dgm:cxn modelId="{AF59E2D8-B46B-49DE-AA20-BDAAC4D480BE}" srcId="{734CC42C-6AF3-4CFD-9DC1-78E919E0A922}" destId="{4F31B58C-AB66-46AD-84BE-E9A050617CD2}" srcOrd="0" destOrd="0" parTransId="{F7CFCA92-108B-45E0-A364-9B4D81C65021}" sibTransId="{65F62717-63EB-4B36-9C65-C2FC5D353795}"/>
    <dgm:cxn modelId="{B8E379E7-7E53-4E56-8C39-AA7DCEAF11CD}" type="presOf" srcId="{4F31B58C-AB66-46AD-84BE-E9A050617CD2}" destId="{E337EF36-ED06-47AC-ABB5-2307EA0393CA}" srcOrd="1" destOrd="0" presId="urn:microsoft.com/office/officeart/2005/8/layout/orgChart1"/>
    <dgm:cxn modelId="{647F9705-A9B9-4B76-843D-A097263F3C1D}" type="presParOf" srcId="{7CEEA245-B280-465C-B59D-B025C8EFAA45}" destId="{EAB919DB-8D2B-4FBC-8C71-015BE3AC8401}" srcOrd="0" destOrd="0" presId="urn:microsoft.com/office/officeart/2005/8/layout/orgChart1"/>
    <dgm:cxn modelId="{39EB7E67-B286-40C7-819E-A213C71992DC}" type="presParOf" srcId="{EAB919DB-8D2B-4FBC-8C71-015BE3AC8401}" destId="{EF77AB96-C1AC-4C1E-8F4D-E800794EAE33}" srcOrd="0" destOrd="0" presId="urn:microsoft.com/office/officeart/2005/8/layout/orgChart1"/>
    <dgm:cxn modelId="{7C859718-8BB8-465B-BE5D-A781AF7847D9}" type="presParOf" srcId="{EF77AB96-C1AC-4C1E-8F4D-E800794EAE33}" destId="{8861B41E-9012-4A6F-96BA-1643BEDC9344}" srcOrd="0" destOrd="0" presId="urn:microsoft.com/office/officeart/2005/8/layout/orgChart1"/>
    <dgm:cxn modelId="{D4304AE0-AA87-4A51-9EE6-5F64FDFFE528}" type="presParOf" srcId="{EF77AB96-C1AC-4C1E-8F4D-E800794EAE33}" destId="{E337EF36-ED06-47AC-ABB5-2307EA0393CA}" srcOrd="1" destOrd="0" presId="urn:microsoft.com/office/officeart/2005/8/layout/orgChart1"/>
    <dgm:cxn modelId="{19A671EC-E2D4-43B2-BF03-ABF1B6CB3999}" type="presParOf" srcId="{EAB919DB-8D2B-4FBC-8C71-015BE3AC8401}" destId="{2AA25B0F-243E-4792-8E14-A00611054B8A}" srcOrd="1" destOrd="0" presId="urn:microsoft.com/office/officeart/2005/8/layout/orgChart1"/>
    <dgm:cxn modelId="{36D5BDFF-230E-45CE-BDAA-97C1D0A3C5D2}" type="presParOf" srcId="{2AA25B0F-243E-4792-8E14-A00611054B8A}" destId="{9EA8754A-D9C5-47AB-9F2A-BD4951932ED3}" srcOrd="0" destOrd="0" presId="urn:microsoft.com/office/officeart/2005/8/layout/orgChart1"/>
    <dgm:cxn modelId="{FD026F35-B02A-4996-8DFA-28ECC6FADCE1}" type="presParOf" srcId="{2AA25B0F-243E-4792-8E14-A00611054B8A}" destId="{76F36FED-F821-4B6B-BCAC-F118B46774B3}" srcOrd="1" destOrd="0" presId="urn:microsoft.com/office/officeart/2005/8/layout/orgChart1"/>
    <dgm:cxn modelId="{47F5F55E-6AF4-40B7-B36E-E3C3C8EF8B9C}" type="presParOf" srcId="{76F36FED-F821-4B6B-BCAC-F118B46774B3}" destId="{5E13E130-19C1-43FC-B1F4-A590AB9F1A84}" srcOrd="0" destOrd="0" presId="urn:microsoft.com/office/officeart/2005/8/layout/orgChart1"/>
    <dgm:cxn modelId="{2ECC882F-B9A3-420C-946F-0CAF43A5E368}" type="presParOf" srcId="{5E13E130-19C1-43FC-B1F4-A590AB9F1A84}" destId="{2CB4DF8A-857F-4AA0-81CE-3B585595CC1A}" srcOrd="0" destOrd="0" presId="urn:microsoft.com/office/officeart/2005/8/layout/orgChart1"/>
    <dgm:cxn modelId="{8729ED6F-6525-4862-A4E8-2DDBC62DE86D}" type="presParOf" srcId="{5E13E130-19C1-43FC-B1F4-A590AB9F1A84}" destId="{8670E66C-AE04-45B5-AD2D-5AC5905E02DF}" srcOrd="1" destOrd="0" presId="urn:microsoft.com/office/officeart/2005/8/layout/orgChart1"/>
    <dgm:cxn modelId="{AC30F841-FA59-448A-81DD-7477A027A19D}" type="presParOf" srcId="{76F36FED-F821-4B6B-BCAC-F118B46774B3}" destId="{40DF8505-B02E-467B-B74D-15E19A26EE00}" srcOrd="1" destOrd="0" presId="urn:microsoft.com/office/officeart/2005/8/layout/orgChart1"/>
    <dgm:cxn modelId="{6C3AA45E-B740-4B21-9E66-CA8BC90E850A}" type="presParOf" srcId="{76F36FED-F821-4B6B-BCAC-F118B46774B3}" destId="{9A9771E2-D689-4F69-8576-7949DE54703F}" srcOrd="2" destOrd="0" presId="urn:microsoft.com/office/officeart/2005/8/layout/orgChart1"/>
    <dgm:cxn modelId="{E863C20A-C73B-490C-8846-C72E8B69C57D}" type="presParOf" srcId="{2AA25B0F-243E-4792-8E14-A00611054B8A}" destId="{B4BE4A58-1DE1-48B3-9F4E-1F130B487B19}" srcOrd="2" destOrd="0" presId="urn:microsoft.com/office/officeart/2005/8/layout/orgChart1"/>
    <dgm:cxn modelId="{E2AE1A52-B598-418D-A992-F53CFEBC42EF}" type="presParOf" srcId="{2AA25B0F-243E-4792-8E14-A00611054B8A}" destId="{7EE3342C-D536-4042-84BC-AE6DE421B111}" srcOrd="3" destOrd="0" presId="urn:microsoft.com/office/officeart/2005/8/layout/orgChart1"/>
    <dgm:cxn modelId="{593E10FD-8CCB-4A67-9351-29B2ABF58CBC}" type="presParOf" srcId="{7EE3342C-D536-4042-84BC-AE6DE421B111}" destId="{A1D66004-25A3-4AB4-924A-F36AA40B1BCF}" srcOrd="0" destOrd="0" presId="urn:microsoft.com/office/officeart/2005/8/layout/orgChart1"/>
    <dgm:cxn modelId="{3BB46B69-B5BC-40A5-916C-264CC2428F9A}" type="presParOf" srcId="{A1D66004-25A3-4AB4-924A-F36AA40B1BCF}" destId="{3BF600CA-F04C-4709-8749-5AB3747000EE}" srcOrd="0" destOrd="0" presId="urn:microsoft.com/office/officeart/2005/8/layout/orgChart1"/>
    <dgm:cxn modelId="{F2C8F044-0C7A-4702-BD03-E58865BD11DE}" type="presParOf" srcId="{A1D66004-25A3-4AB4-924A-F36AA40B1BCF}" destId="{0015B5F9-5D1F-4CB9-BF2A-5E249F1778E9}" srcOrd="1" destOrd="0" presId="urn:microsoft.com/office/officeart/2005/8/layout/orgChart1"/>
    <dgm:cxn modelId="{3B382FBC-178E-476B-92CC-28B730A93A00}" type="presParOf" srcId="{7EE3342C-D536-4042-84BC-AE6DE421B111}" destId="{C52CF561-0411-4774-A902-2912DF7EF8C1}" srcOrd="1" destOrd="0" presId="urn:microsoft.com/office/officeart/2005/8/layout/orgChart1"/>
    <dgm:cxn modelId="{A92E5907-3CE6-4D6C-A20E-F1DA8179BF2A}" type="presParOf" srcId="{7EE3342C-D536-4042-84BC-AE6DE421B111}" destId="{70821B29-21AE-4740-877B-83E90519484E}" srcOrd="2" destOrd="0" presId="urn:microsoft.com/office/officeart/2005/8/layout/orgChart1"/>
    <dgm:cxn modelId="{5FDCD473-2C42-4462-97AB-2FB7CBA0E970}" type="presParOf" srcId="{EAB919DB-8D2B-4FBC-8C71-015BE3AC8401}" destId="{78907F26-43EB-4F80-A582-5734F2FC2201}" srcOrd="2" destOrd="0" presId="urn:microsoft.com/office/officeart/2005/8/layout/orgChart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734CC42C-6AF3-4CFD-9DC1-78E919E0A922}" type="doc">
      <dgm:prSet loTypeId="urn:microsoft.com/office/officeart/2005/8/layout/orgChart1" loCatId="hierarchy" qsTypeId="urn:microsoft.com/office/officeart/2005/8/quickstyle/simple5" qsCatId="simple" csTypeId="urn:microsoft.com/office/officeart/2005/8/colors/accent1_2" csCatId="accent1" phldr="1"/>
      <dgm:spPr/>
      <dgm:t>
        <a:bodyPr/>
        <a:lstStyle/>
        <a:p>
          <a:endParaRPr lang="en-US"/>
        </a:p>
      </dgm:t>
    </dgm:pt>
    <dgm:pt modelId="{4F31B58C-AB66-46AD-84BE-E9A050617CD2}">
      <dgm:prSet phldrT="[Text]"/>
      <dgm:spPr>
        <a:solidFill>
          <a:srgbClr val="002060"/>
        </a:solidFill>
      </dgm:spPr>
      <dgm:t>
        <a:bodyPr/>
        <a:lstStyle/>
        <a:p>
          <a:r>
            <a:rPr lang="en-US" dirty="0">
              <a:effectLst>
                <a:outerShdw blurRad="38100" dist="38100" dir="2700000" algn="tl">
                  <a:srgbClr val="000000">
                    <a:alpha val="43137"/>
                  </a:srgbClr>
                </a:outerShdw>
              </a:effectLst>
            </a:rPr>
            <a:t>Severe </a:t>
          </a:r>
        </a:p>
      </dgm:t>
    </dgm:pt>
    <dgm:pt modelId="{F7CFCA92-108B-45E0-A364-9B4D81C65021}" type="parTrans" cxnId="{AF59E2D8-B46B-49DE-AA20-BDAAC4D480BE}">
      <dgm:prSet/>
      <dgm:spPr/>
      <dgm:t>
        <a:bodyPr/>
        <a:lstStyle/>
        <a:p>
          <a:endParaRPr lang="en-US"/>
        </a:p>
      </dgm:t>
    </dgm:pt>
    <dgm:pt modelId="{65F62717-63EB-4B36-9C65-C2FC5D353795}" type="sibTrans" cxnId="{AF59E2D8-B46B-49DE-AA20-BDAAC4D480BE}">
      <dgm:prSet/>
      <dgm:spPr/>
      <dgm:t>
        <a:bodyPr/>
        <a:lstStyle/>
        <a:p>
          <a:endParaRPr lang="en-US"/>
        </a:p>
      </dgm:t>
    </dgm:pt>
    <dgm:pt modelId="{17E69FA5-059E-4414-9983-EB4D73BB7FF0}">
      <dgm:prSet phldrT="[Text]"/>
      <dgm:spPr>
        <a:solidFill>
          <a:srgbClr val="FF0000"/>
        </a:solidFill>
      </dgm:spPr>
      <dgm:t>
        <a:bodyPr/>
        <a:lstStyle/>
        <a:p>
          <a:r>
            <a:rPr lang="en-US" dirty="0">
              <a:effectLst>
                <a:outerShdw blurRad="38100" dist="38100" dir="2700000" algn="tl">
                  <a:srgbClr val="000000">
                    <a:alpha val="43137"/>
                  </a:srgbClr>
                </a:outerShdw>
              </a:effectLst>
            </a:rPr>
            <a:t>yes</a:t>
          </a:r>
        </a:p>
      </dgm:t>
    </dgm:pt>
    <dgm:pt modelId="{515B32A5-2770-43D5-A952-F527760D887F}" type="parTrans" cxnId="{7340CD1C-5C02-4767-9172-F32A60F027DD}">
      <dgm:prSet/>
      <dgm:spPr/>
      <dgm:t>
        <a:bodyPr/>
        <a:lstStyle/>
        <a:p>
          <a:endParaRPr lang="en-US">
            <a:effectLst>
              <a:outerShdw blurRad="38100" dist="38100" dir="2700000" algn="tl">
                <a:srgbClr val="000000">
                  <a:alpha val="43137"/>
                </a:srgbClr>
              </a:outerShdw>
            </a:effectLst>
          </a:endParaRPr>
        </a:p>
      </dgm:t>
    </dgm:pt>
    <dgm:pt modelId="{90E9FB9F-7EB3-4060-B3E5-0F1CAF2D0415}" type="sibTrans" cxnId="{7340CD1C-5C02-4767-9172-F32A60F027DD}">
      <dgm:prSet/>
      <dgm:spPr/>
      <dgm:t>
        <a:bodyPr/>
        <a:lstStyle/>
        <a:p>
          <a:endParaRPr lang="en-US"/>
        </a:p>
      </dgm:t>
    </dgm:pt>
    <dgm:pt modelId="{F3628058-7D51-4C60-8B21-D49800EAF7DD}">
      <dgm:prSet phldrT="[Text]"/>
      <dgm:spPr>
        <a:solidFill>
          <a:srgbClr val="002060"/>
        </a:solidFill>
      </dgm:spPr>
      <dgm:t>
        <a:bodyPr/>
        <a:lstStyle/>
        <a:p>
          <a:r>
            <a:rPr lang="en-US" dirty="0">
              <a:effectLst>
                <a:outerShdw blurRad="38100" dist="38100" dir="2700000" algn="tl">
                  <a:srgbClr val="000000">
                    <a:alpha val="43137"/>
                  </a:srgbClr>
                </a:outerShdw>
              </a:effectLst>
            </a:rPr>
            <a:t>No </a:t>
          </a:r>
        </a:p>
      </dgm:t>
    </dgm:pt>
    <dgm:pt modelId="{E49BC031-3CB7-4144-9222-98959630E9AD}" type="parTrans" cxnId="{1F7476B9-9935-4059-932F-E3A63ABD1165}">
      <dgm:prSet/>
      <dgm:spPr/>
      <dgm:t>
        <a:bodyPr/>
        <a:lstStyle/>
        <a:p>
          <a:endParaRPr lang="en-US">
            <a:effectLst>
              <a:outerShdw blurRad="38100" dist="38100" dir="2700000" algn="tl">
                <a:srgbClr val="000000">
                  <a:alpha val="43137"/>
                </a:srgbClr>
              </a:outerShdw>
            </a:effectLst>
          </a:endParaRPr>
        </a:p>
      </dgm:t>
    </dgm:pt>
    <dgm:pt modelId="{65C7E8AD-999F-49D8-B738-6033BEDC478F}" type="sibTrans" cxnId="{1F7476B9-9935-4059-932F-E3A63ABD1165}">
      <dgm:prSet/>
      <dgm:spPr/>
      <dgm:t>
        <a:bodyPr/>
        <a:lstStyle/>
        <a:p>
          <a:endParaRPr lang="en-US"/>
        </a:p>
      </dgm:t>
    </dgm:pt>
    <dgm:pt modelId="{7CEEA245-B280-465C-B59D-B025C8EFAA45}" type="pres">
      <dgm:prSet presAssocID="{734CC42C-6AF3-4CFD-9DC1-78E919E0A922}" presName="hierChild1" presStyleCnt="0">
        <dgm:presLayoutVars>
          <dgm:orgChart val="1"/>
          <dgm:chPref val="1"/>
          <dgm:dir/>
          <dgm:animOne val="branch"/>
          <dgm:animLvl val="lvl"/>
          <dgm:resizeHandles/>
        </dgm:presLayoutVars>
      </dgm:prSet>
      <dgm:spPr/>
    </dgm:pt>
    <dgm:pt modelId="{EAB919DB-8D2B-4FBC-8C71-015BE3AC8401}" type="pres">
      <dgm:prSet presAssocID="{4F31B58C-AB66-46AD-84BE-E9A050617CD2}" presName="hierRoot1" presStyleCnt="0">
        <dgm:presLayoutVars>
          <dgm:hierBranch val="init"/>
        </dgm:presLayoutVars>
      </dgm:prSet>
      <dgm:spPr/>
    </dgm:pt>
    <dgm:pt modelId="{EF77AB96-C1AC-4C1E-8F4D-E800794EAE33}" type="pres">
      <dgm:prSet presAssocID="{4F31B58C-AB66-46AD-84BE-E9A050617CD2}" presName="rootComposite1" presStyleCnt="0"/>
      <dgm:spPr/>
    </dgm:pt>
    <dgm:pt modelId="{8861B41E-9012-4A6F-96BA-1643BEDC9344}" type="pres">
      <dgm:prSet presAssocID="{4F31B58C-AB66-46AD-84BE-E9A050617CD2}" presName="rootText1" presStyleLbl="node0" presStyleIdx="0" presStyleCnt="1">
        <dgm:presLayoutVars>
          <dgm:chPref val="3"/>
        </dgm:presLayoutVars>
      </dgm:prSet>
      <dgm:spPr/>
    </dgm:pt>
    <dgm:pt modelId="{E337EF36-ED06-47AC-ABB5-2307EA0393CA}" type="pres">
      <dgm:prSet presAssocID="{4F31B58C-AB66-46AD-84BE-E9A050617CD2}" presName="rootConnector1" presStyleLbl="node1" presStyleIdx="0" presStyleCnt="0"/>
      <dgm:spPr/>
    </dgm:pt>
    <dgm:pt modelId="{2AA25B0F-243E-4792-8E14-A00611054B8A}" type="pres">
      <dgm:prSet presAssocID="{4F31B58C-AB66-46AD-84BE-E9A050617CD2}" presName="hierChild2" presStyleCnt="0"/>
      <dgm:spPr/>
    </dgm:pt>
    <dgm:pt modelId="{9EA8754A-D9C5-47AB-9F2A-BD4951932ED3}" type="pres">
      <dgm:prSet presAssocID="{515B32A5-2770-43D5-A952-F527760D887F}" presName="Name37" presStyleLbl="parChTrans1D2" presStyleIdx="0" presStyleCnt="2"/>
      <dgm:spPr/>
    </dgm:pt>
    <dgm:pt modelId="{76F36FED-F821-4B6B-BCAC-F118B46774B3}" type="pres">
      <dgm:prSet presAssocID="{17E69FA5-059E-4414-9983-EB4D73BB7FF0}" presName="hierRoot2" presStyleCnt="0">
        <dgm:presLayoutVars>
          <dgm:hierBranch val="init"/>
        </dgm:presLayoutVars>
      </dgm:prSet>
      <dgm:spPr/>
    </dgm:pt>
    <dgm:pt modelId="{5E13E130-19C1-43FC-B1F4-A590AB9F1A84}" type="pres">
      <dgm:prSet presAssocID="{17E69FA5-059E-4414-9983-EB4D73BB7FF0}" presName="rootComposite" presStyleCnt="0"/>
      <dgm:spPr/>
    </dgm:pt>
    <dgm:pt modelId="{2CB4DF8A-857F-4AA0-81CE-3B585595CC1A}" type="pres">
      <dgm:prSet presAssocID="{17E69FA5-059E-4414-9983-EB4D73BB7FF0}" presName="rootText" presStyleLbl="node2" presStyleIdx="0" presStyleCnt="2">
        <dgm:presLayoutVars>
          <dgm:chPref val="3"/>
        </dgm:presLayoutVars>
      </dgm:prSet>
      <dgm:spPr/>
    </dgm:pt>
    <dgm:pt modelId="{8670E66C-AE04-45B5-AD2D-5AC5905E02DF}" type="pres">
      <dgm:prSet presAssocID="{17E69FA5-059E-4414-9983-EB4D73BB7FF0}" presName="rootConnector" presStyleLbl="node2" presStyleIdx="0" presStyleCnt="2"/>
      <dgm:spPr/>
    </dgm:pt>
    <dgm:pt modelId="{40DF8505-B02E-467B-B74D-15E19A26EE00}" type="pres">
      <dgm:prSet presAssocID="{17E69FA5-059E-4414-9983-EB4D73BB7FF0}" presName="hierChild4" presStyleCnt="0"/>
      <dgm:spPr/>
    </dgm:pt>
    <dgm:pt modelId="{9A9771E2-D689-4F69-8576-7949DE54703F}" type="pres">
      <dgm:prSet presAssocID="{17E69FA5-059E-4414-9983-EB4D73BB7FF0}" presName="hierChild5" presStyleCnt="0"/>
      <dgm:spPr/>
    </dgm:pt>
    <dgm:pt modelId="{B4BE4A58-1DE1-48B3-9F4E-1F130B487B19}" type="pres">
      <dgm:prSet presAssocID="{E49BC031-3CB7-4144-9222-98959630E9AD}" presName="Name37" presStyleLbl="parChTrans1D2" presStyleIdx="1" presStyleCnt="2"/>
      <dgm:spPr/>
    </dgm:pt>
    <dgm:pt modelId="{7EE3342C-D536-4042-84BC-AE6DE421B111}" type="pres">
      <dgm:prSet presAssocID="{F3628058-7D51-4C60-8B21-D49800EAF7DD}" presName="hierRoot2" presStyleCnt="0">
        <dgm:presLayoutVars>
          <dgm:hierBranch val="init"/>
        </dgm:presLayoutVars>
      </dgm:prSet>
      <dgm:spPr/>
    </dgm:pt>
    <dgm:pt modelId="{A1D66004-25A3-4AB4-924A-F36AA40B1BCF}" type="pres">
      <dgm:prSet presAssocID="{F3628058-7D51-4C60-8B21-D49800EAF7DD}" presName="rootComposite" presStyleCnt="0"/>
      <dgm:spPr/>
    </dgm:pt>
    <dgm:pt modelId="{3BF600CA-F04C-4709-8749-5AB3747000EE}" type="pres">
      <dgm:prSet presAssocID="{F3628058-7D51-4C60-8B21-D49800EAF7DD}" presName="rootText" presStyleLbl="node2" presStyleIdx="1" presStyleCnt="2">
        <dgm:presLayoutVars>
          <dgm:chPref val="3"/>
        </dgm:presLayoutVars>
      </dgm:prSet>
      <dgm:spPr/>
    </dgm:pt>
    <dgm:pt modelId="{0015B5F9-5D1F-4CB9-BF2A-5E249F1778E9}" type="pres">
      <dgm:prSet presAssocID="{F3628058-7D51-4C60-8B21-D49800EAF7DD}" presName="rootConnector" presStyleLbl="node2" presStyleIdx="1" presStyleCnt="2"/>
      <dgm:spPr/>
    </dgm:pt>
    <dgm:pt modelId="{C52CF561-0411-4774-A902-2912DF7EF8C1}" type="pres">
      <dgm:prSet presAssocID="{F3628058-7D51-4C60-8B21-D49800EAF7DD}" presName="hierChild4" presStyleCnt="0"/>
      <dgm:spPr/>
    </dgm:pt>
    <dgm:pt modelId="{70821B29-21AE-4740-877B-83E90519484E}" type="pres">
      <dgm:prSet presAssocID="{F3628058-7D51-4C60-8B21-D49800EAF7DD}" presName="hierChild5" presStyleCnt="0"/>
      <dgm:spPr/>
    </dgm:pt>
    <dgm:pt modelId="{78907F26-43EB-4F80-A582-5734F2FC2201}" type="pres">
      <dgm:prSet presAssocID="{4F31B58C-AB66-46AD-84BE-E9A050617CD2}" presName="hierChild3" presStyleCnt="0"/>
      <dgm:spPr/>
    </dgm:pt>
  </dgm:ptLst>
  <dgm:cxnLst>
    <dgm:cxn modelId="{7BF8470B-6EB7-4E87-8AEC-180B36486D94}" type="presOf" srcId="{E49BC031-3CB7-4144-9222-98959630E9AD}" destId="{B4BE4A58-1DE1-48B3-9F4E-1F130B487B19}" srcOrd="0" destOrd="0" presId="urn:microsoft.com/office/officeart/2005/8/layout/orgChart1"/>
    <dgm:cxn modelId="{7340CD1C-5C02-4767-9172-F32A60F027DD}" srcId="{4F31B58C-AB66-46AD-84BE-E9A050617CD2}" destId="{17E69FA5-059E-4414-9983-EB4D73BB7FF0}" srcOrd="0" destOrd="0" parTransId="{515B32A5-2770-43D5-A952-F527760D887F}" sibTransId="{90E9FB9F-7EB3-4060-B3E5-0F1CAF2D0415}"/>
    <dgm:cxn modelId="{B5396530-56AB-482E-9EB5-C294C251C5A8}" type="presOf" srcId="{17E69FA5-059E-4414-9983-EB4D73BB7FF0}" destId="{2CB4DF8A-857F-4AA0-81CE-3B585595CC1A}" srcOrd="0" destOrd="0" presId="urn:microsoft.com/office/officeart/2005/8/layout/orgChart1"/>
    <dgm:cxn modelId="{695D2940-F6D1-4BF9-8DF5-5E633213D583}" type="presOf" srcId="{17E69FA5-059E-4414-9983-EB4D73BB7FF0}" destId="{8670E66C-AE04-45B5-AD2D-5AC5905E02DF}" srcOrd="1" destOrd="0" presId="urn:microsoft.com/office/officeart/2005/8/layout/orgChart1"/>
    <dgm:cxn modelId="{D82FF15C-7E9B-4B9E-BA37-F2CBD937E5B5}" type="presOf" srcId="{734CC42C-6AF3-4CFD-9DC1-78E919E0A922}" destId="{7CEEA245-B280-465C-B59D-B025C8EFAA45}" srcOrd="0" destOrd="0" presId="urn:microsoft.com/office/officeart/2005/8/layout/orgChart1"/>
    <dgm:cxn modelId="{C37DEC5A-7D3F-4076-A001-8BA6E63C1BA5}" type="presOf" srcId="{F3628058-7D51-4C60-8B21-D49800EAF7DD}" destId="{3BF600CA-F04C-4709-8749-5AB3747000EE}" srcOrd="0" destOrd="0" presId="urn:microsoft.com/office/officeart/2005/8/layout/orgChart1"/>
    <dgm:cxn modelId="{C5828C7C-42CA-46E0-9AD2-871D19C56BAD}" type="presOf" srcId="{F3628058-7D51-4C60-8B21-D49800EAF7DD}" destId="{0015B5F9-5D1F-4CB9-BF2A-5E249F1778E9}" srcOrd="1" destOrd="0" presId="urn:microsoft.com/office/officeart/2005/8/layout/orgChart1"/>
    <dgm:cxn modelId="{E0E19C89-6B42-45F7-8249-6CB4590D3960}" type="presOf" srcId="{515B32A5-2770-43D5-A952-F527760D887F}" destId="{9EA8754A-D9C5-47AB-9F2A-BD4951932ED3}" srcOrd="0" destOrd="0" presId="urn:microsoft.com/office/officeart/2005/8/layout/orgChart1"/>
    <dgm:cxn modelId="{1F7476B9-9935-4059-932F-E3A63ABD1165}" srcId="{4F31B58C-AB66-46AD-84BE-E9A050617CD2}" destId="{F3628058-7D51-4C60-8B21-D49800EAF7DD}" srcOrd="1" destOrd="0" parTransId="{E49BC031-3CB7-4144-9222-98959630E9AD}" sibTransId="{65C7E8AD-999F-49D8-B738-6033BEDC478F}"/>
    <dgm:cxn modelId="{6CCE1DD7-8466-44A2-BBC2-E0CA3E7CAE00}" type="presOf" srcId="{4F31B58C-AB66-46AD-84BE-E9A050617CD2}" destId="{8861B41E-9012-4A6F-96BA-1643BEDC9344}" srcOrd="0" destOrd="0" presId="urn:microsoft.com/office/officeart/2005/8/layout/orgChart1"/>
    <dgm:cxn modelId="{AF59E2D8-B46B-49DE-AA20-BDAAC4D480BE}" srcId="{734CC42C-6AF3-4CFD-9DC1-78E919E0A922}" destId="{4F31B58C-AB66-46AD-84BE-E9A050617CD2}" srcOrd="0" destOrd="0" parTransId="{F7CFCA92-108B-45E0-A364-9B4D81C65021}" sibTransId="{65F62717-63EB-4B36-9C65-C2FC5D353795}"/>
    <dgm:cxn modelId="{B8E379E7-7E53-4E56-8C39-AA7DCEAF11CD}" type="presOf" srcId="{4F31B58C-AB66-46AD-84BE-E9A050617CD2}" destId="{E337EF36-ED06-47AC-ABB5-2307EA0393CA}" srcOrd="1" destOrd="0" presId="urn:microsoft.com/office/officeart/2005/8/layout/orgChart1"/>
    <dgm:cxn modelId="{647F9705-A9B9-4B76-843D-A097263F3C1D}" type="presParOf" srcId="{7CEEA245-B280-465C-B59D-B025C8EFAA45}" destId="{EAB919DB-8D2B-4FBC-8C71-015BE3AC8401}" srcOrd="0" destOrd="0" presId="urn:microsoft.com/office/officeart/2005/8/layout/orgChart1"/>
    <dgm:cxn modelId="{39EB7E67-B286-40C7-819E-A213C71992DC}" type="presParOf" srcId="{EAB919DB-8D2B-4FBC-8C71-015BE3AC8401}" destId="{EF77AB96-C1AC-4C1E-8F4D-E800794EAE33}" srcOrd="0" destOrd="0" presId="urn:microsoft.com/office/officeart/2005/8/layout/orgChart1"/>
    <dgm:cxn modelId="{7C859718-8BB8-465B-BE5D-A781AF7847D9}" type="presParOf" srcId="{EF77AB96-C1AC-4C1E-8F4D-E800794EAE33}" destId="{8861B41E-9012-4A6F-96BA-1643BEDC9344}" srcOrd="0" destOrd="0" presId="urn:microsoft.com/office/officeart/2005/8/layout/orgChart1"/>
    <dgm:cxn modelId="{D4304AE0-AA87-4A51-9EE6-5F64FDFFE528}" type="presParOf" srcId="{EF77AB96-C1AC-4C1E-8F4D-E800794EAE33}" destId="{E337EF36-ED06-47AC-ABB5-2307EA0393CA}" srcOrd="1" destOrd="0" presId="urn:microsoft.com/office/officeart/2005/8/layout/orgChart1"/>
    <dgm:cxn modelId="{19A671EC-E2D4-43B2-BF03-ABF1B6CB3999}" type="presParOf" srcId="{EAB919DB-8D2B-4FBC-8C71-015BE3AC8401}" destId="{2AA25B0F-243E-4792-8E14-A00611054B8A}" srcOrd="1" destOrd="0" presId="urn:microsoft.com/office/officeart/2005/8/layout/orgChart1"/>
    <dgm:cxn modelId="{36D5BDFF-230E-45CE-BDAA-97C1D0A3C5D2}" type="presParOf" srcId="{2AA25B0F-243E-4792-8E14-A00611054B8A}" destId="{9EA8754A-D9C5-47AB-9F2A-BD4951932ED3}" srcOrd="0" destOrd="0" presId="urn:microsoft.com/office/officeart/2005/8/layout/orgChart1"/>
    <dgm:cxn modelId="{FD026F35-B02A-4996-8DFA-28ECC6FADCE1}" type="presParOf" srcId="{2AA25B0F-243E-4792-8E14-A00611054B8A}" destId="{76F36FED-F821-4B6B-BCAC-F118B46774B3}" srcOrd="1" destOrd="0" presId="urn:microsoft.com/office/officeart/2005/8/layout/orgChart1"/>
    <dgm:cxn modelId="{47F5F55E-6AF4-40B7-B36E-E3C3C8EF8B9C}" type="presParOf" srcId="{76F36FED-F821-4B6B-BCAC-F118B46774B3}" destId="{5E13E130-19C1-43FC-B1F4-A590AB9F1A84}" srcOrd="0" destOrd="0" presId="urn:microsoft.com/office/officeart/2005/8/layout/orgChart1"/>
    <dgm:cxn modelId="{2ECC882F-B9A3-420C-946F-0CAF43A5E368}" type="presParOf" srcId="{5E13E130-19C1-43FC-B1F4-A590AB9F1A84}" destId="{2CB4DF8A-857F-4AA0-81CE-3B585595CC1A}" srcOrd="0" destOrd="0" presId="urn:microsoft.com/office/officeart/2005/8/layout/orgChart1"/>
    <dgm:cxn modelId="{8729ED6F-6525-4862-A4E8-2DDBC62DE86D}" type="presParOf" srcId="{5E13E130-19C1-43FC-B1F4-A590AB9F1A84}" destId="{8670E66C-AE04-45B5-AD2D-5AC5905E02DF}" srcOrd="1" destOrd="0" presId="urn:microsoft.com/office/officeart/2005/8/layout/orgChart1"/>
    <dgm:cxn modelId="{AC30F841-FA59-448A-81DD-7477A027A19D}" type="presParOf" srcId="{76F36FED-F821-4B6B-BCAC-F118B46774B3}" destId="{40DF8505-B02E-467B-B74D-15E19A26EE00}" srcOrd="1" destOrd="0" presId="urn:microsoft.com/office/officeart/2005/8/layout/orgChart1"/>
    <dgm:cxn modelId="{6C3AA45E-B740-4B21-9E66-CA8BC90E850A}" type="presParOf" srcId="{76F36FED-F821-4B6B-BCAC-F118B46774B3}" destId="{9A9771E2-D689-4F69-8576-7949DE54703F}" srcOrd="2" destOrd="0" presId="urn:microsoft.com/office/officeart/2005/8/layout/orgChart1"/>
    <dgm:cxn modelId="{E863C20A-C73B-490C-8846-C72E8B69C57D}" type="presParOf" srcId="{2AA25B0F-243E-4792-8E14-A00611054B8A}" destId="{B4BE4A58-1DE1-48B3-9F4E-1F130B487B19}" srcOrd="2" destOrd="0" presId="urn:microsoft.com/office/officeart/2005/8/layout/orgChart1"/>
    <dgm:cxn modelId="{E2AE1A52-B598-418D-A992-F53CFEBC42EF}" type="presParOf" srcId="{2AA25B0F-243E-4792-8E14-A00611054B8A}" destId="{7EE3342C-D536-4042-84BC-AE6DE421B111}" srcOrd="3" destOrd="0" presId="urn:microsoft.com/office/officeart/2005/8/layout/orgChart1"/>
    <dgm:cxn modelId="{593E10FD-8CCB-4A67-9351-29B2ABF58CBC}" type="presParOf" srcId="{7EE3342C-D536-4042-84BC-AE6DE421B111}" destId="{A1D66004-25A3-4AB4-924A-F36AA40B1BCF}" srcOrd="0" destOrd="0" presId="urn:microsoft.com/office/officeart/2005/8/layout/orgChart1"/>
    <dgm:cxn modelId="{3BB46B69-B5BC-40A5-916C-264CC2428F9A}" type="presParOf" srcId="{A1D66004-25A3-4AB4-924A-F36AA40B1BCF}" destId="{3BF600CA-F04C-4709-8749-5AB3747000EE}" srcOrd="0" destOrd="0" presId="urn:microsoft.com/office/officeart/2005/8/layout/orgChart1"/>
    <dgm:cxn modelId="{F2C8F044-0C7A-4702-BD03-E58865BD11DE}" type="presParOf" srcId="{A1D66004-25A3-4AB4-924A-F36AA40B1BCF}" destId="{0015B5F9-5D1F-4CB9-BF2A-5E249F1778E9}" srcOrd="1" destOrd="0" presId="urn:microsoft.com/office/officeart/2005/8/layout/orgChart1"/>
    <dgm:cxn modelId="{3B382FBC-178E-476B-92CC-28B730A93A00}" type="presParOf" srcId="{7EE3342C-D536-4042-84BC-AE6DE421B111}" destId="{C52CF561-0411-4774-A902-2912DF7EF8C1}" srcOrd="1" destOrd="0" presId="urn:microsoft.com/office/officeart/2005/8/layout/orgChart1"/>
    <dgm:cxn modelId="{A92E5907-3CE6-4D6C-A20E-F1DA8179BF2A}" type="presParOf" srcId="{7EE3342C-D536-4042-84BC-AE6DE421B111}" destId="{70821B29-21AE-4740-877B-83E90519484E}" srcOrd="2" destOrd="0" presId="urn:microsoft.com/office/officeart/2005/8/layout/orgChart1"/>
    <dgm:cxn modelId="{5FDCD473-2C42-4462-97AB-2FB7CBA0E970}" type="presParOf" srcId="{EAB919DB-8D2B-4FBC-8C71-015BE3AC8401}" destId="{78907F26-43EB-4F80-A582-5734F2FC2201}"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734CC42C-6AF3-4CFD-9DC1-78E919E0A922}" type="doc">
      <dgm:prSet loTypeId="urn:microsoft.com/office/officeart/2005/8/layout/orgChart1" loCatId="hierarchy" qsTypeId="urn:microsoft.com/office/officeart/2005/8/quickstyle/simple5" qsCatId="simple" csTypeId="urn:microsoft.com/office/officeart/2005/8/colors/accent1_2" csCatId="accent1" phldr="1"/>
      <dgm:spPr/>
      <dgm:t>
        <a:bodyPr/>
        <a:lstStyle/>
        <a:p>
          <a:endParaRPr lang="en-US"/>
        </a:p>
      </dgm:t>
    </dgm:pt>
    <dgm:pt modelId="{4F31B58C-AB66-46AD-84BE-E9A050617CD2}">
      <dgm:prSet phldrT="[Text]"/>
      <dgm:spPr>
        <a:solidFill>
          <a:srgbClr val="002060"/>
        </a:solidFill>
      </dgm:spPr>
      <dgm:t>
        <a:bodyPr/>
        <a:lstStyle/>
        <a:p>
          <a:r>
            <a:rPr lang="en-US" dirty="0">
              <a:effectLst>
                <a:outerShdw blurRad="38100" dist="38100" dir="2700000" algn="tl">
                  <a:srgbClr val="000000">
                    <a:alpha val="43137"/>
                  </a:srgbClr>
                </a:outerShdw>
              </a:effectLst>
            </a:rPr>
            <a:t>moderate </a:t>
          </a:r>
        </a:p>
      </dgm:t>
    </dgm:pt>
    <dgm:pt modelId="{F7CFCA92-108B-45E0-A364-9B4D81C65021}" type="parTrans" cxnId="{AF59E2D8-B46B-49DE-AA20-BDAAC4D480BE}">
      <dgm:prSet/>
      <dgm:spPr/>
      <dgm:t>
        <a:bodyPr/>
        <a:lstStyle/>
        <a:p>
          <a:endParaRPr lang="en-US"/>
        </a:p>
      </dgm:t>
    </dgm:pt>
    <dgm:pt modelId="{65F62717-63EB-4B36-9C65-C2FC5D353795}" type="sibTrans" cxnId="{AF59E2D8-B46B-49DE-AA20-BDAAC4D480BE}">
      <dgm:prSet/>
      <dgm:spPr/>
      <dgm:t>
        <a:bodyPr/>
        <a:lstStyle/>
        <a:p>
          <a:endParaRPr lang="en-US"/>
        </a:p>
      </dgm:t>
    </dgm:pt>
    <dgm:pt modelId="{17E69FA5-059E-4414-9983-EB4D73BB7FF0}">
      <dgm:prSet phldrT="[Text]" custT="1"/>
      <dgm:spPr>
        <a:solidFill>
          <a:srgbClr val="FF0000"/>
        </a:solidFill>
      </dgm:spPr>
      <dgm:t>
        <a:bodyPr/>
        <a:lstStyle/>
        <a:p>
          <a:r>
            <a:rPr lang="en-US" sz="2400" dirty="0">
              <a:effectLst>
                <a:outerShdw blurRad="38100" dist="38100" dir="2700000" algn="tl">
                  <a:srgbClr val="000000">
                    <a:alpha val="43137"/>
                  </a:srgbClr>
                </a:outerShdw>
              </a:effectLst>
            </a:rPr>
            <a:t>yes</a:t>
          </a:r>
        </a:p>
      </dgm:t>
    </dgm:pt>
    <dgm:pt modelId="{515B32A5-2770-43D5-A952-F527760D887F}" type="parTrans" cxnId="{7340CD1C-5C02-4767-9172-F32A60F027DD}">
      <dgm:prSet/>
      <dgm:spPr/>
      <dgm:t>
        <a:bodyPr/>
        <a:lstStyle/>
        <a:p>
          <a:endParaRPr lang="en-US">
            <a:effectLst>
              <a:outerShdw blurRad="38100" dist="38100" dir="2700000" algn="tl">
                <a:srgbClr val="000000">
                  <a:alpha val="43137"/>
                </a:srgbClr>
              </a:outerShdw>
            </a:effectLst>
          </a:endParaRPr>
        </a:p>
      </dgm:t>
    </dgm:pt>
    <dgm:pt modelId="{90E9FB9F-7EB3-4060-B3E5-0F1CAF2D0415}" type="sibTrans" cxnId="{7340CD1C-5C02-4767-9172-F32A60F027DD}">
      <dgm:prSet/>
      <dgm:spPr/>
      <dgm:t>
        <a:bodyPr/>
        <a:lstStyle/>
        <a:p>
          <a:endParaRPr lang="en-US"/>
        </a:p>
      </dgm:t>
    </dgm:pt>
    <dgm:pt modelId="{F3628058-7D51-4C60-8B21-D49800EAF7DD}">
      <dgm:prSet phldrT="[Text]" custT="1"/>
      <dgm:spPr>
        <a:solidFill>
          <a:srgbClr val="002060"/>
        </a:solidFill>
      </dgm:spPr>
      <dgm:t>
        <a:bodyPr/>
        <a:lstStyle/>
        <a:p>
          <a:r>
            <a:rPr lang="en-US" sz="2400" dirty="0">
              <a:effectLst>
                <a:outerShdw blurRad="38100" dist="38100" dir="2700000" algn="tl">
                  <a:srgbClr val="000000">
                    <a:alpha val="43137"/>
                  </a:srgbClr>
                </a:outerShdw>
              </a:effectLst>
            </a:rPr>
            <a:t>No</a:t>
          </a:r>
          <a:r>
            <a:rPr lang="en-US" sz="2000" dirty="0">
              <a:effectLst>
                <a:outerShdw blurRad="38100" dist="38100" dir="2700000" algn="tl">
                  <a:srgbClr val="000000">
                    <a:alpha val="43137"/>
                  </a:srgbClr>
                </a:outerShdw>
              </a:effectLst>
            </a:rPr>
            <a:t> </a:t>
          </a:r>
        </a:p>
      </dgm:t>
    </dgm:pt>
    <dgm:pt modelId="{E49BC031-3CB7-4144-9222-98959630E9AD}" type="parTrans" cxnId="{1F7476B9-9935-4059-932F-E3A63ABD1165}">
      <dgm:prSet/>
      <dgm:spPr/>
      <dgm:t>
        <a:bodyPr/>
        <a:lstStyle/>
        <a:p>
          <a:endParaRPr lang="en-US">
            <a:effectLst>
              <a:outerShdw blurRad="38100" dist="38100" dir="2700000" algn="tl">
                <a:srgbClr val="000000">
                  <a:alpha val="43137"/>
                </a:srgbClr>
              </a:outerShdw>
            </a:effectLst>
          </a:endParaRPr>
        </a:p>
      </dgm:t>
    </dgm:pt>
    <dgm:pt modelId="{65C7E8AD-999F-49D8-B738-6033BEDC478F}" type="sibTrans" cxnId="{1F7476B9-9935-4059-932F-E3A63ABD1165}">
      <dgm:prSet/>
      <dgm:spPr/>
      <dgm:t>
        <a:bodyPr/>
        <a:lstStyle/>
        <a:p>
          <a:endParaRPr lang="en-US"/>
        </a:p>
      </dgm:t>
    </dgm:pt>
    <dgm:pt modelId="{7CEEA245-B280-465C-B59D-B025C8EFAA45}" type="pres">
      <dgm:prSet presAssocID="{734CC42C-6AF3-4CFD-9DC1-78E919E0A922}" presName="hierChild1" presStyleCnt="0">
        <dgm:presLayoutVars>
          <dgm:orgChart val="1"/>
          <dgm:chPref val="1"/>
          <dgm:dir/>
          <dgm:animOne val="branch"/>
          <dgm:animLvl val="lvl"/>
          <dgm:resizeHandles/>
        </dgm:presLayoutVars>
      </dgm:prSet>
      <dgm:spPr/>
    </dgm:pt>
    <dgm:pt modelId="{EAB919DB-8D2B-4FBC-8C71-015BE3AC8401}" type="pres">
      <dgm:prSet presAssocID="{4F31B58C-AB66-46AD-84BE-E9A050617CD2}" presName="hierRoot1" presStyleCnt="0">
        <dgm:presLayoutVars>
          <dgm:hierBranch val="init"/>
        </dgm:presLayoutVars>
      </dgm:prSet>
      <dgm:spPr/>
    </dgm:pt>
    <dgm:pt modelId="{EF77AB96-C1AC-4C1E-8F4D-E800794EAE33}" type="pres">
      <dgm:prSet presAssocID="{4F31B58C-AB66-46AD-84BE-E9A050617CD2}" presName="rootComposite1" presStyleCnt="0"/>
      <dgm:spPr/>
    </dgm:pt>
    <dgm:pt modelId="{8861B41E-9012-4A6F-96BA-1643BEDC9344}" type="pres">
      <dgm:prSet presAssocID="{4F31B58C-AB66-46AD-84BE-E9A050617CD2}" presName="rootText1" presStyleLbl="node0" presStyleIdx="0" presStyleCnt="1">
        <dgm:presLayoutVars>
          <dgm:chPref val="3"/>
        </dgm:presLayoutVars>
      </dgm:prSet>
      <dgm:spPr/>
    </dgm:pt>
    <dgm:pt modelId="{E337EF36-ED06-47AC-ABB5-2307EA0393CA}" type="pres">
      <dgm:prSet presAssocID="{4F31B58C-AB66-46AD-84BE-E9A050617CD2}" presName="rootConnector1" presStyleLbl="node1" presStyleIdx="0" presStyleCnt="0"/>
      <dgm:spPr/>
    </dgm:pt>
    <dgm:pt modelId="{2AA25B0F-243E-4792-8E14-A00611054B8A}" type="pres">
      <dgm:prSet presAssocID="{4F31B58C-AB66-46AD-84BE-E9A050617CD2}" presName="hierChild2" presStyleCnt="0"/>
      <dgm:spPr/>
    </dgm:pt>
    <dgm:pt modelId="{9EA8754A-D9C5-47AB-9F2A-BD4951932ED3}" type="pres">
      <dgm:prSet presAssocID="{515B32A5-2770-43D5-A952-F527760D887F}" presName="Name37" presStyleLbl="parChTrans1D2" presStyleIdx="0" presStyleCnt="2"/>
      <dgm:spPr/>
    </dgm:pt>
    <dgm:pt modelId="{76F36FED-F821-4B6B-BCAC-F118B46774B3}" type="pres">
      <dgm:prSet presAssocID="{17E69FA5-059E-4414-9983-EB4D73BB7FF0}" presName="hierRoot2" presStyleCnt="0">
        <dgm:presLayoutVars>
          <dgm:hierBranch val="init"/>
        </dgm:presLayoutVars>
      </dgm:prSet>
      <dgm:spPr/>
    </dgm:pt>
    <dgm:pt modelId="{5E13E130-19C1-43FC-B1F4-A590AB9F1A84}" type="pres">
      <dgm:prSet presAssocID="{17E69FA5-059E-4414-9983-EB4D73BB7FF0}" presName="rootComposite" presStyleCnt="0"/>
      <dgm:spPr/>
    </dgm:pt>
    <dgm:pt modelId="{2CB4DF8A-857F-4AA0-81CE-3B585595CC1A}" type="pres">
      <dgm:prSet presAssocID="{17E69FA5-059E-4414-9983-EB4D73BB7FF0}" presName="rootText" presStyleLbl="node2" presStyleIdx="0" presStyleCnt="2">
        <dgm:presLayoutVars>
          <dgm:chPref val="3"/>
        </dgm:presLayoutVars>
      </dgm:prSet>
      <dgm:spPr/>
    </dgm:pt>
    <dgm:pt modelId="{8670E66C-AE04-45B5-AD2D-5AC5905E02DF}" type="pres">
      <dgm:prSet presAssocID="{17E69FA5-059E-4414-9983-EB4D73BB7FF0}" presName="rootConnector" presStyleLbl="node2" presStyleIdx="0" presStyleCnt="2"/>
      <dgm:spPr/>
    </dgm:pt>
    <dgm:pt modelId="{40DF8505-B02E-467B-B74D-15E19A26EE00}" type="pres">
      <dgm:prSet presAssocID="{17E69FA5-059E-4414-9983-EB4D73BB7FF0}" presName="hierChild4" presStyleCnt="0"/>
      <dgm:spPr/>
    </dgm:pt>
    <dgm:pt modelId="{9A9771E2-D689-4F69-8576-7949DE54703F}" type="pres">
      <dgm:prSet presAssocID="{17E69FA5-059E-4414-9983-EB4D73BB7FF0}" presName="hierChild5" presStyleCnt="0"/>
      <dgm:spPr/>
    </dgm:pt>
    <dgm:pt modelId="{B4BE4A58-1DE1-48B3-9F4E-1F130B487B19}" type="pres">
      <dgm:prSet presAssocID="{E49BC031-3CB7-4144-9222-98959630E9AD}" presName="Name37" presStyleLbl="parChTrans1D2" presStyleIdx="1" presStyleCnt="2"/>
      <dgm:spPr/>
    </dgm:pt>
    <dgm:pt modelId="{7EE3342C-D536-4042-84BC-AE6DE421B111}" type="pres">
      <dgm:prSet presAssocID="{F3628058-7D51-4C60-8B21-D49800EAF7DD}" presName="hierRoot2" presStyleCnt="0">
        <dgm:presLayoutVars>
          <dgm:hierBranch val="init"/>
        </dgm:presLayoutVars>
      </dgm:prSet>
      <dgm:spPr/>
    </dgm:pt>
    <dgm:pt modelId="{A1D66004-25A3-4AB4-924A-F36AA40B1BCF}" type="pres">
      <dgm:prSet presAssocID="{F3628058-7D51-4C60-8B21-D49800EAF7DD}" presName="rootComposite" presStyleCnt="0"/>
      <dgm:spPr/>
    </dgm:pt>
    <dgm:pt modelId="{3BF600CA-F04C-4709-8749-5AB3747000EE}" type="pres">
      <dgm:prSet presAssocID="{F3628058-7D51-4C60-8B21-D49800EAF7DD}" presName="rootText" presStyleLbl="node2" presStyleIdx="1" presStyleCnt="2">
        <dgm:presLayoutVars>
          <dgm:chPref val="3"/>
        </dgm:presLayoutVars>
      </dgm:prSet>
      <dgm:spPr/>
    </dgm:pt>
    <dgm:pt modelId="{0015B5F9-5D1F-4CB9-BF2A-5E249F1778E9}" type="pres">
      <dgm:prSet presAssocID="{F3628058-7D51-4C60-8B21-D49800EAF7DD}" presName="rootConnector" presStyleLbl="node2" presStyleIdx="1" presStyleCnt="2"/>
      <dgm:spPr/>
    </dgm:pt>
    <dgm:pt modelId="{C52CF561-0411-4774-A902-2912DF7EF8C1}" type="pres">
      <dgm:prSet presAssocID="{F3628058-7D51-4C60-8B21-D49800EAF7DD}" presName="hierChild4" presStyleCnt="0"/>
      <dgm:spPr/>
    </dgm:pt>
    <dgm:pt modelId="{70821B29-21AE-4740-877B-83E90519484E}" type="pres">
      <dgm:prSet presAssocID="{F3628058-7D51-4C60-8B21-D49800EAF7DD}" presName="hierChild5" presStyleCnt="0"/>
      <dgm:spPr/>
    </dgm:pt>
    <dgm:pt modelId="{78907F26-43EB-4F80-A582-5734F2FC2201}" type="pres">
      <dgm:prSet presAssocID="{4F31B58C-AB66-46AD-84BE-E9A050617CD2}" presName="hierChild3" presStyleCnt="0"/>
      <dgm:spPr/>
    </dgm:pt>
  </dgm:ptLst>
  <dgm:cxnLst>
    <dgm:cxn modelId="{7BF8470B-6EB7-4E87-8AEC-180B36486D94}" type="presOf" srcId="{E49BC031-3CB7-4144-9222-98959630E9AD}" destId="{B4BE4A58-1DE1-48B3-9F4E-1F130B487B19}" srcOrd="0" destOrd="0" presId="urn:microsoft.com/office/officeart/2005/8/layout/orgChart1"/>
    <dgm:cxn modelId="{7340CD1C-5C02-4767-9172-F32A60F027DD}" srcId="{4F31B58C-AB66-46AD-84BE-E9A050617CD2}" destId="{17E69FA5-059E-4414-9983-EB4D73BB7FF0}" srcOrd="0" destOrd="0" parTransId="{515B32A5-2770-43D5-A952-F527760D887F}" sibTransId="{90E9FB9F-7EB3-4060-B3E5-0F1CAF2D0415}"/>
    <dgm:cxn modelId="{B5396530-56AB-482E-9EB5-C294C251C5A8}" type="presOf" srcId="{17E69FA5-059E-4414-9983-EB4D73BB7FF0}" destId="{2CB4DF8A-857F-4AA0-81CE-3B585595CC1A}" srcOrd="0" destOrd="0" presId="urn:microsoft.com/office/officeart/2005/8/layout/orgChart1"/>
    <dgm:cxn modelId="{695D2940-F6D1-4BF9-8DF5-5E633213D583}" type="presOf" srcId="{17E69FA5-059E-4414-9983-EB4D73BB7FF0}" destId="{8670E66C-AE04-45B5-AD2D-5AC5905E02DF}" srcOrd="1" destOrd="0" presId="urn:microsoft.com/office/officeart/2005/8/layout/orgChart1"/>
    <dgm:cxn modelId="{D82FF15C-7E9B-4B9E-BA37-F2CBD937E5B5}" type="presOf" srcId="{734CC42C-6AF3-4CFD-9DC1-78E919E0A922}" destId="{7CEEA245-B280-465C-B59D-B025C8EFAA45}" srcOrd="0" destOrd="0" presId="urn:microsoft.com/office/officeart/2005/8/layout/orgChart1"/>
    <dgm:cxn modelId="{C37DEC5A-7D3F-4076-A001-8BA6E63C1BA5}" type="presOf" srcId="{F3628058-7D51-4C60-8B21-D49800EAF7DD}" destId="{3BF600CA-F04C-4709-8749-5AB3747000EE}" srcOrd="0" destOrd="0" presId="urn:microsoft.com/office/officeart/2005/8/layout/orgChart1"/>
    <dgm:cxn modelId="{C5828C7C-42CA-46E0-9AD2-871D19C56BAD}" type="presOf" srcId="{F3628058-7D51-4C60-8B21-D49800EAF7DD}" destId="{0015B5F9-5D1F-4CB9-BF2A-5E249F1778E9}" srcOrd="1" destOrd="0" presId="urn:microsoft.com/office/officeart/2005/8/layout/orgChart1"/>
    <dgm:cxn modelId="{E0E19C89-6B42-45F7-8249-6CB4590D3960}" type="presOf" srcId="{515B32A5-2770-43D5-A952-F527760D887F}" destId="{9EA8754A-D9C5-47AB-9F2A-BD4951932ED3}" srcOrd="0" destOrd="0" presId="urn:microsoft.com/office/officeart/2005/8/layout/orgChart1"/>
    <dgm:cxn modelId="{1F7476B9-9935-4059-932F-E3A63ABD1165}" srcId="{4F31B58C-AB66-46AD-84BE-E9A050617CD2}" destId="{F3628058-7D51-4C60-8B21-D49800EAF7DD}" srcOrd="1" destOrd="0" parTransId="{E49BC031-3CB7-4144-9222-98959630E9AD}" sibTransId="{65C7E8AD-999F-49D8-B738-6033BEDC478F}"/>
    <dgm:cxn modelId="{6CCE1DD7-8466-44A2-BBC2-E0CA3E7CAE00}" type="presOf" srcId="{4F31B58C-AB66-46AD-84BE-E9A050617CD2}" destId="{8861B41E-9012-4A6F-96BA-1643BEDC9344}" srcOrd="0" destOrd="0" presId="urn:microsoft.com/office/officeart/2005/8/layout/orgChart1"/>
    <dgm:cxn modelId="{AF59E2D8-B46B-49DE-AA20-BDAAC4D480BE}" srcId="{734CC42C-6AF3-4CFD-9DC1-78E919E0A922}" destId="{4F31B58C-AB66-46AD-84BE-E9A050617CD2}" srcOrd="0" destOrd="0" parTransId="{F7CFCA92-108B-45E0-A364-9B4D81C65021}" sibTransId="{65F62717-63EB-4B36-9C65-C2FC5D353795}"/>
    <dgm:cxn modelId="{B8E379E7-7E53-4E56-8C39-AA7DCEAF11CD}" type="presOf" srcId="{4F31B58C-AB66-46AD-84BE-E9A050617CD2}" destId="{E337EF36-ED06-47AC-ABB5-2307EA0393CA}" srcOrd="1" destOrd="0" presId="urn:microsoft.com/office/officeart/2005/8/layout/orgChart1"/>
    <dgm:cxn modelId="{647F9705-A9B9-4B76-843D-A097263F3C1D}" type="presParOf" srcId="{7CEEA245-B280-465C-B59D-B025C8EFAA45}" destId="{EAB919DB-8D2B-4FBC-8C71-015BE3AC8401}" srcOrd="0" destOrd="0" presId="urn:microsoft.com/office/officeart/2005/8/layout/orgChart1"/>
    <dgm:cxn modelId="{39EB7E67-B286-40C7-819E-A213C71992DC}" type="presParOf" srcId="{EAB919DB-8D2B-4FBC-8C71-015BE3AC8401}" destId="{EF77AB96-C1AC-4C1E-8F4D-E800794EAE33}" srcOrd="0" destOrd="0" presId="urn:microsoft.com/office/officeart/2005/8/layout/orgChart1"/>
    <dgm:cxn modelId="{7C859718-8BB8-465B-BE5D-A781AF7847D9}" type="presParOf" srcId="{EF77AB96-C1AC-4C1E-8F4D-E800794EAE33}" destId="{8861B41E-9012-4A6F-96BA-1643BEDC9344}" srcOrd="0" destOrd="0" presId="urn:microsoft.com/office/officeart/2005/8/layout/orgChart1"/>
    <dgm:cxn modelId="{D4304AE0-AA87-4A51-9EE6-5F64FDFFE528}" type="presParOf" srcId="{EF77AB96-C1AC-4C1E-8F4D-E800794EAE33}" destId="{E337EF36-ED06-47AC-ABB5-2307EA0393CA}" srcOrd="1" destOrd="0" presId="urn:microsoft.com/office/officeart/2005/8/layout/orgChart1"/>
    <dgm:cxn modelId="{19A671EC-E2D4-43B2-BF03-ABF1B6CB3999}" type="presParOf" srcId="{EAB919DB-8D2B-4FBC-8C71-015BE3AC8401}" destId="{2AA25B0F-243E-4792-8E14-A00611054B8A}" srcOrd="1" destOrd="0" presId="urn:microsoft.com/office/officeart/2005/8/layout/orgChart1"/>
    <dgm:cxn modelId="{36D5BDFF-230E-45CE-BDAA-97C1D0A3C5D2}" type="presParOf" srcId="{2AA25B0F-243E-4792-8E14-A00611054B8A}" destId="{9EA8754A-D9C5-47AB-9F2A-BD4951932ED3}" srcOrd="0" destOrd="0" presId="urn:microsoft.com/office/officeart/2005/8/layout/orgChart1"/>
    <dgm:cxn modelId="{FD026F35-B02A-4996-8DFA-28ECC6FADCE1}" type="presParOf" srcId="{2AA25B0F-243E-4792-8E14-A00611054B8A}" destId="{76F36FED-F821-4B6B-BCAC-F118B46774B3}" srcOrd="1" destOrd="0" presId="urn:microsoft.com/office/officeart/2005/8/layout/orgChart1"/>
    <dgm:cxn modelId="{47F5F55E-6AF4-40B7-B36E-E3C3C8EF8B9C}" type="presParOf" srcId="{76F36FED-F821-4B6B-BCAC-F118B46774B3}" destId="{5E13E130-19C1-43FC-B1F4-A590AB9F1A84}" srcOrd="0" destOrd="0" presId="urn:microsoft.com/office/officeart/2005/8/layout/orgChart1"/>
    <dgm:cxn modelId="{2ECC882F-B9A3-420C-946F-0CAF43A5E368}" type="presParOf" srcId="{5E13E130-19C1-43FC-B1F4-A590AB9F1A84}" destId="{2CB4DF8A-857F-4AA0-81CE-3B585595CC1A}" srcOrd="0" destOrd="0" presId="urn:microsoft.com/office/officeart/2005/8/layout/orgChart1"/>
    <dgm:cxn modelId="{8729ED6F-6525-4862-A4E8-2DDBC62DE86D}" type="presParOf" srcId="{5E13E130-19C1-43FC-B1F4-A590AB9F1A84}" destId="{8670E66C-AE04-45B5-AD2D-5AC5905E02DF}" srcOrd="1" destOrd="0" presId="urn:microsoft.com/office/officeart/2005/8/layout/orgChart1"/>
    <dgm:cxn modelId="{AC30F841-FA59-448A-81DD-7477A027A19D}" type="presParOf" srcId="{76F36FED-F821-4B6B-BCAC-F118B46774B3}" destId="{40DF8505-B02E-467B-B74D-15E19A26EE00}" srcOrd="1" destOrd="0" presId="urn:microsoft.com/office/officeart/2005/8/layout/orgChart1"/>
    <dgm:cxn modelId="{6C3AA45E-B740-4B21-9E66-CA8BC90E850A}" type="presParOf" srcId="{76F36FED-F821-4B6B-BCAC-F118B46774B3}" destId="{9A9771E2-D689-4F69-8576-7949DE54703F}" srcOrd="2" destOrd="0" presId="urn:microsoft.com/office/officeart/2005/8/layout/orgChart1"/>
    <dgm:cxn modelId="{E863C20A-C73B-490C-8846-C72E8B69C57D}" type="presParOf" srcId="{2AA25B0F-243E-4792-8E14-A00611054B8A}" destId="{B4BE4A58-1DE1-48B3-9F4E-1F130B487B19}" srcOrd="2" destOrd="0" presId="urn:microsoft.com/office/officeart/2005/8/layout/orgChart1"/>
    <dgm:cxn modelId="{E2AE1A52-B598-418D-A992-F53CFEBC42EF}" type="presParOf" srcId="{2AA25B0F-243E-4792-8E14-A00611054B8A}" destId="{7EE3342C-D536-4042-84BC-AE6DE421B111}" srcOrd="3" destOrd="0" presId="urn:microsoft.com/office/officeart/2005/8/layout/orgChart1"/>
    <dgm:cxn modelId="{593E10FD-8CCB-4A67-9351-29B2ABF58CBC}" type="presParOf" srcId="{7EE3342C-D536-4042-84BC-AE6DE421B111}" destId="{A1D66004-25A3-4AB4-924A-F36AA40B1BCF}" srcOrd="0" destOrd="0" presId="urn:microsoft.com/office/officeart/2005/8/layout/orgChart1"/>
    <dgm:cxn modelId="{3BB46B69-B5BC-40A5-916C-264CC2428F9A}" type="presParOf" srcId="{A1D66004-25A3-4AB4-924A-F36AA40B1BCF}" destId="{3BF600CA-F04C-4709-8749-5AB3747000EE}" srcOrd="0" destOrd="0" presId="urn:microsoft.com/office/officeart/2005/8/layout/orgChart1"/>
    <dgm:cxn modelId="{F2C8F044-0C7A-4702-BD03-E58865BD11DE}" type="presParOf" srcId="{A1D66004-25A3-4AB4-924A-F36AA40B1BCF}" destId="{0015B5F9-5D1F-4CB9-BF2A-5E249F1778E9}" srcOrd="1" destOrd="0" presId="urn:microsoft.com/office/officeart/2005/8/layout/orgChart1"/>
    <dgm:cxn modelId="{3B382FBC-178E-476B-92CC-28B730A93A00}" type="presParOf" srcId="{7EE3342C-D536-4042-84BC-AE6DE421B111}" destId="{C52CF561-0411-4774-A902-2912DF7EF8C1}" srcOrd="1" destOrd="0" presId="urn:microsoft.com/office/officeart/2005/8/layout/orgChart1"/>
    <dgm:cxn modelId="{A92E5907-3CE6-4D6C-A20E-F1DA8179BF2A}" type="presParOf" srcId="{7EE3342C-D536-4042-84BC-AE6DE421B111}" destId="{70821B29-21AE-4740-877B-83E90519484E}" srcOrd="2" destOrd="0" presId="urn:microsoft.com/office/officeart/2005/8/layout/orgChart1"/>
    <dgm:cxn modelId="{5FDCD473-2C42-4462-97AB-2FB7CBA0E970}" type="presParOf" srcId="{EAB919DB-8D2B-4FBC-8C71-015BE3AC8401}" destId="{78907F26-43EB-4F80-A582-5734F2FC2201}"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734CC42C-6AF3-4CFD-9DC1-78E919E0A922}" type="doc">
      <dgm:prSet loTypeId="urn:microsoft.com/office/officeart/2005/8/layout/orgChart1" loCatId="hierarchy" qsTypeId="urn:microsoft.com/office/officeart/2005/8/quickstyle/simple5" qsCatId="simple" csTypeId="urn:microsoft.com/office/officeart/2005/8/colors/accent1_2" csCatId="accent1" phldr="1"/>
      <dgm:spPr/>
      <dgm:t>
        <a:bodyPr/>
        <a:lstStyle/>
        <a:p>
          <a:endParaRPr lang="en-US"/>
        </a:p>
      </dgm:t>
    </dgm:pt>
    <dgm:pt modelId="{4F31B58C-AB66-46AD-84BE-E9A050617CD2}">
      <dgm:prSet phldrT="[Text]"/>
      <dgm:spPr>
        <a:solidFill>
          <a:srgbClr val="002060"/>
        </a:solidFill>
      </dgm:spPr>
      <dgm:t>
        <a:bodyPr/>
        <a:lstStyle/>
        <a:p>
          <a:r>
            <a:rPr lang="en-US" dirty="0">
              <a:effectLst>
                <a:outerShdw blurRad="38100" dist="38100" dir="2700000" algn="tl">
                  <a:srgbClr val="000000">
                    <a:alpha val="43137"/>
                  </a:srgbClr>
                </a:outerShdw>
              </a:effectLst>
            </a:rPr>
            <a:t>Acute  </a:t>
          </a:r>
        </a:p>
      </dgm:t>
    </dgm:pt>
    <dgm:pt modelId="{F7CFCA92-108B-45E0-A364-9B4D81C65021}" type="parTrans" cxnId="{AF59E2D8-B46B-49DE-AA20-BDAAC4D480BE}">
      <dgm:prSet/>
      <dgm:spPr/>
      <dgm:t>
        <a:bodyPr/>
        <a:lstStyle/>
        <a:p>
          <a:endParaRPr lang="en-US"/>
        </a:p>
      </dgm:t>
    </dgm:pt>
    <dgm:pt modelId="{65F62717-63EB-4B36-9C65-C2FC5D353795}" type="sibTrans" cxnId="{AF59E2D8-B46B-49DE-AA20-BDAAC4D480BE}">
      <dgm:prSet/>
      <dgm:spPr/>
      <dgm:t>
        <a:bodyPr/>
        <a:lstStyle/>
        <a:p>
          <a:endParaRPr lang="en-US"/>
        </a:p>
      </dgm:t>
    </dgm:pt>
    <dgm:pt modelId="{17E69FA5-059E-4414-9983-EB4D73BB7FF0}">
      <dgm:prSet phldrT="[Text]"/>
      <dgm:spPr>
        <a:solidFill>
          <a:srgbClr val="FF0000"/>
        </a:solidFill>
      </dgm:spPr>
      <dgm:t>
        <a:bodyPr/>
        <a:lstStyle/>
        <a:p>
          <a:r>
            <a:rPr lang="en-US" dirty="0">
              <a:effectLst>
                <a:outerShdw blurRad="38100" dist="38100" dir="2700000" algn="tl">
                  <a:srgbClr val="000000">
                    <a:alpha val="43137"/>
                  </a:srgbClr>
                </a:outerShdw>
              </a:effectLst>
            </a:rPr>
            <a:t>yes</a:t>
          </a:r>
        </a:p>
      </dgm:t>
    </dgm:pt>
    <dgm:pt modelId="{515B32A5-2770-43D5-A952-F527760D887F}" type="parTrans" cxnId="{7340CD1C-5C02-4767-9172-F32A60F027DD}">
      <dgm:prSet/>
      <dgm:spPr/>
      <dgm:t>
        <a:bodyPr/>
        <a:lstStyle/>
        <a:p>
          <a:endParaRPr lang="en-US">
            <a:effectLst>
              <a:outerShdw blurRad="38100" dist="38100" dir="2700000" algn="tl">
                <a:srgbClr val="000000">
                  <a:alpha val="43137"/>
                </a:srgbClr>
              </a:outerShdw>
            </a:effectLst>
          </a:endParaRPr>
        </a:p>
      </dgm:t>
    </dgm:pt>
    <dgm:pt modelId="{90E9FB9F-7EB3-4060-B3E5-0F1CAF2D0415}" type="sibTrans" cxnId="{7340CD1C-5C02-4767-9172-F32A60F027DD}">
      <dgm:prSet/>
      <dgm:spPr/>
      <dgm:t>
        <a:bodyPr/>
        <a:lstStyle/>
        <a:p>
          <a:endParaRPr lang="en-US"/>
        </a:p>
      </dgm:t>
    </dgm:pt>
    <dgm:pt modelId="{F3628058-7D51-4C60-8B21-D49800EAF7DD}">
      <dgm:prSet phldrT="[Text]"/>
      <dgm:spPr>
        <a:solidFill>
          <a:srgbClr val="002060"/>
        </a:solidFill>
      </dgm:spPr>
      <dgm:t>
        <a:bodyPr/>
        <a:lstStyle/>
        <a:p>
          <a:r>
            <a:rPr lang="en-US" dirty="0">
              <a:effectLst>
                <a:outerShdw blurRad="38100" dist="38100" dir="2700000" algn="tl">
                  <a:srgbClr val="000000">
                    <a:alpha val="43137"/>
                  </a:srgbClr>
                </a:outerShdw>
              </a:effectLst>
            </a:rPr>
            <a:t>No </a:t>
          </a:r>
        </a:p>
      </dgm:t>
    </dgm:pt>
    <dgm:pt modelId="{E49BC031-3CB7-4144-9222-98959630E9AD}" type="parTrans" cxnId="{1F7476B9-9935-4059-932F-E3A63ABD1165}">
      <dgm:prSet/>
      <dgm:spPr/>
      <dgm:t>
        <a:bodyPr/>
        <a:lstStyle/>
        <a:p>
          <a:endParaRPr lang="en-US">
            <a:effectLst>
              <a:outerShdw blurRad="38100" dist="38100" dir="2700000" algn="tl">
                <a:srgbClr val="000000">
                  <a:alpha val="43137"/>
                </a:srgbClr>
              </a:outerShdw>
            </a:effectLst>
          </a:endParaRPr>
        </a:p>
      </dgm:t>
    </dgm:pt>
    <dgm:pt modelId="{65C7E8AD-999F-49D8-B738-6033BEDC478F}" type="sibTrans" cxnId="{1F7476B9-9935-4059-932F-E3A63ABD1165}">
      <dgm:prSet/>
      <dgm:spPr/>
      <dgm:t>
        <a:bodyPr/>
        <a:lstStyle/>
        <a:p>
          <a:endParaRPr lang="en-US"/>
        </a:p>
      </dgm:t>
    </dgm:pt>
    <dgm:pt modelId="{7CEEA245-B280-465C-B59D-B025C8EFAA45}" type="pres">
      <dgm:prSet presAssocID="{734CC42C-6AF3-4CFD-9DC1-78E919E0A922}" presName="hierChild1" presStyleCnt="0">
        <dgm:presLayoutVars>
          <dgm:orgChart val="1"/>
          <dgm:chPref val="1"/>
          <dgm:dir/>
          <dgm:animOne val="branch"/>
          <dgm:animLvl val="lvl"/>
          <dgm:resizeHandles/>
        </dgm:presLayoutVars>
      </dgm:prSet>
      <dgm:spPr/>
    </dgm:pt>
    <dgm:pt modelId="{EAB919DB-8D2B-4FBC-8C71-015BE3AC8401}" type="pres">
      <dgm:prSet presAssocID="{4F31B58C-AB66-46AD-84BE-E9A050617CD2}" presName="hierRoot1" presStyleCnt="0">
        <dgm:presLayoutVars>
          <dgm:hierBranch val="init"/>
        </dgm:presLayoutVars>
      </dgm:prSet>
      <dgm:spPr/>
    </dgm:pt>
    <dgm:pt modelId="{EF77AB96-C1AC-4C1E-8F4D-E800794EAE33}" type="pres">
      <dgm:prSet presAssocID="{4F31B58C-AB66-46AD-84BE-E9A050617CD2}" presName="rootComposite1" presStyleCnt="0"/>
      <dgm:spPr/>
    </dgm:pt>
    <dgm:pt modelId="{8861B41E-9012-4A6F-96BA-1643BEDC9344}" type="pres">
      <dgm:prSet presAssocID="{4F31B58C-AB66-46AD-84BE-E9A050617CD2}" presName="rootText1" presStyleLbl="node0" presStyleIdx="0" presStyleCnt="1">
        <dgm:presLayoutVars>
          <dgm:chPref val="3"/>
        </dgm:presLayoutVars>
      </dgm:prSet>
      <dgm:spPr/>
    </dgm:pt>
    <dgm:pt modelId="{E337EF36-ED06-47AC-ABB5-2307EA0393CA}" type="pres">
      <dgm:prSet presAssocID="{4F31B58C-AB66-46AD-84BE-E9A050617CD2}" presName="rootConnector1" presStyleLbl="node1" presStyleIdx="0" presStyleCnt="0"/>
      <dgm:spPr/>
    </dgm:pt>
    <dgm:pt modelId="{2AA25B0F-243E-4792-8E14-A00611054B8A}" type="pres">
      <dgm:prSet presAssocID="{4F31B58C-AB66-46AD-84BE-E9A050617CD2}" presName="hierChild2" presStyleCnt="0"/>
      <dgm:spPr/>
    </dgm:pt>
    <dgm:pt modelId="{9EA8754A-D9C5-47AB-9F2A-BD4951932ED3}" type="pres">
      <dgm:prSet presAssocID="{515B32A5-2770-43D5-A952-F527760D887F}" presName="Name37" presStyleLbl="parChTrans1D2" presStyleIdx="0" presStyleCnt="2"/>
      <dgm:spPr/>
    </dgm:pt>
    <dgm:pt modelId="{76F36FED-F821-4B6B-BCAC-F118B46774B3}" type="pres">
      <dgm:prSet presAssocID="{17E69FA5-059E-4414-9983-EB4D73BB7FF0}" presName="hierRoot2" presStyleCnt="0">
        <dgm:presLayoutVars>
          <dgm:hierBranch val="init"/>
        </dgm:presLayoutVars>
      </dgm:prSet>
      <dgm:spPr/>
    </dgm:pt>
    <dgm:pt modelId="{5E13E130-19C1-43FC-B1F4-A590AB9F1A84}" type="pres">
      <dgm:prSet presAssocID="{17E69FA5-059E-4414-9983-EB4D73BB7FF0}" presName="rootComposite" presStyleCnt="0"/>
      <dgm:spPr/>
    </dgm:pt>
    <dgm:pt modelId="{2CB4DF8A-857F-4AA0-81CE-3B585595CC1A}" type="pres">
      <dgm:prSet presAssocID="{17E69FA5-059E-4414-9983-EB4D73BB7FF0}" presName="rootText" presStyleLbl="node2" presStyleIdx="0" presStyleCnt="2">
        <dgm:presLayoutVars>
          <dgm:chPref val="3"/>
        </dgm:presLayoutVars>
      </dgm:prSet>
      <dgm:spPr/>
    </dgm:pt>
    <dgm:pt modelId="{8670E66C-AE04-45B5-AD2D-5AC5905E02DF}" type="pres">
      <dgm:prSet presAssocID="{17E69FA5-059E-4414-9983-EB4D73BB7FF0}" presName="rootConnector" presStyleLbl="node2" presStyleIdx="0" presStyleCnt="2"/>
      <dgm:spPr/>
    </dgm:pt>
    <dgm:pt modelId="{40DF8505-B02E-467B-B74D-15E19A26EE00}" type="pres">
      <dgm:prSet presAssocID="{17E69FA5-059E-4414-9983-EB4D73BB7FF0}" presName="hierChild4" presStyleCnt="0"/>
      <dgm:spPr/>
    </dgm:pt>
    <dgm:pt modelId="{9A9771E2-D689-4F69-8576-7949DE54703F}" type="pres">
      <dgm:prSet presAssocID="{17E69FA5-059E-4414-9983-EB4D73BB7FF0}" presName="hierChild5" presStyleCnt="0"/>
      <dgm:spPr/>
    </dgm:pt>
    <dgm:pt modelId="{B4BE4A58-1DE1-48B3-9F4E-1F130B487B19}" type="pres">
      <dgm:prSet presAssocID="{E49BC031-3CB7-4144-9222-98959630E9AD}" presName="Name37" presStyleLbl="parChTrans1D2" presStyleIdx="1" presStyleCnt="2"/>
      <dgm:spPr/>
    </dgm:pt>
    <dgm:pt modelId="{7EE3342C-D536-4042-84BC-AE6DE421B111}" type="pres">
      <dgm:prSet presAssocID="{F3628058-7D51-4C60-8B21-D49800EAF7DD}" presName="hierRoot2" presStyleCnt="0">
        <dgm:presLayoutVars>
          <dgm:hierBranch val="init"/>
        </dgm:presLayoutVars>
      </dgm:prSet>
      <dgm:spPr/>
    </dgm:pt>
    <dgm:pt modelId="{A1D66004-25A3-4AB4-924A-F36AA40B1BCF}" type="pres">
      <dgm:prSet presAssocID="{F3628058-7D51-4C60-8B21-D49800EAF7DD}" presName="rootComposite" presStyleCnt="0"/>
      <dgm:spPr/>
    </dgm:pt>
    <dgm:pt modelId="{3BF600CA-F04C-4709-8749-5AB3747000EE}" type="pres">
      <dgm:prSet presAssocID="{F3628058-7D51-4C60-8B21-D49800EAF7DD}" presName="rootText" presStyleLbl="node2" presStyleIdx="1" presStyleCnt="2">
        <dgm:presLayoutVars>
          <dgm:chPref val="3"/>
        </dgm:presLayoutVars>
      </dgm:prSet>
      <dgm:spPr/>
    </dgm:pt>
    <dgm:pt modelId="{0015B5F9-5D1F-4CB9-BF2A-5E249F1778E9}" type="pres">
      <dgm:prSet presAssocID="{F3628058-7D51-4C60-8B21-D49800EAF7DD}" presName="rootConnector" presStyleLbl="node2" presStyleIdx="1" presStyleCnt="2"/>
      <dgm:spPr/>
    </dgm:pt>
    <dgm:pt modelId="{C52CF561-0411-4774-A902-2912DF7EF8C1}" type="pres">
      <dgm:prSet presAssocID="{F3628058-7D51-4C60-8B21-D49800EAF7DD}" presName="hierChild4" presStyleCnt="0"/>
      <dgm:spPr/>
    </dgm:pt>
    <dgm:pt modelId="{70821B29-21AE-4740-877B-83E90519484E}" type="pres">
      <dgm:prSet presAssocID="{F3628058-7D51-4C60-8B21-D49800EAF7DD}" presName="hierChild5" presStyleCnt="0"/>
      <dgm:spPr/>
    </dgm:pt>
    <dgm:pt modelId="{78907F26-43EB-4F80-A582-5734F2FC2201}" type="pres">
      <dgm:prSet presAssocID="{4F31B58C-AB66-46AD-84BE-E9A050617CD2}" presName="hierChild3" presStyleCnt="0"/>
      <dgm:spPr/>
    </dgm:pt>
  </dgm:ptLst>
  <dgm:cxnLst>
    <dgm:cxn modelId="{7BF8470B-6EB7-4E87-8AEC-180B36486D94}" type="presOf" srcId="{E49BC031-3CB7-4144-9222-98959630E9AD}" destId="{B4BE4A58-1DE1-48B3-9F4E-1F130B487B19}" srcOrd="0" destOrd="0" presId="urn:microsoft.com/office/officeart/2005/8/layout/orgChart1"/>
    <dgm:cxn modelId="{7340CD1C-5C02-4767-9172-F32A60F027DD}" srcId="{4F31B58C-AB66-46AD-84BE-E9A050617CD2}" destId="{17E69FA5-059E-4414-9983-EB4D73BB7FF0}" srcOrd="0" destOrd="0" parTransId="{515B32A5-2770-43D5-A952-F527760D887F}" sibTransId="{90E9FB9F-7EB3-4060-B3E5-0F1CAF2D0415}"/>
    <dgm:cxn modelId="{B5396530-56AB-482E-9EB5-C294C251C5A8}" type="presOf" srcId="{17E69FA5-059E-4414-9983-EB4D73BB7FF0}" destId="{2CB4DF8A-857F-4AA0-81CE-3B585595CC1A}" srcOrd="0" destOrd="0" presId="urn:microsoft.com/office/officeart/2005/8/layout/orgChart1"/>
    <dgm:cxn modelId="{695D2940-F6D1-4BF9-8DF5-5E633213D583}" type="presOf" srcId="{17E69FA5-059E-4414-9983-EB4D73BB7FF0}" destId="{8670E66C-AE04-45B5-AD2D-5AC5905E02DF}" srcOrd="1" destOrd="0" presId="urn:microsoft.com/office/officeart/2005/8/layout/orgChart1"/>
    <dgm:cxn modelId="{D82FF15C-7E9B-4B9E-BA37-F2CBD937E5B5}" type="presOf" srcId="{734CC42C-6AF3-4CFD-9DC1-78E919E0A922}" destId="{7CEEA245-B280-465C-B59D-B025C8EFAA45}" srcOrd="0" destOrd="0" presId="urn:microsoft.com/office/officeart/2005/8/layout/orgChart1"/>
    <dgm:cxn modelId="{C37DEC5A-7D3F-4076-A001-8BA6E63C1BA5}" type="presOf" srcId="{F3628058-7D51-4C60-8B21-D49800EAF7DD}" destId="{3BF600CA-F04C-4709-8749-5AB3747000EE}" srcOrd="0" destOrd="0" presId="urn:microsoft.com/office/officeart/2005/8/layout/orgChart1"/>
    <dgm:cxn modelId="{C5828C7C-42CA-46E0-9AD2-871D19C56BAD}" type="presOf" srcId="{F3628058-7D51-4C60-8B21-D49800EAF7DD}" destId="{0015B5F9-5D1F-4CB9-BF2A-5E249F1778E9}" srcOrd="1" destOrd="0" presId="urn:microsoft.com/office/officeart/2005/8/layout/orgChart1"/>
    <dgm:cxn modelId="{E0E19C89-6B42-45F7-8249-6CB4590D3960}" type="presOf" srcId="{515B32A5-2770-43D5-A952-F527760D887F}" destId="{9EA8754A-D9C5-47AB-9F2A-BD4951932ED3}" srcOrd="0" destOrd="0" presId="urn:microsoft.com/office/officeart/2005/8/layout/orgChart1"/>
    <dgm:cxn modelId="{1F7476B9-9935-4059-932F-E3A63ABD1165}" srcId="{4F31B58C-AB66-46AD-84BE-E9A050617CD2}" destId="{F3628058-7D51-4C60-8B21-D49800EAF7DD}" srcOrd="1" destOrd="0" parTransId="{E49BC031-3CB7-4144-9222-98959630E9AD}" sibTransId="{65C7E8AD-999F-49D8-B738-6033BEDC478F}"/>
    <dgm:cxn modelId="{6CCE1DD7-8466-44A2-BBC2-E0CA3E7CAE00}" type="presOf" srcId="{4F31B58C-AB66-46AD-84BE-E9A050617CD2}" destId="{8861B41E-9012-4A6F-96BA-1643BEDC9344}" srcOrd="0" destOrd="0" presId="urn:microsoft.com/office/officeart/2005/8/layout/orgChart1"/>
    <dgm:cxn modelId="{AF59E2D8-B46B-49DE-AA20-BDAAC4D480BE}" srcId="{734CC42C-6AF3-4CFD-9DC1-78E919E0A922}" destId="{4F31B58C-AB66-46AD-84BE-E9A050617CD2}" srcOrd="0" destOrd="0" parTransId="{F7CFCA92-108B-45E0-A364-9B4D81C65021}" sibTransId="{65F62717-63EB-4B36-9C65-C2FC5D353795}"/>
    <dgm:cxn modelId="{B8E379E7-7E53-4E56-8C39-AA7DCEAF11CD}" type="presOf" srcId="{4F31B58C-AB66-46AD-84BE-E9A050617CD2}" destId="{E337EF36-ED06-47AC-ABB5-2307EA0393CA}" srcOrd="1" destOrd="0" presId="urn:microsoft.com/office/officeart/2005/8/layout/orgChart1"/>
    <dgm:cxn modelId="{647F9705-A9B9-4B76-843D-A097263F3C1D}" type="presParOf" srcId="{7CEEA245-B280-465C-B59D-B025C8EFAA45}" destId="{EAB919DB-8D2B-4FBC-8C71-015BE3AC8401}" srcOrd="0" destOrd="0" presId="urn:microsoft.com/office/officeart/2005/8/layout/orgChart1"/>
    <dgm:cxn modelId="{39EB7E67-B286-40C7-819E-A213C71992DC}" type="presParOf" srcId="{EAB919DB-8D2B-4FBC-8C71-015BE3AC8401}" destId="{EF77AB96-C1AC-4C1E-8F4D-E800794EAE33}" srcOrd="0" destOrd="0" presId="urn:microsoft.com/office/officeart/2005/8/layout/orgChart1"/>
    <dgm:cxn modelId="{7C859718-8BB8-465B-BE5D-A781AF7847D9}" type="presParOf" srcId="{EF77AB96-C1AC-4C1E-8F4D-E800794EAE33}" destId="{8861B41E-9012-4A6F-96BA-1643BEDC9344}" srcOrd="0" destOrd="0" presId="urn:microsoft.com/office/officeart/2005/8/layout/orgChart1"/>
    <dgm:cxn modelId="{D4304AE0-AA87-4A51-9EE6-5F64FDFFE528}" type="presParOf" srcId="{EF77AB96-C1AC-4C1E-8F4D-E800794EAE33}" destId="{E337EF36-ED06-47AC-ABB5-2307EA0393CA}" srcOrd="1" destOrd="0" presId="urn:microsoft.com/office/officeart/2005/8/layout/orgChart1"/>
    <dgm:cxn modelId="{19A671EC-E2D4-43B2-BF03-ABF1B6CB3999}" type="presParOf" srcId="{EAB919DB-8D2B-4FBC-8C71-015BE3AC8401}" destId="{2AA25B0F-243E-4792-8E14-A00611054B8A}" srcOrd="1" destOrd="0" presId="urn:microsoft.com/office/officeart/2005/8/layout/orgChart1"/>
    <dgm:cxn modelId="{36D5BDFF-230E-45CE-BDAA-97C1D0A3C5D2}" type="presParOf" srcId="{2AA25B0F-243E-4792-8E14-A00611054B8A}" destId="{9EA8754A-D9C5-47AB-9F2A-BD4951932ED3}" srcOrd="0" destOrd="0" presId="urn:microsoft.com/office/officeart/2005/8/layout/orgChart1"/>
    <dgm:cxn modelId="{FD026F35-B02A-4996-8DFA-28ECC6FADCE1}" type="presParOf" srcId="{2AA25B0F-243E-4792-8E14-A00611054B8A}" destId="{76F36FED-F821-4B6B-BCAC-F118B46774B3}" srcOrd="1" destOrd="0" presId="urn:microsoft.com/office/officeart/2005/8/layout/orgChart1"/>
    <dgm:cxn modelId="{47F5F55E-6AF4-40B7-B36E-E3C3C8EF8B9C}" type="presParOf" srcId="{76F36FED-F821-4B6B-BCAC-F118B46774B3}" destId="{5E13E130-19C1-43FC-B1F4-A590AB9F1A84}" srcOrd="0" destOrd="0" presId="urn:microsoft.com/office/officeart/2005/8/layout/orgChart1"/>
    <dgm:cxn modelId="{2ECC882F-B9A3-420C-946F-0CAF43A5E368}" type="presParOf" srcId="{5E13E130-19C1-43FC-B1F4-A590AB9F1A84}" destId="{2CB4DF8A-857F-4AA0-81CE-3B585595CC1A}" srcOrd="0" destOrd="0" presId="urn:microsoft.com/office/officeart/2005/8/layout/orgChart1"/>
    <dgm:cxn modelId="{8729ED6F-6525-4862-A4E8-2DDBC62DE86D}" type="presParOf" srcId="{5E13E130-19C1-43FC-B1F4-A590AB9F1A84}" destId="{8670E66C-AE04-45B5-AD2D-5AC5905E02DF}" srcOrd="1" destOrd="0" presId="urn:microsoft.com/office/officeart/2005/8/layout/orgChart1"/>
    <dgm:cxn modelId="{AC30F841-FA59-448A-81DD-7477A027A19D}" type="presParOf" srcId="{76F36FED-F821-4B6B-BCAC-F118B46774B3}" destId="{40DF8505-B02E-467B-B74D-15E19A26EE00}" srcOrd="1" destOrd="0" presId="urn:microsoft.com/office/officeart/2005/8/layout/orgChart1"/>
    <dgm:cxn modelId="{6C3AA45E-B740-4B21-9E66-CA8BC90E850A}" type="presParOf" srcId="{76F36FED-F821-4B6B-BCAC-F118B46774B3}" destId="{9A9771E2-D689-4F69-8576-7949DE54703F}" srcOrd="2" destOrd="0" presId="urn:microsoft.com/office/officeart/2005/8/layout/orgChart1"/>
    <dgm:cxn modelId="{E863C20A-C73B-490C-8846-C72E8B69C57D}" type="presParOf" srcId="{2AA25B0F-243E-4792-8E14-A00611054B8A}" destId="{B4BE4A58-1DE1-48B3-9F4E-1F130B487B19}" srcOrd="2" destOrd="0" presId="urn:microsoft.com/office/officeart/2005/8/layout/orgChart1"/>
    <dgm:cxn modelId="{E2AE1A52-B598-418D-A992-F53CFEBC42EF}" type="presParOf" srcId="{2AA25B0F-243E-4792-8E14-A00611054B8A}" destId="{7EE3342C-D536-4042-84BC-AE6DE421B111}" srcOrd="3" destOrd="0" presId="urn:microsoft.com/office/officeart/2005/8/layout/orgChart1"/>
    <dgm:cxn modelId="{593E10FD-8CCB-4A67-9351-29B2ABF58CBC}" type="presParOf" srcId="{7EE3342C-D536-4042-84BC-AE6DE421B111}" destId="{A1D66004-25A3-4AB4-924A-F36AA40B1BCF}" srcOrd="0" destOrd="0" presId="urn:microsoft.com/office/officeart/2005/8/layout/orgChart1"/>
    <dgm:cxn modelId="{3BB46B69-B5BC-40A5-916C-264CC2428F9A}" type="presParOf" srcId="{A1D66004-25A3-4AB4-924A-F36AA40B1BCF}" destId="{3BF600CA-F04C-4709-8749-5AB3747000EE}" srcOrd="0" destOrd="0" presId="urn:microsoft.com/office/officeart/2005/8/layout/orgChart1"/>
    <dgm:cxn modelId="{F2C8F044-0C7A-4702-BD03-E58865BD11DE}" type="presParOf" srcId="{A1D66004-25A3-4AB4-924A-F36AA40B1BCF}" destId="{0015B5F9-5D1F-4CB9-BF2A-5E249F1778E9}" srcOrd="1" destOrd="0" presId="urn:microsoft.com/office/officeart/2005/8/layout/orgChart1"/>
    <dgm:cxn modelId="{3B382FBC-178E-476B-92CC-28B730A93A00}" type="presParOf" srcId="{7EE3342C-D536-4042-84BC-AE6DE421B111}" destId="{C52CF561-0411-4774-A902-2912DF7EF8C1}" srcOrd="1" destOrd="0" presId="urn:microsoft.com/office/officeart/2005/8/layout/orgChart1"/>
    <dgm:cxn modelId="{A92E5907-3CE6-4D6C-A20E-F1DA8179BF2A}" type="presParOf" srcId="{7EE3342C-D536-4042-84BC-AE6DE421B111}" destId="{70821B29-21AE-4740-877B-83E90519484E}" srcOrd="2" destOrd="0" presId="urn:microsoft.com/office/officeart/2005/8/layout/orgChart1"/>
    <dgm:cxn modelId="{5FDCD473-2C42-4462-97AB-2FB7CBA0E970}" type="presParOf" srcId="{EAB919DB-8D2B-4FBC-8C71-015BE3AC8401}" destId="{78907F26-43EB-4F80-A582-5734F2FC2201}" srcOrd="2" destOrd="0" presId="urn:microsoft.com/office/officeart/2005/8/layout/orgChart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734CC42C-6AF3-4CFD-9DC1-78E919E0A922}" type="doc">
      <dgm:prSet loTypeId="urn:microsoft.com/office/officeart/2005/8/layout/orgChart1" loCatId="hierarchy" qsTypeId="urn:microsoft.com/office/officeart/2005/8/quickstyle/simple5" qsCatId="simple" csTypeId="urn:microsoft.com/office/officeart/2005/8/colors/accent1_2" csCatId="accent1" phldr="1"/>
      <dgm:spPr/>
      <dgm:t>
        <a:bodyPr/>
        <a:lstStyle/>
        <a:p>
          <a:endParaRPr lang="en-US"/>
        </a:p>
      </dgm:t>
    </dgm:pt>
    <dgm:pt modelId="{4F31B58C-AB66-46AD-84BE-E9A050617CD2}">
      <dgm:prSet phldrT="[Text]"/>
      <dgm:spPr>
        <a:solidFill>
          <a:srgbClr val="002060"/>
        </a:solidFill>
      </dgm:spPr>
      <dgm:t>
        <a:bodyPr/>
        <a:lstStyle/>
        <a:p>
          <a:r>
            <a:rPr lang="en-US" dirty="0">
              <a:effectLst>
                <a:outerShdw blurRad="38100" dist="38100" dir="2700000" algn="tl">
                  <a:srgbClr val="000000">
                    <a:alpha val="43137"/>
                  </a:srgbClr>
                </a:outerShdw>
              </a:effectLst>
            </a:rPr>
            <a:t>↓ECF  </a:t>
          </a:r>
        </a:p>
      </dgm:t>
    </dgm:pt>
    <dgm:pt modelId="{F7CFCA92-108B-45E0-A364-9B4D81C65021}" type="parTrans" cxnId="{AF59E2D8-B46B-49DE-AA20-BDAAC4D480BE}">
      <dgm:prSet/>
      <dgm:spPr/>
      <dgm:t>
        <a:bodyPr/>
        <a:lstStyle/>
        <a:p>
          <a:endParaRPr lang="en-US"/>
        </a:p>
      </dgm:t>
    </dgm:pt>
    <dgm:pt modelId="{65F62717-63EB-4B36-9C65-C2FC5D353795}" type="sibTrans" cxnId="{AF59E2D8-B46B-49DE-AA20-BDAAC4D480BE}">
      <dgm:prSet/>
      <dgm:spPr/>
      <dgm:t>
        <a:bodyPr/>
        <a:lstStyle/>
        <a:p>
          <a:endParaRPr lang="en-US"/>
        </a:p>
      </dgm:t>
    </dgm:pt>
    <dgm:pt modelId="{17E69FA5-059E-4414-9983-EB4D73BB7FF0}">
      <dgm:prSet phldrT="[Text]"/>
      <dgm:spPr>
        <a:solidFill>
          <a:srgbClr val="FF0000"/>
        </a:solidFill>
      </dgm:spPr>
      <dgm:t>
        <a:bodyPr/>
        <a:lstStyle/>
        <a:p>
          <a:r>
            <a:rPr lang="en-US" dirty="0">
              <a:effectLst>
                <a:outerShdw blurRad="38100" dist="38100" dir="2700000" algn="tl">
                  <a:srgbClr val="000000">
                    <a:alpha val="43137"/>
                  </a:srgbClr>
                </a:outerShdw>
              </a:effectLst>
            </a:rPr>
            <a:t>yes</a:t>
          </a:r>
        </a:p>
      </dgm:t>
    </dgm:pt>
    <dgm:pt modelId="{515B32A5-2770-43D5-A952-F527760D887F}" type="parTrans" cxnId="{7340CD1C-5C02-4767-9172-F32A60F027DD}">
      <dgm:prSet/>
      <dgm:spPr/>
      <dgm:t>
        <a:bodyPr/>
        <a:lstStyle/>
        <a:p>
          <a:endParaRPr lang="en-US">
            <a:effectLst>
              <a:outerShdw blurRad="38100" dist="38100" dir="2700000" algn="tl">
                <a:srgbClr val="000000">
                  <a:alpha val="43137"/>
                </a:srgbClr>
              </a:outerShdw>
            </a:effectLst>
          </a:endParaRPr>
        </a:p>
      </dgm:t>
    </dgm:pt>
    <dgm:pt modelId="{90E9FB9F-7EB3-4060-B3E5-0F1CAF2D0415}" type="sibTrans" cxnId="{7340CD1C-5C02-4767-9172-F32A60F027DD}">
      <dgm:prSet/>
      <dgm:spPr/>
      <dgm:t>
        <a:bodyPr/>
        <a:lstStyle/>
        <a:p>
          <a:endParaRPr lang="en-US"/>
        </a:p>
      </dgm:t>
    </dgm:pt>
    <dgm:pt modelId="{F3628058-7D51-4C60-8B21-D49800EAF7DD}">
      <dgm:prSet phldrT="[Text]"/>
      <dgm:spPr>
        <a:solidFill>
          <a:srgbClr val="002060"/>
        </a:solidFill>
      </dgm:spPr>
      <dgm:t>
        <a:bodyPr/>
        <a:lstStyle/>
        <a:p>
          <a:r>
            <a:rPr lang="en-US" dirty="0">
              <a:effectLst>
                <a:outerShdw blurRad="38100" dist="38100" dir="2700000" algn="tl">
                  <a:srgbClr val="000000">
                    <a:alpha val="43137"/>
                  </a:srgbClr>
                </a:outerShdw>
              </a:effectLst>
            </a:rPr>
            <a:t>No </a:t>
          </a:r>
        </a:p>
      </dgm:t>
    </dgm:pt>
    <dgm:pt modelId="{E49BC031-3CB7-4144-9222-98959630E9AD}" type="parTrans" cxnId="{1F7476B9-9935-4059-932F-E3A63ABD1165}">
      <dgm:prSet/>
      <dgm:spPr/>
      <dgm:t>
        <a:bodyPr/>
        <a:lstStyle/>
        <a:p>
          <a:endParaRPr lang="en-US">
            <a:effectLst>
              <a:outerShdw blurRad="38100" dist="38100" dir="2700000" algn="tl">
                <a:srgbClr val="000000">
                  <a:alpha val="43137"/>
                </a:srgbClr>
              </a:outerShdw>
            </a:effectLst>
          </a:endParaRPr>
        </a:p>
      </dgm:t>
    </dgm:pt>
    <dgm:pt modelId="{65C7E8AD-999F-49D8-B738-6033BEDC478F}" type="sibTrans" cxnId="{1F7476B9-9935-4059-932F-E3A63ABD1165}">
      <dgm:prSet/>
      <dgm:spPr/>
      <dgm:t>
        <a:bodyPr/>
        <a:lstStyle/>
        <a:p>
          <a:endParaRPr lang="en-US"/>
        </a:p>
      </dgm:t>
    </dgm:pt>
    <dgm:pt modelId="{7CEEA245-B280-465C-B59D-B025C8EFAA45}" type="pres">
      <dgm:prSet presAssocID="{734CC42C-6AF3-4CFD-9DC1-78E919E0A922}" presName="hierChild1" presStyleCnt="0">
        <dgm:presLayoutVars>
          <dgm:orgChart val="1"/>
          <dgm:chPref val="1"/>
          <dgm:dir/>
          <dgm:animOne val="branch"/>
          <dgm:animLvl val="lvl"/>
          <dgm:resizeHandles/>
        </dgm:presLayoutVars>
      </dgm:prSet>
      <dgm:spPr/>
    </dgm:pt>
    <dgm:pt modelId="{EAB919DB-8D2B-4FBC-8C71-015BE3AC8401}" type="pres">
      <dgm:prSet presAssocID="{4F31B58C-AB66-46AD-84BE-E9A050617CD2}" presName="hierRoot1" presStyleCnt="0">
        <dgm:presLayoutVars>
          <dgm:hierBranch val="init"/>
        </dgm:presLayoutVars>
      </dgm:prSet>
      <dgm:spPr/>
    </dgm:pt>
    <dgm:pt modelId="{EF77AB96-C1AC-4C1E-8F4D-E800794EAE33}" type="pres">
      <dgm:prSet presAssocID="{4F31B58C-AB66-46AD-84BE-E9A050617CD2}" presName="rootComposite1" presStyleCnt="0"/>
      <dgm:spPr/>
    </dgm:pt>
    <dgm:pt modelId="{8861B41E-9012-4A6F-96BA-1643BEDC9344}" type="pres">
      <dgm:prSet presAssocID="{4F31B58C-AB66-46AD-84BE-E9A050617CD2}" presName="rootText1" presStyleLbl="node0" presStyleIdx="0" presStyleCnt="1">
        <dgm:presLayoutVars>
          <dgm:chPref val="3"/>
        </dgm:presLayoutVars>
      </dgm:prSet>
      <dgm:spPr/>
    </dgm:pt>
    <dgm:pt modelId="{E337EF36-ED06-47AC-ABB5-2307EA0393CA}" type="pres">
      <dgm:prSet presAssocID="{4F31B58C-AB66-46AD-84BE-E9A050617CD2}" presName="rootConnector1" presStyleLbl="node1" presStyleIdx="0" presStyleCnt="0"/>
      <dgm:spPr/>
    </dgm:pt>
    <dgm:pt modelId="{2AA25B0F-243E-4792-8E14-A00611054B8A}" type="pres">
      <dgm:prSet presAssocID="{4F31B58C-AB66-46AD-84BE-E9A050617CD2}" presName="hierChild2" presStyleCnt="0"/>
      <dgm:spPr/>
    </dgm:pt>
    <dgm:pt modelId="{9EA8754A-D9C5-47AB-9F2A-BD4951932ED3}" type="pres">
      <dgm:prSet presAssocID="{515B32A5-2770-43D5-A952-F527760D887F}" presName="Name37" presStyleLbl="parChTrans1D2" presStyleIdx="0" presStyleCnt="2"/>
      <dgm:spPr/>
    </dgm:pt>
    <dgm:pt modelId="{76F36FED-F821-4B6B-BCAC-F118B46774B3}" type="pres">
      <dgm:prSet presAssocID="{17E69FA5-059E-4414-9983-EB4D73BB7FF0}" presName="hierRoot2" presStyleCnt="0">
        <dgm:presLayoutVars>
          <dgm:hierBranch val="init"/>
        </dgm:presLayoutVars>
      </dgm:prSet>
      <dgm:spPr/>
    </dgm:pt>
    <dgm:pt modelId="{5E13E130-19C1-43FC-B1F4-A590AB9F1A84}" type="pres">
      <dgm:prSet presAssocID="{17E69FA5-059E-4414-9983-EB4D73BB7FF0}" presName="rootComposite" presStyleCnt="0"/>
      <dgm:spPr/>
    </dgm:pt>
    <dgm:pt modelId="{2CB4DF8A-857F-4AA0-81CE-3B585595CC1A}" type="pres">
      <dgm:prSet presAssocID="{17E69FA5-059E-4414-9983-EB4D73BB7FF0}" presName="rootText" presStyleLbl="node2" presStyleIdx="0" presStyleCnt="2">
        <dgm:presLayoutVars>
          <dgm:chPref val="3"/>
        </dgm:presLayoutVars>
      </dgm:prSet>
      <dgm:spPr/>
    </dgm:pt>
    <dgm:pt modelId="{8670E66C-AE04-45B5-AD2D-5AC5905E02DF}" type="pres">
      <dgm:prSet presAssocID="{17E69FA5-059E-4414-9983-EB4D73BB7FF0}" presName="rootConnector" presStyleLbl="node2" presStyleIdx="0" presStyleCnt="2"/>
      <dgm:spPr/>
    </dgm:pt>
    <dgm:pt modelId="{40DF8505-B02E-467B-B74D-15E19A26EE00}" type="pres">
      <dgm:prSet presAssocID="{17E69FA5-059E-4414-9983-EB4D73BB7FF0}" presName="hierChild4" presStyleCnt="0"/>
      <dgm:spPr/>
    </dgm:pt>
    <dgm:pt modelId="{9A9771E2-D689-4F69-8576-7949DE54703F}" type="pres">
      <dgm:prSet presAssocID="{17E69FA5-059E-4414-9983-EB4D73BB7FF0}" presName="hierChild5" presStyleCnt="0"/>
      <dgm:spPr/>
    </dgm:pt>
    <dgm:pt modelId="{B4BE4A58-1DE1-48B3-9F4E-1F130B487B19}" type="pres">
      <dgm:prSet presAssocID="{E49BC031-3CB7-4144-9222-98959630E9AD}" presName="Name37" presStyleLbl="parChTrans1D2" presStyleIdx="1" presStyleCnt="2"/>
      <dgm:spPr/>
    </dgm:pt>
    <dgm:pt modelId="{7EE3342C-D536-4042-84BC-AE6DE421B111}" type="pres">
      <dgm:prSet presAssocID="{F3628058-7D51-4C60-8B21-D49800EAF7DD}" presName="hierRoot2" presStyleCnt="0">
        <dgm:presLayoutVars>
          <dgm:hierBranch val="init"/>
        </dgm:presLayoutVars>
      </dgm:prSet>
      <dgm:spPr/>
    </dgm:pt>
    <dgm:pt modelId="{A1D66004-25A3-4AB4-924A-F36AA40B1BCF}" type="pres">
      <dgm:prSet presAssocID="{F3628058-7D51-4C60-8B21-D49800EAF7DD}" presName="rootComposite" presStyleCnt="0"/>
      <dgm:spPr/>
    </dgm:pt>
    <dgm:pt modelId="{3BF600CA-F04C-4709-8749-5AB3747000EE}" type="pres">
      <dgm:prSet presAssocID="{F3628058-7D51-4C60-8B21-D49800EAF7DD}" presName="rootText" presStyleLbl="node2" presStyleIdx="1" presStyleCnt="2">
        <dgm:presLayoutVars>
          <dgm:chPref val="3"/>
        </dgm:presLayoutVars>
      </dgm:prSet>
      <dgm:spPr/>
    </dgm:pt>
    <dgm:pt modelId="{0015B5F9-5D1F-4CB9-BF2A-5E249F1778E9}" type="pres">
      <dgm:prSet presAssocID="{F3628058-7D51-4C60-8B21-D49800EAF7DD}" presName="rootConnector" presStyleLbl="node2" presStyleIdx="1" presStyleCnt="2"/>
      <dgm:spPr/>
    </dgm:pt>
    <dgm:pt modelId="{C52CF561-0411-4774-A902-2912DF7EF8C1}" type="pres">
      <dgm:prSet presAssocID="{F3628058-7D51-4C60-8B21-D49800EAF7DD}" presName="hierChild4" presStyleCnt="0"/>
      <dgm:spPr/>
    </dgm:pt>
    <dgm:pt modelId="{70821B29-21AE-4740-877B-83E90519484E}" type="pres">
      <dgm:prSet presAssocID="{F3628058-7D51-4C60-8B21-D49800EAF7DD}" presName="hierChild5" presStyleCnt="0"/>
      <dgm:spPr/>
    </dgm:pt>
    <dgm:pt modelId="{78907F26-43EB-4F80-A582-5734F2FC2201}" type="pres">
      <dgm:prSet presAssocID="{4F31B58C-AB66-46AD-84BE-E9A050617CD2}" presName="hierChild3" presStyleCnt="0"/>
      <dgm:spPr/>
    </dgm:pt>
  </dgm:ptLst>
  <dgm:cxnLst>
    <dgm:cxn modelId="{7BF8470B-6EB7-4E87-8AEC-180B36486D94}" type="presOf" srcId="{E49BC031-3CB7-4144-9222-98959630E9AD}" destId="{B4BE4A58-1DE1-48B3-9F4E-1F130B487B19}" srcOrd="0" destOrd="0" presId="urn:microsoft.com/office/officeart/2005/8/layout/orgChart1"/>
    <dgm:cxn modelId="{7340CD1C-5C02-4767-9172-F32A60F027DD}" srcId="{4F31B58C-AB66-46AD-84BE-E9A050617CD2}" destId="{17E69FA5-059E-4414-9983-EB4D73BB7FF0}" srcOrd="0" destOrd="0" parTransId="{515B32A5-2770-43D5-A952-F527760D887F}" sibTransId="{90E9FB9F-7EB3-4060-B3E5-0F1CAF2D0415}"/>
    <dgm:cxn modelId="{B5396530-56AB-482E-9EB5-C294C251C5A8}" type="presOf" srcId="{17E69FA5-059E-4414-9983-EB4D73BB7FF0}" destId="{2CB4DF8A-857F-4AA0-81CE-3B585595CC1A}" srcOrd="0" destOrd="0" presId="urn:microsoft.com/office/officeart/2005/8/layout/orgChart1"/>
    <dgm:cxn modelId="{695D2940-F6D1-4BF9-8DF5-5E633213D583}" type="presOf" srcId="{17E69FA5-059E-4414-9983-EB4D73BB7FF0}" destId="{8670E66C-AE04-45B5-AD2D-5AC5905E02DF}" srcOrd="1" destOrd="0" presId="urn:microsoft.com/office/officeart/2005/8/layout/orgChart1"/>
    <dgm:cxn modelId="{D82FF15C-7E9B-4B9E-BA37-F2CBD937E5B5}" type="presOf" srcId="{734CC42C-6AF3-4CFD-9DC1-78E919E0A922}" destId="{7CEEA245-B280-465C-B59D-B025C8EFAA45}" srcOrd="0" destOrd="0" presId="urn:microsoft.com/office/officeart/2005/8/layout/orgChart1"/>
    <dgm:cxn modelId="{C37DEC5A-7D3F-4076-A001-8BA6E63C1BA5}" type="presOf" srcId="{F3628058-7D51-4C60-8B21-D49800EAF7DD}" destId="{3BF600CA-F04C-4709-8749-5AB3747000EE}" srcOrd="0" destOrd="0" presId="urn:microsoft.com/office/officeart/2005/8/layout/orgChart1"/>
    <dgm:cxn modelId="{C5828C7C-42CA-46E0-9AD2-871D19C56BAD}" type="presOf" srcId="{F3628058-7D51-4C60-8B21-D49800EAF7DD}" destId="{0015B5F9-5D1F-4CB9-BF2A-5E249F1778E9}" srcOrd="1" destOrd="0" presId="urn:microsoft.com/office/officeart/2005/8/layout/orgChart1"/>
    <dgm:cxn modelId="{E0E19C89-6B42-45F7-8249-6CB4590D3960}" type="presOf" srcId="{515B32A5-2770-43D5-A952-F527760D887F}" destId="{9EA8754A-D9C5-47AB-9F2A-BD4951932ED3}" srcOrd="0" destOrd="0" presId="urn:microsoft.com/office/officeart/2005/8/layout/orgChart1"/>
    <dgm:cxn modelId="{1F7476B9-9935-4059-932F-E3A63ABD1165}" srcId="{4F31B58C-AB66-46AD-84BE-E9A050617CD2}" destId="{F3628058-7D51-4C60-8B21-D49800EAF7DD}" srcOrd="1" destOrd="0" parTransId="{E49BC031-3CB7-4144-9222-98959630E9AD}" sibTransId="{65C7E8AD-999F-49D8-B738-6033BEDC478F}"/>
    <dgm:cxn modelId="{6CCE1DD7-8466-44A2-BBC2-E0CA3E7CAE00}" type="presOf" srcId="{4F31B58C-AB66-46AD-84BE-E9A050617CD2}" destId="{8861B41E-9012-4A6F-96BA-1643BEDC9344}" srcOrd="0" destOrd="0" presId="urn:microsoft.com/office/officeart/2005/8/layout/orgChart1"/>
    <dgm:cxn modelId="{AF59E2D8-B46B-49DE-AA20-BDAAC4D480BE}" srcId="{734CC42C-6AF3-4CFD-9DC1-78E919E0A922}" destId="{4F31B58C-AB66-46AD-84BE-E9A050617CD2}" srcOrd="0" destOrd="0" parTransId="{F7CFCA92-108B-45E0-A364-9B4D81C65021}" sibTransId="{65F62717-63EB-4B36-9C65-C2FC5D353795}"/>
    <dgm:cxn modelId="{B8E379E7-7E53-4E56-8C39-AA7DCEAF11CD}" type="presOf" srcId="{4F31B58C-AB66-46AD-84BE-E9A050617CD2}" destId="{E337EF36-ED06-47AC-ABB5-2307EA0393CA}" srcOrd="1" destOrd="0" presId="urn:microsoft.com/office/officeart/2005/8/layout/orgChart1"/>
    <dgm:cxn modelId="{647F9705-A9B9-4B76-843D-A097263F3C1D}" type="presParOf" srcId="{7CEEA245-B280-465C-B59D-B025C8EFAA45}" destId="{EAB919DB-8D2B-4FBC-8C71-015BE3AC8401}" srcOrd="0" destOrd="0" presId="urn:microsoft.com/office/officeart/2005/8/layout/orgChart1"/>
    <dgm:cxn modelId="{39EB7E67-B286-40C7-819E-A213C71992DC}" type="presParOf" srcId="{EAB919DB-8D2B-4FBC-8C71-015BE3AC8401}" destId="{EF77AB96-C1AC-4C1E-8F4D-E800794EAE33}" srcOrd="0" destOrd="0" presId="urn:microsoft.com/office/officeart/2005/8/layout/orgChart1"/>
    <dgm:cxn modelId="{7C859718-8BB8-465B-BE5D-A781AF7847D9}" type="presParOf" srcId="{EF77AB96-C1AC-4C1E-8F4D-E800794EAE33}" destId="{8861B41E-9012-4A6F-96BA-1643BEDC9344}" srcOrd="0" destOrd="0" presId="urn:microsoft.com/office/officeart/2005/8/layout/orgChart1"/>
    <dgm:cxn modelId="{D4304AE0-AA87-4A51-9EE6-5F64FDFFE528}" type="presParOf" srcId="{EF77AB96-C1AC-4C1E-8F4D-E800794EAE33}" destId="{E337EF36-ED06-47AC-ABB5-2307EA0393CA}" srcOrd="1" destOrd="0" presId="urn:microsoft.com/office/officeart/2005/8/layout/orgChart1"/>
    <dgm:cxn modelId="{19A671EC-E2D4-43B2-BF03-ABF1B6CB3999}" type="presParOf" srcId="{EAB919DB-8D2B-4FBC-8C71-015BE3AC8401}" destId="{2AA25B0F-243E-4792-8E14-A00611054B8A}" srcOrd="1" destOrd="0" presId="urn:microsoft.com/office/officeart/2005/8/layout/orgChart1"/>
    <dgm:cxn modelId="{36D5BDFF-230E-45CE-BDAA-97C1D0A3C5D2}" type="presParOf" srcId="{2AA25B0F-243E-4792-8E14-A00611054B8A}" destId="{9EA8754A-D9C5-47AB-9F2A-BD4951932ED3}" srcOrd="0" destOrd="0" presId="urn:microsoft.com/office/officeart/2005/8/layout/orgChart1"/>
    <dgm:cxn modelId="{FD026F35-B02A-4996-8DFA-28ECC6FADCE1}" type="presParOf" srcId="{2AA25B0F-243E-4792-8E14-A00611054B8A}" destId="{76F36FED-F821-4B6B-BCAC-F118B46774B3}" srcOrd="1" destOrd="0" presId="urn:microsoft.com/office/officeart/2005/8/layout/orgChart1"/>
    <dgm:cxn modelId="{47F5F55E-6AF4-40B7-B36E-E3C3C8EF8B9C}" type="presParOf" srcId="{76F36FED-F821-4B6B-BCAC-F118B46774B3}" destId="{5E13E130-19C1-43FC-B1F4-A590AB9F1A84}" srcOrd="0" destOrd="0" presId="urn:microsoft.com/office/officeart/2005/8/layout/orgChart1"/>
    <dgm:cxn modelId="{2ECC882F-B9A3-420C-946F-0CAF43A5E368}" type="presParOf" srcId="{5E13E130-19C1-43FC-B1F4-A590AB9F1A84}" destId="{2CB4DF8A-857F-4AA0-81CE-3B585595CC1A}" srcOrd="0" destOrd="0" presId="urn:microsoft.com/office/officeart/2005/8/layout/orgChart1"/>
    <dgm:cxn modelId="{8729ED6F-6525-4862-A4E8-2DDBC62DE86D}" type="presParOf" srcId="{5E13E130-19C1-43FC-B1F4-A590AB9F1A84}" destId="{8670E66C-AE04-45B5-AD2D-5AC5905E02DF}" srcOrd="1" destOrd="0" presId="urn:microsoft.com/office/officeart/2005/8/layout/orgChart1"/>
    <dgm:cxn modelId="{AC30F841-FA59-448A-81DD-7477A027A19D}" type="presParOf" srcId="{76F36FED-F821-4B6B-BCAC-F118B46774B3}" destId="{40DF8505-B02E-467B-B74D-15E19A26EE00}" srcOrd="1" destOrd="0" presId="urn:microsoft.com/office/officeart/2005/8/layout/orgChart1"/>
    <dgm:cxn modelId="{6C3AA45E-B740-4B21-9E66-CA8BC90E850A}" type="presParOf" srcId="{76F36FED-F821-4B6B-BCAC-F118B46774B3}" destId="{9A9771E2-D689-4F69-8576-7949DE54703F}" srcOrd="2" destOrd="0" presId="urn:microsoft.com/office/officeart/2005/8/layout/orgChart1"/>
    <dgm:cxn modelId="{E863C20A-C73B-490C-8846-C72E8B69C57D}" type="presParOf" srcId="{2AA25B0F-243E-4792-8E14-A00611054B8A}" destId="{B4BE4A58-1DE1-48B3-9F4E-1F130B487B19}" srcOrd="2" destOrd="0" presId="urn:microsoft.com/office/officeart/2005/8/layout/orgChart1"/>
    <dgm:cxn modelId="{E2AE1A52-B598-418D-A992-F53CFEBC42EF}" type="presParOf" srcId="{2AA25B0F-243E-4792-8E14-A00611054B8A}" destId="{7EE3342C-D536-4042-84BC-AE6DE421B111}" srcOrd="3" destOrd="0" presId="urn:microsoft.com/office/officeart/2005/8/layout/orgChart1"/>
    <dgm:cxn modelId="{593E10FD-8CCB-4A67-9351-29B2ABF58CBC}" type="presParOf" srcId="{7EE3342C-D536-4042-84BC-AE6DE421B111}" destId="{A1D66004-25A3-4AB4-924A-F36AA40B1BCF}" srcOrd="0" destOrd="0" presId="urn:microsoft.com/office/officeart/2005/8/layout/orgChart1"/>
    <dgm:cxn modelId="{3BB46B69-B5BC-40A5-916C-264CC2428F9A}" type="presParOf" srcId="{A1D66004-25A3-4AB4-924A-F36AA40B1BCF}" destId="{3BF600CA-F04C-4709-8749-5AB3747000EE}" srcOrd="0" destOrd="0" presId="urn:microsoft.com/office/officeart/2005/8/layout/orgChart1"/>
    <dgm:cxn modelId="{F2C8F044-0C7A-4702-BD03-E58865BD11DE}" type="presParOf" srcId="{A1D66004-25A3-4AB4-924A-F36AA40B1BCF}" destId="{0015B5F9-5D1F-4CB9-BF2A-5E249F1778E9}" srcOrd="1" destOrd="0" presId="urn:microsoft.com/office/officeart/2005/8/layout/orgChart1"/>
    <dgm:cxn modelId="{3B382FBC-178E-476B-92CC-28B730A93A00}" type="presParOf" srcId="{7EE3342C-D536-4042-84BC-AE6DE421B111}" destId="{C52CF561-0411-4774-A902-2912DF7EF8C1}" srcOrd="1" destOrd="0" presId="urn:microsoft.com/office/officeart/2005/8/layout/orgChart1"/>
    <dgm:cxn modelId="{A92E5907-3CE6-4D6C-A20E-F1DA8179BF2A}" type="presParOf" srcId="{7EE3342C-D536-4042-84BC-AE6DE421B111}" destId="{70821B29-21AE-4740-877B-83E90519484E}" srcOrd="2" destOrd="0" presId="urn:microsoft.com/office/officeart/2005/8/layout/orgChart1"/>
    <dgm:cxn modelId="{5FDCD473-2C42-4462-97AB-2FB7CBA0E970}" type="presParOf" srcId="{EAB919DB-8D2B-4FBC-8C71-015BE3AC8401}" destId="{78907F26-43EB-4F80-A582-5734F2FC2201}" srcOrd="2" destOrd="0" presId="urn:microsoft.com/office/officeart/2005/8/layout/orgChart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734CC42C-6AF3-4CFD-9DC1-78E919E0A922}" type="doc">
      <dgm:prSet loTypeId="urn:microsoft.com/office/officeart/2005/8/layout/orgChart1" loCatId="hierarchy" qsTypeId="urn:microsoft.com/office/officeart/2005/8/quickstyle/simple5" qsCatId="simple" csTypeId="urn:microsoft.com/office/officeart/2005/8/colors/accent1_2" csCatId="accent1" phldr="1"/>
      <dgm:spPr/>
      <dgm:t>
        <a:bodyPr/>
        <a:lstStyle/>
        <a:p>
          <a:endParaRPr lang="en-US"/>
        </a:p>
      </dgm:t>
    </dgm:pt>
    <dgm:pt modelId="{4F31B58C-AB66-46AD-84BE-E9A050617CD2}">
      <dgm:prSet phldrT="[Text]"/>
      <dgm:spPr>
        <a:solidFill>
          <a:srgbClr val="002060"/>
        </a:solidFill>
      </dgm:spPr>
      <dgm:t>
        <a:bodyPr/>
        <a:lstStyle/>
        <a:p>
          <a:r>
            <a:rPr lang="en-US" dirty="0">
              <a:effectLst>
                <a:outerShdw blurRad="38100" dist="38100" dir="2700000" algn="tl">
                  <a:srgbClr val="000000">
                    <a:alpha val="43137"/>
                  </a:srgbClr>
                </a:outerShdw>
              </a:effectLst>
            </a:rPr>
            <a:t>↑ECF  </a:t>
          </a:r>
        </a:p>
      </dgm:t>
    </dgm:pt>
    <dgm:pt modelId="{F7CFCA92-108B-45E0-A364-9B4D81C65021}" type="parTrans" cxnId="{AF59E2D8-B46B-49DE-AA20-BDAAC4D480BE}">
      <dgm:prSet/>
      <dgm:spPr/>
      <dgm:t>
        <a:bodyPr/>
        <a:lstStyle/>
        <a:p>
          <a:endParaRPr lang="en-US"/>
        </a:p>
      </dgm:t>
    </dgm:pt>
    <dgm:pt modelId="{65F62717-63EB-4B36-9C65-C2FC5D353795}" type="sibTrans" cxnId="{AF59E2D8-B46B-49DE-AA20-BDAAC4D480BE}">
      <dgm:prSet/>
      <dgm:spPr/>
      <dgm:t>
        <a:bodyPr/>
        <a:lstStyle/>
        <a:p>
          <a:endParaRPr lang="en-US"/>
        </a:p>
      </dgm:t>
    </dgm:pt>
    <dgm:pt modelId="{17E69FA5-059E-4414-9983-EB4D73BB7FF0}">
      <dgm:prSet phldrT="[Text]"/>
      <dgm:spPr>
        <a:solidFill>
          <a:srgbClr val="FF0000"/>
        </a:solidFill>
      </dgm:spPr>
      <dgm:t>
        <a:bodyPr/>
        <a:lstStyle/>
        <a:p>
          <a:r>
            <a:rPr lang="en-US" dirty="0">
              <a:effectLst>
                <a:outerShdw blurRad="38100" dist="38100" dir="2700000" algn="tl">
                  <a:srgbClr val="000000">
                    <a:alpha val="43137"/>
                  </a:srgbClr>
                </a:outerShdw>
              </a:effectLst>
            </a:rPr>
            <a:t>yes</a:t>
          </a:r>
        </a:p>
      </dgm:t>
    </dgm:pt>
    <dgm:pt modelId="{515B32A5-2770-43D5-A952-F527760D887F}" type="parTrans" cxnId="{7340CD1C-5C02-4767-9172-F32A60F027DD}">
      <dgm:prSet/>
      <dgm:spPr/>
      <dgm:t>
        <a:bodyPr/>
        <a:lstStyle/>
        <a:p>
          <a:endParaRPr lang="en-US">
            <a:effectLst>
              <a:outerShdw blurRad="38100" dist="38100" dir="2700000" algn="tl">
                <a:srgbClr val="000000">
                  <a:alpha val="43137"/>
                </a:srgbClr>
              </a:outerShdw>
            </a:effectLst>
          </a:endParaRPr>
        </a:p>
      </dgm:t>
    </dgm:pt>
    <dgm:pt modelId="{90E9FB9F-7EB3-4060-B3E5-0F1CAF2D0415}" type="sibTrans" cxnId="{7340CD1C-5C02-4767-9172-F32A60F027DD}">
      <dgm:prSet/>
      <dgm:spPr/>
      <dgm:t>
        <a:bodyPr/>
        <a:lstStyle/>
        <a:p>
          <a:endParaRPr lang="en-US"/>
        </a:p>
      </dgm:t>
    </dgm:pt>
    <dgm:pt modelId="{F3628058-7D51-4C60-8B21-D49800EAF7DD}">
      <dgm:prSet phldrT="[Text]"/>
      <dgm:spPr>
        <a:solidFill>
          <a:srgbClr val="002060"/>
        </a:solidFill>
      </dgm:spPr>
      <dgm:t>
        <a:bodyPr/>
        <a:lstStyle/>
        <a:p>
          <a:r>
            <a:rPr lang="en-US" dirty="0">
              <a:effectLst>
                <a:outerShdw blurRad="38100" dist="38100" dir="2700000" algn="tl">
                  <a:srgbClr val="000000">
                    <a:alpha val="43137"/>
                  </a:srgbClr>
                </a:outerShdw>
              </a:effectLst>
            </a:rPr>
            <a:t>No </a:t>
          </a:r>
        </a:p>
      </dgm:t>
    </dgm:pt>
    <dgm:pt modelId="{E49BC031-3CB7-4144-9222-98959630E9AD}" type="parTrans" cxnId="{1F7476B9-9935-4059-932F-E3A63ABD1165}">
      <dgm:prSet/>
      <dgm:spPr/>
      <dgm:t>
        <a:bodyPr/>
        <a:lstStyle/>
        <a:p>
          <a:endParaRPr lang="en-US">
            <a:effectLst>
              <a:outerShdw blurRad="38100" dist="38100" dir="2700000" algn="tl">
                <a:srgbClr val="000000">
                  <a:alpha val="43137"/>
                </a:srgbClr>
              </a:outerShdw>
            </a:effectLst>
          </a:endParaRPr>
        </a:p>
      </dgm:t>
    </dgm:pt>
    <dgm:pt modelId="{65C7E8AD-999F-49D8-B738-6033BEDC478F}" type="sibTrans" cxnId="{1F7476B9-9935-4059-932F-E3A63ABD1165}">
      <dgm:prSet/>
      <dgm:spPr/>
      <dgm:t>
        <a:bodyPr/>
        <a:lstStyle/>
        <a:p>
          <a:endParaRPr lang="en-US"/>
        </a:p>
      </dgm:t>
    </dgm:pt>
    <dgm:pt modelId="{7CEEA245-B280-465C-B59D-B025C8EFAA45}" type="pres">
      <dgm:prSet presAssocID="{734CC42C-6AF3-4CFD-9DC1-78E919E0A922}" presName="hierChild1" presStyleCnt="0">
        <dgm:presLayoutVars>
          <dgm:orgChart val="1"/>
          <dgm:chPref val="1"/>
          <dgm:dir/>
          <dgm:animOne val="branch"/>
          <dgm:animLvl val="lvl"/>
          <dgm:resizeHandles/>
        </dgm:presLayoutVars>
      </dgm:prSet>
      <dgm:spPr/>
    </dgm:pt>
    <dgm:pt modelId="{EAB919DB-8D2B-4FBC-8C71-015BE3AC8401}" type="pres">
      <dgm:prSet presAssocID="{4F31B58C-AB66-46AD-84BE-E9A050617CD2}" presName="hierRoot1" presStyleCnt="0">
        <dgm:presLayoutVars>
          <dgm:hierBranch val="init"/>
        </dgm:presLayoutVars>
      </dgm:prSet>
      <dgm:spPr/>
    </dgm:pt>
    <dgm:pt modelId="{EF77AB96-C1AC-4C1E-8F4D-E800794EAE33}" type="pres">
      <dgm:prSet presAssocID="{4F31B58C-AB66-46AD-84BE-E9A050617CD2}" presName="rootComposite1" presStyleCnt="0"/>
      <dgm:spPr/>
    </dgm:pt>
    <dgm:pt modelId="{8861B41E-9012-4A6F-96BA-1643BEDC9344}" type="pres">
      <dgm:prSet presAssocID="{4F31B58C-AB66-46AD-84BE-E9A050617CD2}" presName="rootText1" presStyleLbl="node0" presStyleIdx="0" presStyleCnt="1">
        <dgm:presLayoutVars>
          <dgm:chPref val="3"/>
        </dgm:presLayoutVars>
      </dgm:prSet>
      <dgm:spPr/>
    </dgm:pt>
    <dgm:pt modelId="{E337EF36-ED06-47AC-ABB5-2307EA0393CA}" type="pres">
      <dgm:prSet presAssocID="{4F31B58C-AB66-46AD-84BE-E9A050617CD2}" presName="rootConnector1" presStyleLbl="node1" presStyleIdx="0" presStyleCnt="0"/>
      <dgm:spPr/>
    </dgm:pt>
    <dgm:pt modelId="{2AA25B0F-243E-4792-8E14-A00611054B8A}" type="pres">
      <dgm:prSet presAssocID="{4F31B58C-AB66-46AD-84BE-E9A050617CD2}" presName="hierChild2" presStyleCnt="0"/>
      <dgm:spPr/>
    </dgm:pt>
    <dgm:pt modelId="{9EA8754A-D9C5-47AB-9F2A-BD4951932ED3}" type="pres">
      <dgm:prSet presAssocID="{515B32A5-2770-43D5-A952-F527760D887F}" presName="Name37" presStyleLbl="parChTrans1D2" presStyleIdx="0" presStyleCnt="2"/>
      <dgm:spPr/>
    </dgm:pt>
    <dgm:pt modelId="{76F36FED-F821-4B6B-BCAC-F118B46774B3}" type="pres">
      <dgm:prSet presAssocID="{17E69FA5-059E-4414-9983-EB4D73BB7FF0}" presName="hierRoot2" presStyleCnt="0">
        <dgm:presLayoutVars>
          <dgm:hierBranch val="init"/>
        </dgm:presLayoutVars>
      </dgm:prSet>
      <dgm:spPr/>
    </dgm:pt>
    <dgm:pt modelId="{5E13E130-19C1-43FC-B1F4-A590AB9F1A84}" type="pres">
      <dgm:prSet presAssocID="{17E69FA5-059E-4414-9983-EB4D73BB7FF0}" presName="rootComposite" presStyleCnt="0"/>
      <dgm:spPr/>
    </dgm:pt>
    <dgm:pt modelId="{2CB4DF8A-857F-4AA0-81CE-3B585595CC1A}" type="pres">
      <dgm:prSet presAssocID="{17E69FA5-059E-4414-9983-EB4D73BB7FF0}" presName="rootText" presStyleLbl="node2" presStyleIdx="0" presStyleCnt="2">
        <dgm:presLayoutVars>
          <dgm:chPref val="3"/>
        </dgm:presLayoutVars>
      </dgm:prSet>
      <dgm:spPr/>
    </dgm:pt>
    <dgm:pt modelId="{8670E66C-AE04-45B5-AD2D-5AC5905E02DF}" type="pres">
      <dgm:prSet presAssocID="{17E69FA5-059E-4414-9983-EB4D73BB7FF0}" presName="rootConnector" presStyleLbl="node2" presStyleIdx="0" presStyleCnt="2"/>
      <dgm:spPr/>
    </dgm:pt>
    <dgm:pt modelId="{40DF8505-B02E-467B-B74D-15E19A26EE00}" type="pres">
      <dgm:prSet presAssocID="{17E69FA5-059E-4414-9983-EB4D73BB7FF0}" presName="hierChild4" presStyleCnt="0"/>
      <dgm:spPr/>
    </dgm:pt>
    <dgm:pt modelId="{9A9771E2-D689-4F69-8576-7949DE54703F}" type="pres">
      <dgm:prSet presAssocID="{17E69FA5-059E-4414-9983-EB4D73BB7FF0}" presName="hierChild5" presStyleCnt="0"/>
      <dgm:spPr/>
    </dgm:pt>
    <dgm:pt modelId="{B4BE4A58-1DE1-48B3-9F4E-1F130B487B19}" type="pres">
      <dgm:prSet presAssocID="{E49BC031-3CB7-4144-9222-98959630E9AD}" presName="Name37" presStyleLbl="parChTrans1D2" presStyleIdx="1" presStyleCnt="2"/>
      <dgm:spPr/>
    </dgm:pt>
    <dgm:pt modelId="{7EE3342C-D536-4042-84BC-AE6DE421B111}" type="pres">
      <dgm:prSet presAssocID="{F3628058-7D51-4C60-8B21-D49800EAF7DD}" presName="hierRoot2" presStyleCnt="0">
        <dgm:presLayoutVars>
          <dgm:hierBranch val="init"/>
        </dgm:presLayoutVars>
      </dgm:prSet>
      <dgm:spPr/>
    </dgm:pt>
    <dgm:pt modelId="{A1D66004-25A3-4AB4-924A-F36AA40B1BCF}" type="pres">
      <dgm:prSet presAssocID="{F3628058-7D51-4C60-8B21-D49800EAF7DD}" presName="rootComposite" presStyleCnt="0"/>
      <dgm:spPr/>
    </dgm:pt>
    <dgm:pt modelId="{3BF600CA-F04C-4709-8749-5AB3747000EE}" type="pres">
      <dgm:prSet presAssocID="{F3628058-7D51-4C60-8B21-D49800EAF7DD}" presName="rootText" presStyleLbl="node2" presStyleIdx="1" presStyleCnt="2">
        <dgm:presLayoutVars>
          <dgm:chPref val="3"/>
        </dgm:presLayoutVars>
      </dgm:prSet>
      <dgm:spPr/>
    </dgm:pt>
    <dgm:pt modelId="{0015B5F9-5D1F-4CB9-BF2A-5E249F1778E9}" type="pres">
      <dgm:prSet presAssocID="{F3628058-7D51-4C60-8B21-D49800EAF7DD}" presName="rootConnector" presStyleLbl="node2" presStyleIdx="1" presStyleCnt="2"/>
      <dgm:spPr/>
    </dgm:pt>
    <dgm:pt modelId="{C52CF561-0411-4774-A902-2912DF7EF8C1}" type="pres">
      <dgm:prSet presAssocID="{F3628058-7D51-4C60-8B21-D49800EAF7DD}" presName="hierChild4" presStyleCnt="0"/>
      <dgm:spPr/>
    </dgm:pt>
    <dgm:pt modelId="{70821B29-21AE-4740-877B-83E90519484E}" type="pres">
      <dgm:prSet presAssocID="{F3628058-7D51-4C60-8B21-D49800EAF7DD}" presName="hierChild5" presStyleCnt="0"/>
      <dgm:spPr/>
    </dgm:pt>
    <dgm:pt modelId="{78907F26-43EB-4F80-A582-5734F2FC2201}" type="pres">
      <dgm:prSet presAssocID="{4F31B58C-AB66-46AD-84BE-E9A050617CD2}" presName="hierChild3" presStyleCnt="0"/>
      <dgm:spPr/>
    </dgm:pt>
  </dgm:ptLst>
  <dgm:cxnLst>
    <dgm:cxn modelId="{7BF8470B-6EB7-4E87-8AEC-180B36486D94}" type="presOf" srcId="{E49BC031-3CB7-4144-9222-98959630E9AD}" destId="{B4BE4A58-1DE1-48B3-9F4E-1F130B487B19}" srcOrd="0" destOrd="0" presId="urn:microsoft.com/office/officeart/2005/8/layout/orgChart1"/>
    <dgm:cxn modelId="{7340CD1C-5C02-4767-9172-F32A60F027DD}" srcId="{4F31B58C-AB66-46AD-84BE-E9A050617CD2}" destId="{17E69FA5-059E-4414-9983-EB4D73BB7FF0}" srcOrd="0" destOrd="0" parTransId="{515B32A5-2770-43D5-A952-F527760D887F}" sibTransId="{90E9FB9F-7EB3-4060-B3E5-0F1CAF2D0415}"/>
    <dgm:cxn modelId="{B5396530-56AB-482E-9EB5-C294C251C5A8}" type="presOf" srcId="{17E69FA5-059E-4414-9983-EB4D73BB7FF0}" destId="{2CB4DF8A-857F-4AA0-81CE-3B585595CC1A}" srcOrd="0" destOrd="0" presId="urn:microsoft.com/office/officeart/2005/8/layout/orgChart1"/>
    <dgm:cxn modelId="{695D2940-F6D1-4BF9-8DF5-5E633213D583}" type="presOf" srcId="{17E69FA5-059E-4414-9983-EB4D73BB7FF0}" destId="{8670E66C-AE04-45B5-AD2D-5AC5905E02DF}" srcOrd="1" destOrd="0" presId="urn:microsoft.com/office/officeart/2005/8/layout/orgChart1"/>
    <dgm:cxn modelId="{D82FF15C-7E9B-4B9E-BA37-F2CBD937E5B5}" type="presOf" srcId="{734CC42C-6AF3-4CFD-9DC1-78E919E0A922}" destId="{7CEEA245-B280-465C-B59D-B025C8EFAA45}" srcOrd="0" destOrd="0" presId="urn:microsoft.com/office/officeart/2005/8/layout/orgChart1"/>
    <dgm:cxn modelId="{C37DEC5A-7D3F-4076-A001-8BA6E63C1BA5}" type="presOf" srcId="{F3628058-7D51-4C60-8B21-D49800EAF7DD}" destId="{3BF600CA-F04C-4709-8749-5AB3747000EE}" srcOrd="0" destOrd="0" presId="urn:microsoft.com/office/officeart/2005/8/layout/orgChart1"/>
    <dgm:cxn modelId="{C5828C7C-42CA-46E0-9AD2-871D19C56BAD}" type="presOf" srcId="{F3628058-7D51-4C60-8B21-D49800EAF7DD}" destId="{0015B5F9-5D1F-4CB9-BF2A-5E249F1778E9}" srcOrd="1" destOrd="0" presId="urn:microsoft.com/office/officeart/2005/8/layout/orgChart1"/>
    <dgm:cxn modelId="{E0E19C89-6B42-45F7-8249-6CB4590D3960}" type="presOf" srcId="{515B32A5-2770-43D5-A952-F527760D887F}" destId="{9EA8754A-D9C5-47AB-9F2A-BD4951932ED3}" srcOrd="0" destOrd="0" presId="urn:microsoft.com/office/officeart/2005/8/layout/orgChart1"/>
    <dgm:cxn modelId="{1F7476B9-9935-4059-932F-E3A63ABD1165}" srcId="{4F31B58C-AB66-46AD-84BE-E9A050617CD2}" destId="{F3628058-7D51-4C60-8B21-D49800EAF7DD}" srcOrd="1" destOrd="0" parTransId="{E49BC031-3CB7-4144-9222-98959630E9AD}" sibTransId="{65C7E8AD-999F-49D8-B738-6033BEDC478F}"/>
    <dgm:cxn modelId="{6CCE1DD7-8466-44A2-BBC2-E0CA3E7CAE00}" type="presOf" srcId="{4F31B58C-AB66-46AD-84BE-E9A050617CD2}" destId="{8861B41E-9012-4A6F-96BA-1643BEDC9344}" srcOrd="0" destOrd="0" presId="urn:microsoft.com/office/officeart/2005/8/layout/orgChart1"/>
    <dgm:cxn modelId="{AF59E2D8-B46B-49DE-AA20-BDAAC4D480BE}" srcId="{734CC42C-6AF3-4CFD-9DC1-78E919E0A922}" destId="{4F31B58C-AB66-46AD-84BE-E9A050617CD2}" srcOrd="0" destOrd="0" parTransId="{F7CFCA92-108B-45E0-A364-9B4D81C65021}" sibTransId="{65F62717-63EB-4B36-9C65-C2FC5D353795}"/>
    <dgm:cxn modelId="{B8E379E7-7E53-4E56-8C39-AA7DCEAF11CD}" type="presOf" srcId="{4F31B58C-AB66-46AD-84BE-E9A050617CD2}" destId="{E337EF36-ED06-47AC-ABB5-2307EA0393CA}" srcOrd="1" destOrd="0" presId="urn:microsoft.com/office/officeart/2005/8/layout/orgChart1"/>
    <dgm:cxn modelId="{647F9705-A9B9-4B76-843D-A097263F3C1D}" type="presParOf" srcId="{7CEEA245-B280-465C-B59D-B025C8EFAA45}" destId="{EAB919DB-8D2B-4FBC-8C71-015BE3AC8401}" srcOrd="0" destOrd="0" presId="urn:microsoft.com/office/officeart/2005/8/layout/orgChart1"/>
    <dgm:cxn modelId="{39EB7E67-B286-40C7-819E-A213C71992DC}" type="presParOf" srcId="{EAB919DB-8D2B-4FBC-8C71-015BE3AC8401}" destId="{EF77AB96-C1AC-4C1E-8F4D-E800794EAE33}" srcOrd="0" destOrd="0" presId="urn:microsoft.com/office/officeart/2005/8/layout/orgChart1"/>
    <dgm:cxn modelId="{7C859718-8BB8-465B-BE5D-A781AF7847D9}" type="presParOf" srcId="{EF77AB96-C1AC-4C1E-8F4D-E800794EAE33}" destId="{8861B41E-9012-4A6F-96BA-1643BEDC9344}" srcOrd="0" destOrd="0" presId="urn:microsoft.com/office/officeart/2005/8/layout/orgChart1"/>
    <dgm:cxn modelId="{D4304AE0-AA87-4A51-9EE6-5F64FDFFE528}" type="presParOf" srcId="{EF77AB96-C1AC-4C1E-8F4D-E800794EAE33}" destId="{E337EF36-ED06-47AC-ABB5-2307EA0393CA}" srcOrd="1" destOrd="0" presId="urn:microsoft.com/office/officeart/2005/8/layout/orgChart1"/>
    <dgm:cxn modelId="{19A671EC-E2D4-43B2-BF03-ABF1B6CB3999}" type="presParOf" srcId="{EAB919DB-8D2B-4FBC-8C71-015BE3AC8401}" destId="{2AA25B0F-243E-4792-8E14-A00611054B8A}" srcOrd="1" destOrd="0" presId="urn:microsoft.com/office/officeart/2005/8/layout/orgChart1"/>
    <dgm:cxn modelId="{36D5BDFF-230E-45CE-BDAA-97C1D0A3C5D2}" type="presParOf" srcId="{2AA25B0F-243E-4792-8E14-A00611054B8A}" destId="{9EA8754A-D9C5-47AB-9F2A-BD4951932ED3}" srcOrd="0" destOrd="0" presId="urn:microsoft.com/office/officeart/2005/8/layout/orgChart1"/>
    <dgm:cxn modelId="{FD026F35-B02A-4996-8DFA-28ECC6FADCE1}" type="presParOf" srcId="{2AA25B0F-243E-4792-8E14-A00611054B8A}" destId="{76F36FED-F821-4B6B-BCAC-F118B46774B3}" srcOrd="1" destOrd="0" presId="urn:microsoft.com/office/officeart/2005/8/layout/orgChart1"/>
    <dgm:cxn modelId="{47F5F55E-6AF4-40B7-B36E-E3C3C8EF8B9C}" type="presParOf" srcId="{76F36FED-F821-4B6B-BCAC-F118B46774B3}" destId="{5E13E130-19C1-43FC-B1F4-A590AB9F1A84}" srcOrd="0" destOrd="0" presId="urn:microsoft.com/office/officeart/2005/8/layout/orgChart1"/>
    <dgm:cxn modelId="{2ECC882F-B9A3-420C-946F-0CAF43A5E368}" type="presParOf" srcId="{5E13E130-19C1-43FC-B1F4-A590AB9F1A84}" destId="{2CB4DF8A-857F-4AA0-81CE-3B585595CC1A}" srcOrd="0" destOrd="0" presId="urn:microsoft.com/office/officeart/2005/8/layout/orgChart1"/>
    <dgm:cxn modelId="{8729ED6F-6525-4862-A4E8-2DDBC62DE86D}" type="presParOf" srcId="{5E13E130-19C1-43FC-B1F4-A590AB9F1A84}" destId="{8670E66C-AE04-45B5-AD2D-5AC5905E02DF}" srcOrd="1" destOrd="0" presId="urn:microsoft.com/office/officeart/2005/8/layout/orgChart1"/>
    <dgm:cxn modelId="{AC30F841-FA59-448A-81DD-7477A027A19D}" type="presParOf" srcId="{76F36FED-F821-4B6B-BCAC-F118B46774B3}" destId="{40DF8505-B02E-467B-B74D-15E19A26EE00}" srcOrd="1" destOrd="0" presId="urn:microsoft.com/office/officeart/2005/8/layout/orgChart1"/>
    <dgm:cxn modelId="{6C3AA45E-B740-4B21-9E66-CA8BC90E850A}" type="presParOf" srcId="{76F36FED-F821-4B6B-BCAC-F118B46774B3}" destId="{9A9771E2-D689-4F69-8576-7949DE54703F}" srcOrd="2" destOrd="0" presId="urn:microsoft.com/office/officeart/2005/8/layout/orgChart1"/>
    <dgm:cxn modelId="{E863C20A-C73B-490C-8846-C72E8B69C57D}" type="presParOf" srcId="{2AA25B0F-243E-4792-8E14-A00611054B8A}" destId="{B4BE4A58-1DE1-48B3-9F4E-1F130B487B19}" srcOrd="2" destOrd="0" presId="urn:microsoft.com/office/officeart/2005/8/layout/orgChart1"/>
    <dgm:cxn modelId="{E2AE1A52-B598-418D-A992-F53CFEBC42EF}" type="presParOf" srcId="{2AA25B0F-243E-4792-8E14-A00611054B8A}" destId="{7EE3342C-D536-4042-84BC-AE6DE421B111}" srcOrd="3" destOrd="0" presId="urn:microsoft.com/office/officeart/2005/8/layout/orgChart1"/>
    <dgm:cxn modelId="{593E10FD-8CCB-4A67-9351-29B2ABF58CBC}" type="presParOf" srcId="{7EE3342C-D536-4042-84BC-AE6DE421B111}" destId="{A1D66004-25A3-4AB4-924A-F36AA40B1BCF}" srcOrd="0" destOrd="0" presId="urn:microsoft.com/office/officeart/2005/8/layout/orgChart1"/>
    <dgm:cxn modelId="{3BB46B69-B5BC-40A5-916C-264CC2428F9A}" type="presParOf" srcId="{A1D66004-25A3-4AB4-924A-F36AA40B1BCF}" destId="{3BF600CA-F04C-4709-8749-5AB3747000EE}" srcOrd="0" destOrd="0" presId="urn:microsoft.com/office/officeart/2005/8/layout/orgChart1"/>
    <dgm:cxn modelId="{F2C8F044-0C7A-4702-BD03-E58865BD11DE}" type="presParOf" srcId="{A1D66004-25A3-4AB4-924A-F36AA40B1BCF}" destId="{0015B5F9-5D1F-4CB9-BF2A-5E249F1778E9}" srcOrd="1" destOrd="0" presId="urn:microsoft.com/office/officeart/2005/8/layout/orgChart1"/>
    <dgm:cxn modelId="{3B382FBC-178E-476B-92CC-28B730A93A00}" type="presParOf" srcId="{7EE3342C-D536-4042-84BC-AE6DE421B111}" destId="{C52CF561-0411-4774-A902-2912DF7EF8C1}" srcOrd="1" destOrd="0" presId="urn:microsoft.com/office/officeart/2005/8/layout/orgChart1"/>
    <dgm:cxn modelId="{A92E5907-3CE6-4D6C-A20E-F1DA8179BF2A}" type="presParOf" srcId="{7EE3342C-D536-4042-84BC-AE6DE421B111}" destId="{70821B29-21AE-4740-877B-83E90519484E}" srcOrd="2" destOrd="0" presId="urn:microsoft.com/office/officeart/2005/8/layout/orgChart1"/>
    <dgm:cxn modelId="{5FDCD473-2C42-4462-97AB-2FB7CBA0E970}" type="presParOf" srcId="{EAB919DB-8D2B-4FBC-8C71-015BE3AC8401}" destId="{78907F26-43EB-4F80-A582-5734F2FC2201}" srcOrd="2" destOrd="0" presId="urn:microsoft.com/office/officeart/2005/8/layout/orgChart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734CC42C-6AF3-4CFD-9DC1-78E919E0A922}" type="doc">
      <dgm:prSet loTypeId="urn:microsoft.com/office/officeart/2005/8/layout/orgChart1" loCatId="hierarchy" qsTypeId="urn:microsoft.com/office/officeart/2005/8/quickstyle/simple5" qsCatId="simple" csTypeId="urn:microsoft.com/office/officeart/2005/8/colors/accent1_2" csCatId="accent1" phldr="1"/>
      <dgm:spPr/>
      <dgm:t>
        <a:bodyPr/>
        <a:lstStyle/>
        <a:p>
          <a:endParaRPr lang="en-US"/>
        </a:p>
      </dgm:t>
    </dgm:pt>
    <dgm:pt modelId="{4F31B58C-AB66-46AD-84BE-E9A050617CD2}">
      <dgm:prSet phldrT="[Text]"/>
      <dgm:spPr>
        <a:solidFill>
          <a:srgbClr val="002060"/>
        </a:solidFill>
      </dgm:spPr>
      <dgm:t>
        <a:bodyPr/>
        <a:lstStyle/>
        <a:p>
          <a:r>
            <a:rPr lang="en-US" dirty="0">
              <a:effectLst>
                <a:outerShdw blurRad="38100" dist="38100" dir="2700000" algn="tl">
                  <a:srgbClr val="000000">
                    <a:alpha val="43137"/>
                  </a:srgbClr>
                </a:outerShdw>
              </a:effectLst>
            </a:rPr>
            <a:t>Severe </a:t>
          </a:r>
        </a:p>
      </dgm:t>
    </dgm:pt>
    <dgm:pt modelId="{F7CFCA92-108B-45E0-A364-9B4D81C65021}" type="parTrans" cxnId="{AF59E2D8-B46B-49DE-AA20-BDAAC4D480BE}">
      <dgm:prSet/>
      <dgm:spPr/>
      <dgm:t>
        <a:bodyPr/>
        <a:lstStyle/>
        <a:p>
          <a:endParaRPr lang="en-US"/>
        </a:p>
      </dgm:t>
    </dgm:pt>
    <dgm:pt modelId="{65F62717-63EB-4B36-9C65-C2FC5D353795}" type="sibTrans" cxnId="{AF59E2D8-B46B-49DE-AA20-BDAAC4D480BE}">
      <dgm:prSet/>
      <dgm:spPr/>
      <dgm:t>
        <a:bodyPr/>
        <a:lstStyle/>
        <a:p>
          <a:endParaRPr lang="en-US"/>
        </a:p>
      </dgm:t>
    </dgm:pt>
    <dgm:pt modelId="{17E69FA5-059E-4414-9983-EB4D73BB7FF0}">
      <dgm:prSet phldrT="[Text]"/>
      <dgm:spPr>
        <a:solidFill>
          <a:srgbClr val="FF0000"/>
        </a:solidFill>
      </dgm:spPr>
      <dgm:t>
        <a:bodyPr/>
        <a:lstStyle/>
        <a:p>
          <a:r>
            <a:rPr lang="en-US" dirty="0">
              <a:effectLst>
                <a:outerShdw blurRad="38100" dist="38100" dir="2700000" algn="tl">
                  <a:srgbClr val="000000">
                    <a:alpha val="43137"/>
                  </a:srgbClr>
                </a:outerShdw>
              </a:effectLst>
            </a:rPr>
            <a:t>yes</a:t>
          </a:r>
        </a:p>
      </dgm:t>
    </dgm:pt>
    <dgm:pt modelId="{515B32A5-2770-43D5-A952-F527760D887F}" type="parTrans" cxnId="{7340CD1C-5C02-4767-9172-F32A60F027DD}">
      <dgm:prSet/>
      <dgm:spPr/>
      <dgm:t>
        <a:bodyPr/>
        <a:lstStyle/>
        <a:p>
          <a:endParaRPr lang="en-US">
            <a:effectLst>
              <a:outerShdw blurRad="38100" dist="38100" dir="2700000" algn="tl">
                <a:srgbClr val="000000">
                  <a:alpha val="43137"/>
                </a:srgbClr>
              </a:outerShdw>
            </a:effectLst>
          </a:endParaRPr>
        </a:p>
      </dgm:t>
    </dgm:pt>
    <dgm:pt modelId="{90E9FB9F-7EB3-4060-B3E5-0F1CAF2D0415}" type="sibTrans" cxnId="{7340CD1C-5C02-4767-9172-F32A60F027DD}">
      <dgm:prSet/>
      <dgm:spPr/>
      <dgm:t>
        <a:bodyPr/>
        <a:lstStyle/>
        <a:p>
          <a:endParaRPr lang="en-US"/>
        </a:p>
      </dgm:t>
    </dgm:pt>
    <dgm:pt modelId="{F3628058-7D51-4C60-8B21-D49800EAF7DD}">
      <dgm:prSet phldrT="[Text]"/>
      <dgm:spPr>
        <a:solidFill>
          <a:srgbClr val="002060"/>
        </a:solidFill>
      </dgm:spPr>
      <dgm:t>
        <a:bodyPr/>
        <a:lstStyle/>
        <a:p>
          <a:r>
            <a:rPr lang="en-US" dirty="0">
              <a:effectLst>
                <a:outerShdw blurRad="38100" dist="38100" dir="2700000" algn="tl">
                  <a:srgbClr val="000000">
                    <a:alpha val="43137"/>
                  </a:srgbClr>
                </a:outerShdw>
              </a:effectLst>
            </a:rPr>
            <a:t>No </a:t>
          </a:r>
        </a:p>
      </dgm:t>
    </dgm:pt>
    <dgm:pt modelId="{E49BC031-3CB7-4144-9222-98959630E9AD}" type="parTrans" cxnId="{1F7476B9-9935-4059-932F-E3A63ABD1165}">
      <dgm:prSet/>
      <dgm:spPr/>
      <dgm:t>
        <a:bodyPr/>
        <a:lstStyle/>
        <a:p>
          <a:endParaRPr lang="en-US">
            <a:effectLst>
              <a:outerShdw blurRad="38100" dist="38100" dir="2700000" algn="tl">
                <a:srgbClr val="000000">
                  <a:alpha val="43137"/>
                </a:srgbClr>
              </a:outerShdw>
            </a:effectLst>
          </a:endParaRPr>
        </a:p>
      </dgm:t>
    </dgm:pt>
    <dgm:pt modelId="{65C7E8AD-999F-49D8-B738-6033BEDC478F}" type="sibTrans" cxnId="{1F7476B9-9935-4059-932F-E3A63ABD1165}">
      <dgm:prSet/>
      <dgm:spPr/>
      <dgm:t>
        <a:bodyPr/>
        <a:lstStyle/>
        <a:p>
          <a:endParaRPr lang="en-US"/>
        </a:p>
      </dgm:t>
    </dgm:pt>
    <dgm:pt modelId="{7CEEA245-B280-465C-B59D-B025C8EFAA45}" type="pres">
      <dgm:prSet presAssocID="{734CC42C-6AF3-4CFD-9DC1-78E919E0A922}" presName="hierChild1" presStyleCnt="0">
        <dgm:presLayoutVars>
          <dgm:orgChart val="1"/>
          <dgm:chPref val="1"/>
          <dgm:dir/>
          <dgm:animOne val="branch"/>
          <dgm:animLvl val="lvl"/>
          <dgm:resizeHandles/>
        </dgm:presLayoutVars>
      </dgm:prSet>
      <dgm:spPr/>
    </dgm:pt>
    <dgm:pt modelId="{EAB919DB-8D2B-4FBC-8C71-015BE3AC8401}" type="pres">
      <dgm:prSet presAssocID="{4F31B58C-AB66-46AD-84BE-E9A050617CD2}" presName="hierRoot1" presStyleCnt="0">
        <dgm:presLayoutVars>
          <dgm:hierBranch val="init"/>
        </dgm:presLayoutVars>
      </dgm:prSet>
      <dgm:spPr/>
    </dgm:pt>
    <dgm:pt modelId="{EF77AB96-C1AC-4C1E-8F4D-E800794EAE33}" type="pres">
      <dgm:prSet presAssocID="{4F31B58C-AB66-46AD-84BE-E9A050617CD2}" presName="rootComposite1" presStyleCnt="0"/>
      <dgm:spPr/>
    </dgm:pt>
    <dgm:pt modelId="{8861B41E-9012-4A6F-96BA-1643BEDC9344}" type="pres">
      <dgm:prSet presAssocID="{4F31B58C-AB66-46AD-84BE-E9A050617CD2}" presName="rootText1" presStyleLbl="node0" presStyleIdx="0" presStyleCnt="1">
        <dgm:presLayoutVars>
          <dgm:chPref val="3"/>
        </dgm:presLayoutVars>
      </dgm:prSet>
      <dgm:spPr/>
    </dgm:pt>
    <dgm:pt modelId="{E337EF36-ED06-47AC-ABB5-2307EA0393CA}" type="pres">
      <dgm:prSet presAssocID="{4F31B58C-AB66-46AD-84BE-E9A050617CD2}" presName="rootConnector1" presStyleLbl="node1" presStyleIdx="0" presStyleCnt="0"/>
      <dgm:spPr/>
    </dgm:pt>
    <dgm:pt modelId="{2AA25B0F-243E-4792-8E14-A00611054B8A}" type="pres">
      <dgm:prSet presAssocID="{4F31B58C-AB66-46AD-84BE-E9A050617CD2}" presName="hierChild2" presStyleCnt="0"/>
      <dgm:spPr/>
    </dgm:pt>
    <dgm:pt modelId="{9EA8754A-D9C5-47AB-9F2A-BD4951932ED3}" type="pres">
      <dgm:prSet presAssocID="{515B32A5-2770-43D5-A952-F527760D887F}" presName="Name37" presStyleLbl="parChTrans1D2" presStyleIdx="0" presStyleCnt="2"/>
      <dgm:spPr/>
    </dgm:pt>
    <dgm:pt modelId="{76F36FED-F821-4B6B-BCAC-F118B46774B3}" type="pres">
      <dgm:prSet presAssocID="{17E69FA5-059E-4414-9983-EB4D73BB7FF0}" presName="hierRoot2" presStyleCnt="0">
        <dgm:presLayoutVars>
          <dgm:hierBranch val="init"/>
        </dgm:presLayoutVars>
      </dgm:prSet>
      <dgm:spPr/>
    </dgm:pt>
    <dgm:pt modelId="{5E13E130-19C1-43FC-B1F4-A590AB9F1A84}" type="pres">
      <dgm:prSet presAssocID="{17E69FA5-059E-4414-9983-EB4D73BB7FF0}" presName="rootComposite" presStyleCnt="0"/>
      <dgm:spPr/>
    </dgm:pt>
    <dgm:pt modelId="{2CB4DF8A-857F-4AA0-81CE-3B585595CC1A}" type="pres">
      <dgm:prSet presAssocID="{17E69FA5-059E-4414-9983-EB4D73BB7FF0}" presName="rootText" presStyleLbl="node2" presStyleIdx="0" presStyleCnt="2">
        <dgm:presLayoutVars>
          <dgm:chPref val="3"/>
        </dgm:presLayoutVars>
      </dgm:prSet>
      <dgm:spPr/>
    </dgm:pt>
    <dgm:pt modelId="{8670E66C-AE04-45B5-AD2D-5AC5905E02DF}" type="pres">
      <dgm:prSet presAssocID="{17E69FA5-059E-4414-9983-EB4D73BB7FF0}" presName="rootConnector" presStyleLbl="node2" presStyleIdx="0" presStyleCnt="2"/>
      <dgm:spPr/>
    </dgm:pt>
    <dgm:pt modelId="{40DF8505-B02E-467B-B74D-15E19A26EE00}" type="pres">
      <dgm:prSet presAssocID="{17E69FA5-059E-4414-9983-EB4D73BB7FF0}" presName="hierChild4" presStyleCnt="0"/>
      <dgm:spPr/>
    </dgm:pt>
    <dgm:pt modelId="{9A9771E2-D689-4F69-8576-7949DE54703F}" type="pres">
      <dgm:prSet presAssocID="{17E69FA5-059E-4414-9983-EB4D73BB7FF0}" presName="hierChild5" presStyleCnt="0"/>
      <dgm:spPr/>
    </dgm:pt>
    <dgm:pt modelId="{B4BE4A58-1DE1-48B3-9F4E-1F130B487B19}" type="pres">
      <dgm:prSet presAssocID="{E49BC031-3CB7-4144-9222-98959630E9AD}" presName="Name37" presStyleLbl="parChTrans1D2" presStyleIdx="1" presStyleCnt="2"/>
      <dgm:spPr/>
    </dgm:pt>
    <dgm:pt modelId="{7EE3342C-D536-4042-84BC-AE6DE421B111}" type="pres">
      <dgm:prSet presAssocID="{F3628058-7D51-4C60-8B21-D49800EAF7DD}" presName="hierRoot2" presStyleCnt="0">
        <dgm:presLayoutVars>
          <dgm:hierBranch val="init"/>
        </dgm:presLayoutVars>
      </dgm:prSet>
      <dgm:spPr/>
    </dgm:pt>
    <dgm:pt modelId="{A1D66004-25A3-4AB4-924A-F36AA40B1BCF}" type="pres">
      <dgm:prSet presAssocID="{F3628058-7D51-4C60-8B21-D49800EAF7DD}" presName="rootComposite" presStyleCnt="0"/>
      <dgm:spPr/>
    </dgm:pt>
    <dgm:pt modelId="{3BF600CA-F04C-4709-8749-5AB3747000EE}" type="pres">
      <dgm:prSet presAssocID="{F3628058-7D51-4C60-8B21-D49800EAF7DD}" presName="rootText" presStyleLbl="node2" presStyleIdx="1" presStyleCnt="2">
        <dgm:presLayoutVars>
          <dgm:chPref val="3"/>
        </dgm:presLayoutVars>
      </dgm:prSet>
      <dgm:spPr/>
    </dgm:pt>
    <dgm:pt modelId="{0015B5F9-5D1F-4CB9-BF2A-5E249F1778E9}" type="pres">
      <dgm:prSet presAssocID="{F3628058-7D51-4C60-8B21-D49800EAF7DD}" presName="rootConnector" presStyleLbl="node2" presStyleIdx="1" presStyleCnt="2"/>
      <dgm:spPr/>
    </dgm:pt>
    <dgm:pt modelId="{C52CF561-0411-4774-A902-2912DF7EF8C1}" type="pres">
      <dgm:prSet presAssocID="{F3628058-7D51-4C60-8B21-D49800EAF7DD}" presName="hierChild4" presStyleCnt="0"/>
      <dgm:spPr/>
    </dgm:pt>
    <dgm:pt modelId="{70821B29-21AE-4740-877B-83E90519484E}" type="pres">
      <dgm:prSet presAssocID="{F3628058-7D51-4C60-8B21-D49800EAF7DD}" presName="hierChild5" presStyleCnt="0"/>
      <dgm:spPr/>
    </dgm:pt>
    <dgm:pt modelId="{78907F26-43EB-4F80-A582-5734F2FC2201}" type="pres">
      <dgm:prSet presAssocID="{4F31B58C-AB66-46AD-84BE-E9A050617CD2}" presName="hierChild3" presStyleCnt="0"/>
      <dgm:spPr/>
    </dgm:pt>
  </dgm:ptLst>
  <dgm:cxnLst>
    <dgm:cxn modelId="{7BF8470B-6EB7-4E87-8AEC-180B36486D94}" type="presOf" srcId="{E49BC031-3CB7-4144-9222-98959630E9AD}" destId="{B4BE4A58-1DE1-48B3-9F4E-1F130B487B19}" srcOrd="0" destOrd="0" presId="urn:microsoft.com/office/officeart/2005/8/layout/orgChart1"/>
    <dgm:cxn modelId="{7340CD1C-5C02-4767-9172-F32A60F027DD}" srcId="{4F31B58C-AB66-46AD-84BE-E9A050617CD2}" destId="{17E69FA5-059E-4414-9983-EB4D73BB7FF0}" srcOrd="0" destOrd="0" parTransId="{515B32A5-2770-43D5-A952-F527760D887F}" sibTransId="{90E9FB9F-7EB3-4060-B3E5-0F1CAF2D0415}"/>
    <dgm:cxn modelId="{B5396530-56AB-482E-9EB5-C294C251C5A8}" type="presOf" srcId="{17E69FA5-059E-4414-9983-EB4D73BB7FF0}" destId="{2CB4DF8A-857F-4AA0-81CE-3B585595CC1A}" srcOrd="0" destOrd="0" presId="urn:microsoft.com/office/officeart/2005/8/layout/orgChart1"/>
    <dgm:cxn modelId="{695D2940-F6D1-4BF9-8DF5-5E633213D583}" type="presOf" srcId="{17E69FA5-059E-4414-9983-EB4D73BB7FF0}" destId="{8670E66C-AE04-45B5-AD2D-5AC5905E02DF}" srcOrd="1" destOrd="0" presId="urn:microsoft.com/office/officeart/2005/8/layout/orgChart1"/>
    <dgm:cxn modelId="{D82FF15C-7E9B-4B9E-BA37-F2CBD937E5B5}" type="presOf" srcId="{734CC42C-6AF3-4CFD-9DC1-78E919E0A922}" destId="{7CEEA245-B280-465C-B59D-B025C8EFAA45}" srcOrd="0" destOrd="0" presId="urn:microsoft.com/office/officeart/2005/8/layout/orgChart1"/>
    <dgm:cxn modelId="{C37DEC5A-7D3F-4076-A001-8BA6E63C1BA5}" type="presOf" srcId="{F3628058-7D51-4C60-8B21-D49800EAF7DD}" destId="{3BF600CA-F04C-4709-8749-5AB3747000EE}" srcOrd="0" destOrd="0" presId="urn:microsoft.com/office/officeart/2005/8/layout/orgChart1"/>
    <dgm:cxn modelId="{C5828C7C-42CA-46E0-9AD2-871D19C56BAD}" type="presOf" srcId="{F3628058-7D51-4C60-8B21-D49800EAF7DD}" destId="{0015B5F9-5D1F-4CB9-BF2A-5E249F1778E9}" srcOrd="1" destOrd="0" presId="urn:microsoft.com/office/officeart/2005/8/layout/orgChart1"/>
    <dgm:cxn modelId="{E0E19C89-6B42-45F7-8249-6CB4590D3960}" type="presOf" srcId="{515B32A5-2770-43D5-A952-F527760D887F}" destId="{9EA8754A-D9C5-47AB-9F2A-BD4951932ED3}" srcOrd="0" destOrd="0" presId="urn:microsoft.com/office/officeart/2005/8/layout/orgChart1"/>
    <dgm:cxn modelId="{1F7476B9-9935-4059-932F-E3A63ABD1165}" srcId="{4F31B58C-AB66-46AD-84BE-E9A050617CD2}" destId="{F3628058-7D51-4C60-8B21-D49800EAF7DD}" srcOrd="1" destOrd="0" parTransId="{E49BC031-3CB7-4144-9222-98959630E9AD}" sibTransId="{65C7E8AD-999F-49D8-B738-6033BEDC478F}"/>
    <dgm:cxn modelId="{6CCE1DD7-8466-44A2-BBC2-E0CA3E7CAE00}" type="presOf" srcId="{4F31B58C-AB66-46AD-84BE-E9A050617CD2}" destId="{8861B41E-9012-4A6F-96BA-1643BEDC9344}" srcOrd="0" destOrd="0" presId="urn:microsoft.com/office/officeart/2005/8/layout/orgChart1"/>
    <dgm:cxn modelId="{AF59E2D8-B46B-49DE-AA20-BDAAC4D480BE}" srcId="{734CC42C-6AF3-4CFD-9DC1-78E919E0A922}" destId="{4F31B58C-AB66-46AD-84BE-E9A050617CD2}" srcOrd="0" destOrd="0" parTransId="{F7CFCA92-108B-45E0-A364-9B4D81C65021}" sibTransId="{65F62717-63EB-4B36-9C65-C2FC5D353795}"/>
    <dgm:cxn modelId="{B8E379E7-7E53-4E56-8C39-AA7DCEAF11CD}" type="presOf" srcId="{4F31B58C-AB66-46AD-84BE-E9A050617CD2}" destId="{E337EF36-ED06-47AC-ABB5-2307EA0393CA}" srcOrd="1" destOrd="0" presId="urn:microsoft.com/office/officeart/2005/8/layout/orgChart1"/>
    <dgm:cxn modelId="{647F9705-A9B9-4B76-843D-A097263F3C1D}" type="presParOf" srcId="{7CEEA245-B280-465C-B59D-B025C8EFAA45}" destId="{EAB919DB-8D2B-4FBC-8C71-015BE3AC8401}" srcOrd="0" destOrd="0" presId="urn:microsoft.com/office/officeart/2005/8/layout/orgChart1"/>
    <dgm:cxn modelId="{39EB7E67-B286-40C7-819E-A213C71992DC}" type="presParOf" srcId="{EAB919DB-8D2B-4FBC-8C71-015BE3AC8401}" destId="{EF77AB96-C1AC-4C1E-8F4D-E800794EAE33}" srcOrd="0" destOrd="0" presId="urn:microsoft.com/office/officeart/2005/8/layout/orgChart1"/>
    <dgm:cxn modelId="{7C859718-8BB8-465B-BE5D-A781AF7847D9}" type="presParOf" srcId="{EF77AB96-C1AC-4C1E-8F4D-E800794EAE33}" destId="{8861B41E-9012-4A6F-96BA-1643BEDC9344}" srcOrd="0" destOrd="0" presId="urn:microsoft.com/office/officeart/2005/8/layout/orgChart1"/>
    <dgm:cxn modelId="{D4304AE0-AA87-4A51-9EE6-5F64FDFFE528}" type="presParOf" srcId="{EF77AB96-C1AC-4C1E-8F4D-E800794EAE33}" destId="{E337EF36-ED06-47AC-ABB5-2307EA0393CA}" srcOrd="1" destOrd="0" presId="urn:microsoft.com/office/officeart/2005/8/layout/orgChart1"/>
    <dgm:cxn modelId="{19A671EC-E2D4-43B2-BF03-ABF1B6CB3999}" type="presParOf" srcId="{EAB919DB-8D2B-4FBC-8C71-015BE3AC8401}" destId="{2AA25B0F-243E-4792-8E14-A00611054B8A}" srcOrd="1" destOrd="0" presId="urn:microsoft.com/office/officeart/2005/8/layout/orgChart1"/>
    <dgm:cxn modelId="{36D5BDFF-230E-45CE-BDAA-97C1D0A3C5D2}" type="presParOf" srcId="{2AA25B0F-243E-4792-8E14-A00611054B8A}" destId="{9EA8754A-D9C5-47AB-9F2A-BD4951932ED3}" srcOrd="0" destOrd="0" presId="urn:microsoft.com/office/officeart/2005/8/layout/orgChart1"/>
    <dgm:cxn modelId="{FD026F35-B02A-4996-8DFA-28ECC6FADCE1}" type="presParOf" srcId="{2AA25B0F-243E-4792-8E14-A00611054B8A}" destId="{76F36FED-F821-4B6B-BCAC-F118B46774B3}" srcOrd="1" destOrd="0" presId="urn:microsoft.com/office/officeart/2005/8/layout/orgChart1"/>
    <dgm:cxn modelId="{47F5F55E-6AF4-40B7-B36E-E3C3C8EF8B9C}" type="presParOf" srcId="{76F36FED-F821-4B6B-BCAC-F118B46774B3}" destId="{5E13E130-19C1-43FC-B1F4-A590AB9F1A84}" srcOrd="0" destOrd="0" presId="urn:microsoft.com/office/officeart/2005/8/layout/orgChart1"/>
    <dgm:cxn modelId="{2ECC882F-B9A3-420C-946F-0CAF43A5E368}" type="presParOf" srcId="{5E13E130-19C1-43FC-B1F4-A590AB9F1A84}" destId="{2CB4DF8A-857F-4AA0-81CE-3B585595CC1A}" srcOrd="0" destOrd="0" presId="urn:microsoft.com/office/officeart/2005/8/layout/orgChart1"/>
    <dgm:cxn modelId="{8729ED6F-6525-4862-A4E8-2DDBC62DE86D}" type="presParOf" srcId="{5E13E130-19C1-43FC-B1F4-A590AB9F1A84}" destId="{8670E66C-AE04-45B5-AD2D-5AC5905E02DF}" srcOrd="1" destOrd="0" presId="urn:microsoft.com/office/officeart/2005/8/layout/orgChart1"/>
    <dgm:cxn modelId="{AC30F841-FA59-448A-81DD-7477A027A19D}" type="presParOf" srcId="{76F36FED-F821-4B6B-BCAC-F118B46774B3}" destId="{40DF8505-B02E-467B-B74D-15E19A26EE00}" srcOrd="1" destOrd="0" presId="urn:microsoft.com/office/officeart/2005/8/layout/orgChart1"/>
    <dgm:cxn modelId="{6C3AA45E-B740-4B21-9E66-CA8BC90E850A}" type="presParOf" srcId="{76F36FED-F821-4B6B-BCAC-F118B46774B3}" destId="{9A9771E2-D689-4F69-8576-7949DE54703F}" srcOrd="2" destOrd="0" presId="urn:microsoft.com/office/officeart/2005/8/layout/orgChart1"/>
    <dgm:cxn modelId="{E863C20A-C73B-490C-8846-C72E8B69C57D}" type="presParOf" srcId="{2AA25B0F-243E-4792-8E14-A00611054B8A}" destId="{B4BE4A58-1DE1-48B3-9F4E-1F130B487B19}" srcOrd="2" destOrd="0" presId="urn:microsoft.com/office/officeart/2005/8/layout/orgChart1"/>
    <dgm:cxn modelId="{E2AE1A52-B598-418D-A992-F53CFEBC42EF}" type="presParOf" srcId="{2AA25B0F-243E-4792-8E14-A00611054B8A}" destId="{7EE3342C-D536-4042-84BC-AE6DE421B111}" srcOrd="3" destOrd="0" presId="urn:microsoft.com/office/officeart/2005/8/layout/orgChart1"/>
    <dgm:cxn modelId="{593E10FD-8CCB-4A67-9351-29B2ABF58CBC}" type="presParOf" srcId="{7EE3342C-D536-4042-84BC-AE6DE421B111}" destId="{A1D66004-25A3-4AB4-924A-F36AA40B1BCF}" srcOrd="0" destOrd="0" presId="urn:microsoft.com/office/officeart/2005/8/layout/orgChart1"/>
    <dgm:cxn modelId="{3BB46B69-B5BC-40A5-916C-264CC2428F9A}" type="presParOf" srcId="{A1D66004-25A3-4AB4-924A-F36AA40B1BCF}" destId="{3BF600CA-F04C-4709-8749-5AB3747000EE}" srcOrd="0" destOrd="0" presId="urn:microsoft.com/office/officeart/2005/8/layout/orgChart1"/>
    <dgm:cxn modelId="{F2C8F044-0C7A-4702-BD03-E58865BD11DE}" type="presParOf" srcId="{A1D66004-25A3-4AB4-924A-F36AA40B1BCF}" destId="{0015B5F9-5D1F-4CB9-BF2A-5E249F1778E9}" srcOrd="1" destOrd="0" presId="urn:microsoft.com/office/officeart/2005/8/layout/orgChart1"/>
    <dgm:cxn modelId="{3B382FBC-178E-476B-92CC-28B730A93A00}" type="presParOf" srcId="{7EE3342C-D536-4042-84BC-AE6DE421B111}" destId="{C52CF561-0411-4774-A902-2912DF7EF8C1}" srcOrd="1" destOrd="0" presId="urn:microsoft.com/office/officeart/2005/8/layout/orgChart1"/>
    <dgm:cxn modelId="{A92E5907-3CE6-4D6C-A20E-F1DA8179BF2A}" type="presParOf" srcId="{7EE3342C-D536-4042-84BC-AE6DE421B111}" destId="{70821B29-21AE-4740-877B-83E90519484E}" srcOrd="2" destOrd="0" presId="urn:microsoft.com/office/officeart/2005/8/layout/orgChart1"/>
    <dgm:cxn modelId="{5FDCD473-2C42-4462-97AB-2FB7CBA0E970}" type="presParOf" srcId="{EAB919DB-8D2B-4FBC-8C71-015BE3AC8401}" destId="{78907F26-43EB-4F80-A582-5734F2FC2201}"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734CC42C-6AF3-4CFD-9DC1-78E919E0A922}" type="doc">
      <dgm:prSet loTypeId="urn:microsoft.com/office/officeart/2005/8/layout/orgChart1" loCatId="hierarchy" qsTypeId="urn:microsoft.com/office/officeart/2005/8/quickstyle/simple5" qsCatId="simple" csTypeId="urn:microsoft.com/office/officeart/2005/8/colors/accent1_2" csCatId="accent1" phldr="1"/>
      <dgm:spPr/>
      <dgm:t>
        <a:bodyPr/>
        <a:lstStyle/>
        <a:p>
          <a:endParaRPr lang="en-US"/>
        </a:p>
      </dgm:t>
    </dgm:pt>
    <dgm:pt modelId="{4F31B58C-AB66-46AD-84BE-E9A050617CD2}">
      <dgm:prSet phldrT="[Text]"/>
      <dgm:spPr>
        <a:solidFill>
          <a:srgbClr val="002060"/>
        </a:solidFill>
      </dgm:spPr>
      <dgm:t>
        <a:bodyPr/>
        <a:lstStyle/>
        <a:p>
          <a:r>
            <a:rPr lang="en-US" dirty="0">
              <a:effectLst>
                <a:outerShdw blurRad="38100" dist="38100" dir="2700000" algn="tl">
                  <a:srgbClr val="000000">
                    <a:alpha val="43137"/>
                  </a:srgbClr>
                </a:outerShdw>
              </a:effectLst>
            </a:rPr>
            <a:t>moderate </a:t>
          </a:r>
        </a:p>
      </dgm:t>
    </dgm:pt>
    <dgm:pt modelId="{F7CFCA92-108B-45E0-A364-9B4D81C65021}" type="parTrans" cxnId="{AF59E2D8-B46B-49DE-AA20-BDAAC4D480BE}">
      <dgm:prSet/>
      <dgm:spPr/>
      <dgm:t>
        <a:bodyPr/>
        <a:lstStyle/>
        <a:p>
          <a:endParaRPr lang="en-US"/>
        </a:p>
      </dgm:t>
    </dgm:pt>
    <dgm:pt modelId="{65F62717-63EB-4B36-9C65-C2FC5D353795}" type="sibTrans" cxnId="{AF59E2D8-B46B-49DE-AA20-BDAAC4D480BE}">
      <dgm:prSet/>
      <dgm:spPr/>
      <dgm:t>
        <a:bodyPr/>
        <a:lstStyle/>
        <a:p>
          <a:endParaRPr lang="en-US"/>
        </a:p>
      </dgm:t>
    </dgm:pt>
    <dgm:pt modelId="{17E69FA5-059E-4414-9983-EB4D73BB7FF0}">
      <dgm:prSet phldrT="[Text]" custT="1"/>
      <dgm:spPr>
        <a:solidFill>
          <a:srgbClr val="FF0000"/>
        </a:solidFill>
      </dgm:spPr>
      <dgm:t>
        <a:bodyPr/>
        <a:lstStyle/>
        <a:p>
          <a:r>
            <a:rPr lang="en-US" sz="2400" dirty="0">
              <a:effectLst>
                <a:outerShdw blurRad="38100" dist="38100" dir="2700000" algn="tl">
                  <a:srgbClr val="000000">
                    <a:alpha val="43137"/>
                  </a:srgbClr>
                </a:outerShdw>
              </a:effectLst>
            </a:rPr>
            <a:t>yes</a:t>
          </a:r>
        </a:p>
      </dgm:t>
    </dgm:pt>
    <dgm:pt modelId="{515B32A5-2770-43D5-A952-F527760D887F}" type="parTrans" cxnId="{7340CD1C-5C02-4767-9172-F32A60F027DD}">
      <dgm:prSet/>
      <dgm:spPr/>
      <dgm:t>
        <a:bodyPr/>
        <a:lstStyle/>
        <a:p>
          <a:endParaRPr lang="en-US">
            <a:effectLst>
              <a:outerShdw blurRad="38100" dist="38100" dir="2700000" algn="tl">
                <a:srgbClr val="000000">
                  <a:alpha val="43137"/>
                </a:srgbClr>
              </a:outerShdw>
            </a:effectLst>
          </a:endParaRPr>
        </a:p>
      </dgm:t>
    </dgm:pt>
    <dgm:pt modelId="{90E9FB9F-7EB3-4060-B3E5-0F1CAF2D0415}" type="sibTrans" cxnId="{7340CD1C-5C02-4767-9172-F32A60F027DD}">
      <dgm:prSet/>
      <dgm:spPr/>
      <dgm:t>
        <a:bodyPr/>
        <a:lstStyle/>
        <a:p>
          <a:endParaRPr lang="en-US"/>
        </a:p>
      </dgm:t>
    </dgm:pt>
    <dgm:pt modelId="{F3628058-7D51-4C60-8B21-D49800EAF7DD}">
      <dgm:prSet phldrT="[Text]" custT="1"/>
      <dgm:spPr>
        <a:solidFill>
          <a:srgbClr val="002060"/>
        </a:solidFill>
      </dgm:spPr>
      <dgm:t>
        <a:bodyPr/>
        <a:lstStyle/>
        <a:p>
          <a:r>
            <a:rPr lang="en-US" sz="2400" dirty="0">
              <a:effectLst>
                <a:outerShdw blurRad="38100" dist="38100" dir="2700000" algn="tl">
                  <a:srgbClr val="000000">
                    <a:alpha val="43137"/>
                  </a:srgbClr>
                </a:outerShdw>
              </a:effectLst>
            </a:rPr>
            <a:t>No</a:t>
          </a:r>
          <a:r>
            <a:rPr lang="en-US" sz="2000" dirty="0">
              <a:effectLst>
                <a:outerShdw blurRad="38100" dist="38100" dir="2700000" algn="tl">
                  <a:srgbClr val="000000">
                    <a:alpha val="43137"/>
                  </a:srgbClr>
                </a:outerShdw>
              </a:effectLst>
            </a:rPr>
            <a:t> </a:t>
          </a:r>
        </a:p>
      </dgm:t>
    </dgm:pt>
    <dgm:pt modelId="{E49BC031-3CB7-4144-9222-98959630E9AD}" type="parTrans" cxnId="{1F7476B9-9935-4059-932F-E3A63ABD1165}">
      <dgm:prSet/>
      <dgm:spPr/>
      <dgm:t>
        <a:bodyPr/>
        <a:lstStyle/>
        <a:p>
          <a:endParaRPr lang="en-US">
            <a:effectLst>
              <a:outerShdw blurRad="38100" dist="38100" dir="2700000" algn="tl">
                <a:srgbClr val="000000">
                  <a:alpha val="43137"/>
                </a:srgbClr>
              </a:outerShdw>
            </a:effectLst>
          </a:endParaRPr>
        </a:p>
      </dgm:t>
    </dgm:pt>
    <dgm:pt modelId="{65C7E8AD-999F-49D8-B738-6033BEDC478F}" type="sibTrans" cxnId="{1F7476B9-9935-4059-932F-E3A63ABD1165}">
      <dgm:prSet/>
      <dgm:spPr/>
      <dgm:t>
        <a:bodyPr/>
        <a:lstStyle/>
        <a:p>
          <a:endParaRPr lang="en-US"/>
        </a:p>
      </dgm:t>
    </dgm:pt>
    <dgm:pt modelId="{7CEEA245-B280-465C-B59D-B025C8EFAA45}" type="pres">
      <dgm:prSet presAssocID="{734CC42C-6AF3-4CFD-9DC1-78E919E0A922}" presName="hierChild1" presStyleCnt="0">
        <dgm:presLayoutVars>
          <dgm:orgChart val="1"/>
          <dgm:chPref val="1"/>
          <dgm:dir/>
          <dgm:animOne val="branch"/>
          <dgm:animLvl val="lvl"/>
          <dgm:resizeHandles/>
        </dgm:presLayoutVars>
      </dgm:prSet>
      <dgm:spPr/>
    </dgm:pt>
    <dgm:pt modelId="{EAB919DB-8D2B-4FBC-8C71-015BE3AC8401}" type="pres">
      <dgm:prSet presAssocID="{4F31B58C-AB66-46AD-84BE-E9A050617CD2}" presName="hierRoot1" presStyleCnt="0">
        <dgm:presLayoutVars>
          <dgm:hierBranch val="init"/>
        </dgm:presLayoutVars>
      </dgm:prSet>
      <dgm:spPr/>
    </dgm:pt>
    <dgm:pt modelId="{EF77AB96-C1AC-4C1E-8F4D-E800794EAE33}" type="pres">
      <dgm:prSet presAssocID="{4F31B58C-AB66-46AD-84BE-E9A050617CD2}" presName="rootComposite1" presStyleCnt="0"/>
      <dgm:spPr/>
    </dgm:pt>
    <dgm:pt modelId="{8861B41E-9012-4A6F-96BA-1643BEDC9344}" type="pres">
      <dgm:prSet presAssocID="{4F31B58C-AB66-46AD-84BE-E9A050617CD2}" presName="rootText1" presStyleLbl="node0" presStyleIdx="0" presStyleCnt="1">
        <dgm:presLayoutVars>
          <dgm:chPref val="3"/>
        </dgm:presLayoutVars>
      </dgm:prSet>
      <dgm:spPr/>
    </dgm:pt>
    <dgm:pt modelId="{E337EF36-ED06-47AC-ABB5-2307EA0393CA}" type="pres">
      <dgm:prSet presAssocID="{4F31B58C-AB66-46AD-84BE-E9A050617CD2}" presName="rootConnector1" presStyleLbl="node1" presStyleIdx="0" presStyleCnt="0"/>
      <dgm:spPr/>
    </dgm:pt>
    <dgm:pt modelId="{2AA25B0F-243E-4792-8E14-A00611054B8A}" type="pres">
      <dgm:prSet presAssocID="{4F31B58C-AB66-46AD-84BE-E9A050617CD2}" presName="hierChild2" presStyleCnt="0"/>
      <dgm:spPr/>
    </dgm:pt>
    <dgm:pt modelId="{9EA8754A-D9C5-47AB-9F2A-BD4951932ED3}" type="pres">
      <dgm:prSet presAssocID="{515B32A5-2770-43D5-A952-F527760D887F}" presName="Name37" presStyleLbl="parChTrans1D2" presStyleIdx="0" presStyleCnt="2"/>
      <dgm:spPr/>
    </dgm:pt>
    <dgm:pt modelId="{76F36FED-F821-4B6B-BCAC-F118B46774B3}" type="pres">
      <dgm:prSet presAssocID="{17E69FA5-059E-4414-9983-EB4D73BB7FF0}" presName="hierRoot2" presStyleCnt="0">
        <dgm:presLayoutVars>
          <dgm:hierBranch val="init"/>
        </dgm:presLayoutVars>
      </dgm:prSet>
      <dgm:spPr/>
    </dgm:pt>
    <dgm:pt modelId="{5E13E130-19C1-43FC-B1F4-A590AB9F1A84}" type="pres">
      <dgm:prSet presAssocID="{17E69FA5-059E-4414-9983-EB4D73BB7FF0}" presName="rootComposite" presStyleCnt="0"/>
      <dgm:spPr/>
    </dgm:pt>
    <dgm:pt modelId="{2CB4DF8A-857F-4AA0-81CE-3B585595CC1A}" type="pres">
      <dgm:prSet presAssocID="{17E69FA5-059E-4414-9983-EB4D73BB7FF0}" presName="rootText" presStyleLbl="node2" presStyleIdx="0" presStyleCnt="2">
        <dgm:presLayoutVars>
          <dgm:chPref val="3"/>
        </dgm:presLayoutVars>
      </dgm:prSet>
      <dgm:spPr/>
    </dgm:pt>
    <dgm:pt modelId="{8670E66C-AE04-45B5-AD2D-5AC5905E02DF}" type="pres">
      <dgm:prSet presAssocID="{17E69FA5-059E-4414-9983-EB4D73BB7FF0}" presName="rootConnector" presStyleLbl="node2" presStyleIdx="0" presStyleCnt="2"/>
      <dgm:spPr/>
    </dgm:pt>
    <dgm:pt modelId="{40DF8505-B02E-467B-B74D-15E19A26EE00}" type="pres">
      <dgm:prSet presAssocID="{17E69FA5-059E-4414-9983-EB4D73BB7FF0}" presName="hierChild4" presStyleCnt="0"/>
      <dgm:spPr/>
    </dgm:pt>
    <dgm:pt modelId="{9A9771E2-D689-4F69-8576-7949DE54703F}" type="pres">
      <dgm:prSet presAssocID="{17E69FA5-059E-4414-9983-EB4D73BB7FF0}" presName="hierChild5" presStyleCnt="0"/>
      <dgm:spPr/>
    </dgm:pt>
    <dgm:pt modelId="{B4BE4A58-1DE1-48B3-9F4E-1F130B487B19}" type="pres">
      <dgm:prSet presAssocID="{E49BC031-3CB7-4144-9222-98959630E9AD}" presName="Name37" presStyleLbl="parChTrans1D2" presStyleIdx="1" presStyleCnt="2"/>
      <dgm:spPr/>
    </dgm:pt>
    <dgm:pt modelId="{7EE3342C-D536-4042-84BC-AE6DE421B111}" type="pres">
      <dgm:prSet presAssocID="{F3628058-7D51-4C60-8B21-D49800EAF7DD}" presName="hierRoot2" presStyleCnt="0">
        <dgm:presLayoutVars>
          <dgm:hierBranch val="init"/>
        </dgm:presLayoutVars>
      </dgm:prSet>
      <dgm:spPr/>
    </dgm:pt>
    <dgm:pt modelId="{A1D66004-25A3-4AB4-924A-F36AA40B1BCF}" type="pres">
      <dgm:prSet presAssocID="{F3628058-7D51-4C60-8B21-D49800EAF7DD}" presName="rootComposite" presStyleCnt="0"/>
      <dgm:spPr/>
    </dgm:pt>
    <dgm:pt modelId="{3BF600CA-F04C-4709-8749-5AB3747000EE}" type="pres">
      <dgm:prSet presAssocID="{F3628058-7D51-4C60-8B21-D49800EAF7DD}" presName="rootText" presStyleLbl="node2" presStyleIdx="1" presStyleCnt="2">
        <dgm:presLayoutVars>
          <dgm:chPref val="3"/>
        </dgm:presLayoutVars>
      </dgm:prSet>
      <dgm:spPr/>
    </dgm:pt>
    <dgm:pt modelId="{0015B5F9-5D1F-4CB9-BF2A-5E249F1778E9}" type="pres">
      <dgm:prSet presAssocID="{F3628058-7D51-4C60-8B21-D49800EAF7DD}" presName="rootConnector" presStyleLbl="node2" presStyleIdx="1" presStyleCnt="2"/>
      <dgm:spPr/>
    </dgm:pt>
    <dgm:pt modelId="{C52CF561-0411-4774-A902-2912DF7EF8C1}" type="pres">
      <dgm:prSet presAssocID="{F3628058-7D51-4C60-8B21-D49800EAF7DD}" presName="hierChild4" presStyleCnt="0"/>
      <dgm:spPr/>
    </dgm:pt>
    <dgm:pt modelId="{70821B29-21AE-4740-877B-83E90519484E}" type="pres">
      <dgm:prSet presAssocID="{F3628058-7D51-4C60-8B21-D49800EAF7DD}" presName="hierChild5" presStyleCnt="0"/>
      <dgm:spPr/>
    </dgm:pt>
    <dgm:pt modelId="{78907F26-43EB-4F80-A582-5734F2FC2201}" type="pres">
      <dgm:prSet presAssocID="{4F31B58C-AB66-46AD-84BE-E9A050617CD2}" presName="hierChild3" presStyleCnt="0"/>
      <dgm:spPr/>
    </dgm:pt>
  </dgm:ptLst>
  <dgm:cxnLst>
    <dgm:cxn modelId="{7BF8470B-6EB7-4E87-8AEC-180B36486D94}" type="presOf" srcId="{E49BC031-3CB7-4144-9222-98959630E9AD}" destId="{B4BE4A58-1DE1-48B3-9F4E-1F130B487B19}" srcOrd="0" destOrd="0" presId="urn:microsoft.com/office/officeart/2005/8/layout/orgChart1"/>
    <dgm:cxn modelId="{7340CD1C-5C02-4767-9172-F32A60F027DD}" srcId="{4F31B58C-AB66-46AD-84BE-E9A050617CD2}" destId="{17E69FA5-059E-4414-9983-EB4D73BB7FF0}" srcOrd="0" destOrd="0" parTransId="{515B32A5-2770-43D5-A952-F527760D887F}" sibTransId="{90E9FB9F-7EB3-4060-B3E5-0F1CAF2D0415}"/>
    <dgm:cxn modelId="{B5396530-56AB-482E-9EB5-C294C251C5A8}" type="presOf" srcId="{17E69FA5-059E-4414-9983-EB4D73BB7FF0}" destId="{2CB4DF8A-857F-4AA0-81CE-3B585595CC1A}" srcOrd="0" destOrd="0" presId="urn:microsoft.com/office/officeart/2005/8/layout/orgChart1"/>
    <dgm:cxn modelId="{695D2940-F6D1-4BF9-8DF5-5E633213D583}" type="presOf" srcId="{17E69FA5-059E-4414-9983-EB4D73BB7FF0}" destId="{8670E66C-AE04-45B5-AD2D-5AC5905E02DF}" srcOrd="1" destOrd="0" presId="urn:microsoft.com/office/officeart/2005/8/layout/orgChart1"/>
    <dgm:cxn modelId="{D82FF15C-7E9B-4B9E-BA37-F2CBD937E5B5}" type="presOf" srcId="{734CC42C-6AF3-4CFD-9DC1-78E919E0A922}" destId="{7CEEA245-B280-465C-B59D-B025C8EFAA45}" srcOrd="0" destOrd="0" presId="urn:microsoft.com/office/officeart/2005/8/layout/orgChart1"/>
    <dgm:cxn modelId="{C37DEC5A-7D3F-4076-A001-8BA6E63C1BA5}" type="presOf" srcId="{F3628058-7D51-4C60-8B21-D49800EAF7DD}" destId="{3BF600CA-F04C-4709-8749-5AB3747000EE}" srcOrd="0" destOrd="0" presId="urn:microsoft.com/office/officeart/2005/8/layout/orgChart1"/>
    <dgm:cxn modelId="{C5828C7C-42CA-46E0-9AD2-871D19C56BAD}" type="presOf" srcId="{F3628058-7D51-4C60-8B21-D49800EAF7DD}" destId="{0015B5F9-5D1F-4CB9-BF2A-5E249F1778E9}" srcOrd="1" destOrd="0" presId="urn:microsoft.com/office/officeart/2005/8/layout/orgChart1"/>
    <dgm:cxn modelId="{E0E19C89-6B42-45F7-8249-6CB4590D3960}" type="presOf" srcId="{515B32A5-2770-43D5-A952-F527760D887F}" destId="{9EA8754A-D9C5-47AB-9F2A-BD4951932ED3}" srcOrd="0" destOrd="0" presId="urn:microsoft.com/office/officeart/2005/8/layout/orgChart1"/>
    <dgm:cxn modelId="{1F7476B9-9935-4059-932F-E3A63ABD1165}" srcId="{4F31B58C-AB66-46AD-84BE-E9A050617CD2}" destId="{F3628058-7D51-4C60-8B21-D49800EAF7DD}" srcOrd="1" destOrd="0" parTransId="{E49BC031-3CB7-4144-9222-98959630E9AD}" sibTransId="{65C7E8AD-999F-49D8-B738-6033BEDC478F}"/>
    <dgm:cxn modelId="{6CCE1DD7-8466-44A2-BBC2-E0CA3E7CAE00}" type="presOf" srcId="{4F31B58C-AB66-46AD-84BE-E9A050617CD2}" destId="{8861B41E-9012-4A6F-96BA-1643BEDC9344}" srcOrd="0" destOrd="0" presId="urn:microsoft.com/office/officeart/2005/8/layout/orgChart1"/>
    <dgm:cxn modelId="{AF59E2D8-B46B-49DE-AA20-BDAAC4D480BE}" srcId="{734CC42C-6AF3-4CFD-9DC1-78E919E0A922}" destId="{4F31B58C-AB66-46AD-84BE-E9A050617CD2}" srcOrd="0" destOrd="0" parTransId="{F7CFCA92-108B-45E0-A364-9B4D81C65021}" sibTransId="{65F62717-63EB-4B36-9C65-C2FC5D353795}"/>
    <dgm:cxn modelId="{B8E379E7-7E53-4E56-8C39-AA7DCEAF11CD}" type="presOf" srcId="{4F31B58C-AB66-46AD-84BE-E9A050617CD2}" destId="{E337EF36-ED06-47AC-ABB5-2307EA0393CA}" srcOrd="1" destOrd="0" presId="urn:microsoft.com/office/officeart/2005/8/layout/orgChart1"/>
    <dgm:cxn modelId="{647F9705-A9B9-4B76-843D-A097263F3C1D}" type="presParOf" srcId="{7CEEA245-B280-465C-B59D-B025C8EFAA45}" destId="{EAB919DB-8D2B-4FBC-8C71-015BE3AC8401}" srcOrd="0" destOrd="0" presId="urn:microsoft.com/office/officeart/2005/8/layout/orgChart1"/>
    <dgm:cxn modelId="{39EB7E67-B286-40C7-819E-A213C71992DC}" type="presParOf" srcId="{EAB919DB-8D2B-4FBC-8C71-015BE3AC8401}" destId="{EF77AB96-C1AC-4C1E-8F4D-E800794EAE33}" srcOrd="0" destOrd="0" presId="urn:microsoft.com/office/officeart/2005/8/layout/orgChart1"/>
    <dgm:cxn modelId="{7C859718-8BB8-465B-BE5D-A781AF7847D9}" type="presParOf" srcId="{EF77AB96-C1AC-4C1E-8F4D-E800794EAE33}" destId="{8861B41E-9012-4A6F-96BA-1643BEDC9344}" srcOrd="0" destOrd="0" presId="urn:microsoft.com/office/officeart/2005/8/layout/orgChart1"/>
    <dgm:cxn modelId="{D4304AE0-AA87-4A51-9EE6-5F64FDFFE528}" type="presParOf" srcId="{EF77AB96-C1AC-4C1E-8F4D-E800794EAE33}" destId="{E337EF36-ED06-47AC-ABB5-2307EA0393CA}" srcOrd="1" destOrd="0" presId="urn:microsoft.com/office/officeart/2005/8/layout/orgChart1"/>
    <dgm:cxn modelId="{19A671EC-E2D4-43B2-BF03-ABF1B6CB3999}" type="presParOf" srcId="{EAB919DB-8D2B-4FBC-8C71-015BE3AC8401}" destId="{2AA25B0F-243E-4792-8E14-A00611054B8A}" srcOrd="1" destOrd="0" presId="urn:microsoft.com/office/officeart/2005/8/layout/orgChart1"/>
    <dgm:cxn modelId="{36D5BDFF-230E-45CE-BDAA-97C1D0A3C5D2}" type="presParOf" srcId="{2AA25B0F-243E-4792-8E14-A00611054B8A}" destId="{9EA8754A-D9C5-47AB-9F2A-BD4951932ED3}" srcOrd="0" destOrd="0" presId="urn:microsoft.com/office/officeart/2005/8/layout/orgChart1"/>
    <dgm:cxn modelId="{FD026F35-B02A-4996-8DFA-28ECC6FADCE1}" type="presParOf" srcId="{2AA25B0F-243E-4792-8E14-A00611054B8A}" destId="{76F36FED-F821-4B6B-BCAC-F118B46774B3}" srcOrd="1" destOrd="0" presId="urn:microsoft.com/office/officeart/2005/8/layout/orgChart1"/>
    <dgm:cxn modelId="{47F5F55E-6AF4-40B7-B36E-E3C3C8EF8B9C}" type="presParOf" srcId="{76F36FED-F821-4B6B-BCAC-F118B46774B3}" destId="{5E13E130-19C1-43FC-B1F4-A590AB9F1A84}" srcOrd="0" destOrd="0" presId="urn:microsoft.com/office/officeart/2005/8/layout/orgChart1"/>
    <dgm:cxn modelId="{2ECC882F-B9A3-420C-946F-0CAF43A5E368}" type="presParOf" srcId="{5E13E130-19C1-43FC-B1F4-A590AB9F1A84}" destId="{2CB4DF8A-857F-4AA0-81CE-3B585595CC1A}" srcOrd="0" destOrd="0" presId="urn:microsoft.com/office/officeart/2005/8/layout/orgChart1"/>
    <dgm:cxn modelId="{8729ED6F-6525-4862-A4E8-2DDBC62DE86D}" type="presParOf" srcId="{5E13E130-19C1-43FC-B1F4-A590AB9F1A84}" destId="{8670E66C-AE04-45B5-AD2D-5AC5905E02DF}" srcOrd="1" destOrd="0" presId="urn:microsoft.com/office/officeart/2005/8/layout/orgChart1"/>
    <dgm:cxn modelId="{AC30F841-FA59-448A-81DD-7477A027A19D}" type="presParOf" srcId="{76F36FED-F821-4B6B-BCAC-F118B46774B3}" destId="{40DF8505-B02E-467B-B74D-15E19A26EE00}" srcOrd="1" destOrd="0" presId="urn:microsoft.com/office/officeart/2005/8/layout/orgChart1"/>
    <dgm:cxn modelId="{6C3AA45E-B740-4B21-9E66-CA8BC90E850A}" type="presParOf" srcId="{76F36FED-F821-4B6B-BCAC-F118B46774B3}" destId="{9A9771E2-D689-4F69-8576-7949DE54703F}" srcOrd="2" destOrd="0" presId="urn:microsoft.com/office/officeart/2005/8/layout/orgChart1"/>
    <dgm:cxn modelId="{E863C20A-C73B-490C-8846-C72E8B69C57D}" type="presParOf" srcId="{2AA25B0F-243E-4792-8E14-A00611054B8A}" destId="{B4BE4A58-1DE1-48B3-9F4E-1F130B487B19}" srcOrd="2" destOrd="0" presId="urn:microsoft.com/office/officeart/2005/8/layout/orgChart1"/>
    <dgm:cxn modelId="{E2AE1A52-B598-418D-A992-F53CFEBC42EF}" type="presParOf" srcId="{2AA25B0F-243E-4792-8E14-A00611054B8A}" destId="{7EE3342C-D536-4042-84BC-AE6DE421B111}" srcOrd="3" destOrd="0" presId="urn:microsoft.com/office/officeart/2005/8/layout/orgChart1"/>
    <dgm:cxn modelId="{593E10FD-8CCB-4A67-9351-29B2ABF58CBC}" type="presParOf" srcId="{7EE3342C-D536-4042-84BC-AE6DE421B111}" destId="{A1D66004-25A3-4AB4-924A-F36AA40B1BCF}" srcOrd="0" destOrd="0" presId="urn:microsoft.com/office/officeart/2005/8/layout/orgChart1"/>
    <dgm:cxn modelId="{3BB46B69-B5BC-40A5-916C-264CC2428F9A}" type="presParOf" srcId="{A1D66004-25A3-4AB4-924A-F36AA40B1BCF}" destId="{3BF600CA-F04C-4709-8749-5AB3747000EE}" srcOrd="0" destOrd="0" presId="urn:microsoft.com/office/officeart/2005/8/layout/orgChart1"/>
    <dgm:cxn modelId="{F2C8F044-0C7A-4702-BD03-E58865BD11DE}" type="presParOf" srcId="{A1D66004-25A3-4AB4-924A-F36AA40B1BCF}" destId="{0015B5F9-5D1F-4CB9-BF2A-5E249F1778E9}" srcOrd="1" destOrd="0" presId="urn:microsoft.com/office/officeart/2005/8/layout/orgChart1"/>
    <dgm:cxn modelId="{3B382FBC-178E-476B-92CC-28B730A93A00}" type="presParOf" srcId="{7EE3342C-D536-4042-84BC-AE6DE421B111}" destId="{C52CF561-0411-4774-A902-2912DF7EF8C1}" srcOrd="1" destOrd="0" presId="urn:microsoft.com/office/officeart/2005/8/layout/orgChart1"/>
    <dgm:cxn modelId="{A92E5907-3CE6-4D6C-A20E-F1DA8179BF2A}" type="presParOf" srcId="{7EE3342C-D536-4042-84BC-AE6DE421B111}" destId="{70821B29-21AE-4740-877B-83E90519484E}" srcOrd="2" destOrd="0" presId="urn:microsoft.com/office/officeart/2005/8/layout/orgChart1"/>
    <dgm:cxn modelId="{5FDCD473-2C42-4462-97AB-2FB7CBA0E970}" type="presParOf" srcId="{EAB919DB-8D2B-4FBC-8C71-015BE3AC8401}" destId="{78907F26-43EB-4F80-A582-5734F2FC2201}"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734CC42C-6AF3-4CFD-9DC1-78E919E0A922}" type="doc">
      <dgm:prSet loTypeId="urn:microsoft.com/office/officeart/2005/8/layout/orgChart1" loCatId="hierarchy" qsTypeId="urn:microsoft.com/office/officeart/2005/8/quickstyle/simple5" qsCatId="simple" csTypeId="urn:microsoft.com/office/officeart/2005/8/colors/accent1_2" csCatId="accent1" phldr="1"/>
      <dgm:spPr/>
      <dgm:t>
        <a:bodyPr/>
        <a:lstStyle/>
        <a:p>
          <a:endParaRPr lang="en-US"/>
        </a:p>
      </dgm:t>
    </dgm:pt>
    <dgm:pt modelId="{4F31B58C-AB66-46AD-84BE-E9A050617CD2}">
      <dgm:prSet phldrT="[Text]"/>
      <dgm:spPr>
        <a:solidFill>
          <a:srgbClr val="002060"/>
        </a:solidFill>
      </dgm:spPr>
      <dgm:t>
        <a:bodyPr/>
        <a:lstStyle/>
        <a:p>
          <a:r>
            <a:rPr lang="en-US" dirty="0">
              <a:effectLst>
                <a:outerShdw blurRad="38100" dist="38100" dir="2700000" algn="tl">
                  <a:srgbClr val="000000">
                    <a:alpha val="43137"/>
                  </a:srgbClr>
                </a:outerShdw>
              </a:effectLst>
            </a:rPr>
            <a:t>Acute  </a:t>
          </a:r>
        </a:p>
      </dgm:t>
    </dgm:pt>
    <dgm:pt modelId="{F7CFCA92-108B-45E0-A364-9B4D81C65021}" type="parTrans" cxnId="{AF59E2D8-B46B-49DE-AA20-BDAAC4D480BE}">
      <dgm:prSet/>
      <dgm:spPr/>
      <dgm:t>
        <a:bodyPr/>
        <a:lstStyle/>
        <a:p>
          <a:endParaRPr lang="en-US"/>
        </a:p>
      </dgm:t>
    </dgm:pt>
    <dgm:pt modelId="{65F62717-63EB-4B36-9C65-C2FC5D353795}" type="sibTrans" cxnId="{AF59E2D8-B46B-49DE-AA20-BDAAC4D480BE}">
      <dgm:prSet/>
      <dgm:spPr/>
      <dgm:t>
        <a:bodyPr/>
        <a:lstStyle/>
        <a:p>
          <a:endParaRPr lang="en-US"/>
        </a:p>
      </dgm:t>
    </dgm:pt>
    <dgm:pt modelId="{17E69FA5-059E-4414-9983-EB4D73BB7FF0}">
      <dgm:prSet phldrT="[Text]"/>
      <dgm:spPr>
        <a:solidFill>
          <a:srgbClr val="FF0000"/>
        </a:solidFill>
      </dgm:spPr>
      <dgm:t>
        <a:bodyPr/>
        <a:lstStyle/>
        <a:p>
          <a:r>
            <a:rPr lang="en-US" dirty="0">
              <a:effectLst>
                <a:outerShdw blurRad="38100" dist="38100" dir="2700000" algn="tl">
                  <a:srgbClr val="000000">
                    <a:alpha val="43137"/>
                  </a:srgbClr>
                </a:outerShdw>
              </a:effectLst>
            </a:rPr>
            <a:t>yes</a:t>
          </a:r>
        </a:p>
      </dgm:t>
    </dgm:pt>
    <dgm:pt modelId="{515B32A5-2770-43D5-A952-F527760D887F}" type="parTrans" cxnId="{7340CD1C-5C02-4767-9172-F32A60F027DD}">
      <dgm:prSet/>
      <dgm:spPr/>
      <dgm:t>
        <a:bodyPr/>
        <a:lstStyle/>
        <a:p>
          <a:endParaRPr lang="en-US">
            <a:effectLst>
              <a:outerShdw blurRad="38100" dist="38100" dir="2700000" algn="tl">
                <a:srgbClr val="000000">
                  <a:alpha val="43137"/>
                </a:srgbClr>
              </a:outerShdw>
            </a:effectLst>
          </a:endParaRPr>
        </a:p>
      </dgm:t>
    </dgm:pt>
    <dgm:pt modelId="{90E9FB9F-7EB3-4060-B3E5-0F1CAF2D0415}" type="sibTrans" cxnId="{7340CD1C-5C02-4767-9172-F32A60F027DD}">
      <dgm:prSet/>
      <dgm:spPr/>
      <dgm:t>
        <a:bodyPr/>
        <a:lstStyle/>
        <a:p>
          <a:endParaRPr lang="en-US"/>
        </a:p>
      </dgm:t>
    </dgm:pt>
    <dgm:pt modelId="{F3628058-7D51-4C60-8B21-D49800EAF7DD}">
      <dgm:prSet phldrT="[Text]"/>
      <dgm:spPr>
        <a:solidFill>
          <a:srgbClr val="002060"/>
        </a:solidFill>
      </dgm:spPr>
      <dgm:t>
        <a:bodyPr/>
        <a:lstStyle/>
        <a:p>
          <a:r>
            <a:rPr lang="en-US" dirty="0">
              <a:effectLst>
                <a:outerShdw blurRad="38100" dist="38100" dir="2700000" algn="tl">
                  <a:srgbClr val="000000">
                    <a:alpha val="43137"/>
                  </a:srgbClr>
                </a:outerShdw>
              </a:effectLst>
            </a:rPr>
            <a:t>No </a:t>
          </a:r>
        </a:p>
      </dgm:t>
    </dgm:pt>
    <dgm:pt modelId="{E49BC031-3CB7-4144-9222-98959630E9AD}" type="parTrans" cxnId="{1F7476B9-9935-4059-932F-E3A63ABD1165}">
      <dgm:prSet/>
      <dgm:spPr/>
      <dgm:t>
        <a:bodyPr/>
        <a:lstStyle/>
        <a:p>
          <a:endParaRPr lang="en-US">
            <a:effectLst>
              <a:outerShdw blurRad="38100" dist="38100" dir="2700000" algn="tl">
                <a:srgbClr val="000000">
                  <a:alpha val="43137"/>
                </a:srgbClr>
              </a:outerShdw>
            </a:effectLst>
          </a:endParaRPr>
        </a:p>
      </dgm:t>
    </dgm:pt>
    <dgm:pt modelId="{65C7E8AD-999F-49D8-B738-6033BEDC478F}" type="sibTrans" cxnId="{1F7476B9-9935-4059-932F-E3A63ABD1165}">
      <dgm:prSet/>
      <dgm:spPr/>
      <dgm:t>
        <a:bodyPr/>
        <a:lstStyle/>
        <a:p>
          <a:endParaRPr lang="en-US"/>
        </a:p>
      </dgm:t>
    </dgm:pt>
    <dgm:pt modelId="{7CEEA245-B280-465C-B59D-B025C8EFAA45}" type="pres">
      <dgm:prSet presAssocID="{734CC42C-6AF3-4CFD-9DC1-78E919E0A922}" presName="hierChild1" presStyleCnt="0">
        <dgm:presLayoutVars>
          <dgm:orgChart val="1"/>
          <dgm:chPref val="1"/>
          <dgm:dir/>
          <dgm:animOne val="branch"/>
          <dgm:animLvl val="lvl"/>
          <dgm:resizeHandles/>
        </dgm:presLayoutVars>
      </dgm:prSet>
      <dgm:spPr/>
    </dgm:pt>
    <dgm:pt modelId="{EAB919DB-8D2B-4FBC-8C71-015BE3AC8401}" type="pres">
      <dgm:prSet presAssocID="{4F31B58C-AB66-46AD-84BE-E9A050617CD2}" presName="hierRoot1" presStyleCnt="0">
        <dgm:presLayoutVars>
          <dgm:hierBranch val="init"/>
        </dgm:presLayoutVars>
      </dgm:prSet>
      <dgm:spPr/>
    </dgm:pt>
    <dgm:pt modelId="{EF77AB96-C1AC-4C1E-8F4D-E800794EAE33}" type="pres">
      <dgm:prSet presAssocID="{4F31B58C-AB66-46AD-84BE-E9A050617CD2}" presName="rootComposite1" presStyleCnt="0"/>
      <dgm:spPr/>
    </dgm:pt>
    <dgm:pt modelId="{8861B41E-9012-4A6F-96BA-1643BEDC9344}" type="pres">
      <dgm:prSet presAssocID="{4F31B58C-AB66-46AD-84BE-E9A050617CD2}" presName="rootText1" presStyleLbl="node0" presStyleIdx="0" presStyleCnt="1">
        <dgm:presLayoutVars>
          <dgm:chPref val="3"/>
        </dgm:presLayoutVars>
      </dgm:prSet>
      <dgm:spPr/>
    </dgm:pt>
    <dgm:pt modelId="{E337EF36-ED06-47AC-ABB5-2307EA0393CA}" type="pres">
      <dgm:prSet presAssocID="{4F31B58C-AB66-46AD-84BE-E9A050617CD2}" presName="rootConnector1" presStyleLbl="node1" presStyleIdx="0" presStyleCnt="0"/>
      <dgm:spPr/>
    </dgm:pt>
    <dgm:pt modelId="{2AA25B0F-243E-4792-8E14-A00611054B8A}" type="pres">
      <dgm:prSet presAssocID="{4F31B58C-AB66-46AD-84BE-E9A050617CD2}" presName="hierChild2" presStyleCnt="0"/>
      <dgm:spPr/>
    </dgm:pt>
    <dgm:pt modelId="{9EA8754A-D9C5-47AB-9F2A-BD4951932ED3}" type="pres">
      <dgm:prSet presAssocID="{515B32A5-2770-43D5-A952-F527760D887F}" presName="Name37" presStyleLbl="parChTrans1D2" presStyleIdx="0" presStyleCnt="2"/>
      <dgm:spPr/>
    </dgm:pt>
    <dgm:pt modelId="{76F36FED-F821-4B6B-BCAC-F118B46774B3}" type="pres">
      <dgm:prSet presAssocID="{17E69FA5-059E-4414-9983-EB4D73BB7FF0}" presName="hierRoot2" presStyleCnt="0">
        <dgm:presLayoutVars>
          <dgm:hierBranch val="init"/>
        </dgm:presLayoutVars>
      </dgm:prSet>
      <dgm:spPr/>
    </dgm:pt>
    <dgm:pt modelId="{5E13E130-19C1-43FC-B1F4-A590AB9F1A84}" type="pres">
      <dgm:prSet presAssocID="{17E69FA5-059E-4414-9983-EB4D73BB7FF0}" presName="rootComposite" presStyleCnt="0"/>
      <dgm:spPr/>
    </dgm:pt>
    <dgm:pt modelId="{2CB4DF8A-857F-4AA0-81CE-3B585595CC1A}" type="pres">
      <dgm:prSet presAssocID="{17E69FA5-059E-4414-9983-EB4D73BB7FF0}" presName="rootText" presStyleLbl="node2" presStyleIdx="0" presStyleCnt="2">
        <dgm:presLayoutVars>
          <dgm:chPref val="3"/>
        </dgm:presLayoutVars>
      </dgm:prSet>
      <dgm:spPr/>
    </dgm:pt>
    <dgm:pt modelId="{8670E66C-AE04-45B5-AD2D-5AC5905E02DF}" type="pres">
      <dgm:prSet presAssocID="{17E69FA5-059E-4414-9983-EB4D73BB7FF0}" presName="rootConnector" presStyleLbl="node2" presStyleIdx="0" presStyleCnt="2"/>
      <dgm:spPr/>
    </dgm:pt>
    <dgm:pt modelId="{40DF8505-B02E-467B-B74D-15E19A26EE00}" type="pres">
      <dgm:prSet presAssocID="{17E69FA5-059E-4414-9983-EB4D73BB7FF0}" presName="hierChild4" presStyleCnt="0"/>
      <dgm:spPr/>
    </dgm:pt>
    <dgm:pt modelId="{9A9771E2-D689-4F69-8576-7949DE54703F}" type="pres">
      <dgm:prSet presAssocID="{17E69FA5-059E-4414-9983-EB4D73BB7FF0}" presName="hierChild5" presStyleCnt="0"/>
      <dgm:spPr/>
    </dgm:pt>
    <dgm:pt modelId="{B4BE4A58-1DE1-48B3-9F4E-1F130B487B19}" type="pres">
      <dgm:prSet presAssocID="{E49BC031-3CB7-4144-9222-98959630E9AD}" presName="Name37" presStyleLbl="parChTrans1D2" presStyleIdx="1" presStyleCnt="2"/>
      <dgm:spPr/>
    </dgm:pt>
    <dgm:pt modelId="{7EE3342C-D536-4042-84BC-AE6DE421B111}" type="pres">
      <dgm:prSet presAssocID="{F3628058-7D51-4C60-8B21-D49800EAF7DD}" presName="hierRoot2" presStyleCnt="0">
        <dgm:presLayoutVars>
          <dgm:hierBranch val="init"/>
        </dgm:presLayoutVars>
      </dgm:prSet>
      <dgm:spPr/>
    </dgm:pt>
    <dgm:pt modelId="{A1D66004-25A3-4AB4-924A-F36AA40B1BCF}" type="pres">
      <dgm:prSet presAssocID="{F3628058-7D51-4C60-8B21-D49800EAF7DD}" presName="rootComposite" presStyleCnt="0"/>
      <dgm:spPr/>
    </dgm:pt>
    <dgm:pt modelId="{3BF600CA-F04C-4709-8749-5AB3747000EE}" type="pres">
      <dgm:prSet presAssocID="{F3628058-7D51-4C60-8B21-D49800EAF7DD}" presName="rootText" presStyleLbl="node2" presStyleIdx="1" presStyleCnt="2">
        <dgm:presLayoutVars>
          <dgm:chPref val="3"/>
        </dgm:presLayoutVars>
      </dgm:prSet>
      <dgm:spPr/>
    </dgm:pt>
    <dgm:pt modelId="{0015B5F9-5D1F-4CB9-BF2A-5E249F1778E9}" type="pres">
      <dgm:prSet presAssocID="{F3628058-7D51-4C60-8B21-D49800EAF7DD}" presName="rootConnector" presStyleLbl="node2" presStyleIdx="1" presStyleCnt="2"/>
      <dgm:spPr/>
    </dgm:pt>
    <dgm:pt modelId="{C52CF561-0411-4774-A902-2912DF7EF8C1}" type="pres">
      <dgm:prSet presAssocID="{F3628058-7D51-4C60-8B21-D49800EAF7DD}" presName="hierChild4" presStyleCnt="0"/>
      <dgm:spPr/>
    </dgm:pt>
    <dgm:pt modelId="{70821B29-21AE-4740-877B-83E90519484E}" type="pres">
      <dgm:prSet presAssocID="{F3628058-7D51-4C60-8B21-D49800EAF7DD}" presName="hierChild5" presStyleCnt="0"/>
      <dgm:spPr/>
    </dgm:pt>
    <dgm:pt modelId="{78907F26-43EB-4F80-A582-5734F2FC2201}" type="pres">
      <dgm:prSet presAssocID="{4F31B58C-AB66-46AD-84BE-E9A050617CD2}" presName="hierChild3" presStyleCnt="0"/>
      <dgm:spPr/>
    </dgm:pt>
  </dgm:ptLst>
  <dgm:cxnLst>
    <dgm:cxn modelId="{7BF8470B-6EB7-4E87-8AEC-180B36486D94}" type="presOf" srcId="{E49BC031-3CB7-4144-9222-98959630E9AD}" destId="{B4BE4A58-1DE1-48B3-9F4E-1F130B487B19}" srcOrd="0" destOrd="0" presId="urn:microsoft.com/office/officeart/2005/8/layout/orgChart1"/>
    <dgm:cxn modelId="{7340CD1C-5C02-4767-9172-F32A60F027DD}" srcId="{4F31B58C-AB66-46AD-84BE-E9A050617CD2}" destId="{17E69FA5-059E-4414-9983-EB4D73BB7FF0}" srcOrd="0" destOrd="0" parTransId="{515B32A5-2770-43D5-A952-F527760D887F}" sibTransId="{90E9FB9F-7EB3-4060-B3E5-0F1CAF2D0415}"/>
    <dgm:cxn modelId="{B5396530-56AB-482E-9EB5-C294C251C5A8}" type="presOf" srcId="{17E69FA5-059E-4414-9983-EB4D73BB7FF0}" destId="{2CB4DF8A-857F-4AA0-81CE-3B585595CC1A}" srcOrd="0" destOrd="0" presId="urn:microsoft.com/office/officeart/2005/8/layout/orgChart1"/>
    <dgm:cxn modelId="{695D2940-F6D1-4BF9-8DF5-5E633213D583}" type="presOf" srcId="{17E69FA5-059E-4414-9983-EB4D73BB7FF0}" destId="{8670E66C-AE04-45B5-AD2D-5AC5905E02DF}" srcOrd="1" destOrd="0" presId="urn:microsoft.com/office/officeart/2005/8/layout/orgChart1"/>
    <dgm:cxn modelId="{D82FF15C-7E9B-4B9E-BA37-F2CBD937E5B5}" type="presOf" srcId="{734CC42C-6AF3-4CFD-9DC1-78E919E0A922}" destId="{7CEEA245-B280-465C-B59D-B025C8EFAA45}" srcOrd="0" destOrd="0" presId="urn:microsoft.com/office/officeart/2005/8/layout/orgChart1"/>
    <dgm:cxn modelId="{C37DEC5A-7D3F-4076-A001-8BA6E63C1BA5}" type="presOf" srcId="{F3628058-7D51-4C60-8B21-D49800EAF7DD}" destId="{3BF600CA-F04C-4709-8749-5AB3747000EE}" srcOrd="0" destOrd="0" presId="urn:microsoft.com/office/officeart/2005/8/layout/orgChart1"/>
    <dgm:cxn modelId="{C5828C7C-42CA-46E0-9AD2-871D19C56BAD}" type="presOf" srcId="{F3628058-7D51-4C60-8B21-D49800EAF7DD}" destId="{0015B5F9-5D1F-4CB9-BF2A-5E249F1778E9}" srcOrd="1" destOrd="0" presId="urn:microsoft.com/office/officeart/2005/8/layout/orgChart1"/>
    <dgm:cxn modelId="{E0E19C89-6B42-45F7-8249-6CB4590D3960}" type="presOf" srcId="{515B32A5-2770-43D5-A952-F527760D887F}" destId="{9EA8754A-D9C5-47AB-9F2A-BD4951932ED3}" srcOrd="0" destOrd="0" presId="urn:microsoft.com/office/officeart/2005/8/layout/orgChart1"/>
    <dgm:cxn modelId="{1F7476B9-9935-4059-932F-E3A63ABD1165}" srcId="{4F31B58C-AB66-46AD-84BE-E9A050617CD2}" destId="{F3628058-7D51-4C60-8B21-D49800EAF7DD}" srcOrd="1" destOrd="0" parTransId="{E49BC031-3CB7-4144-9222-98959630E9AD}" sibTransId="{65C7E8AD-999F-49D8-B738-6033BEDC478F}"/>
    <dgm:cxn modelId="{6CCE1DD7-8466-44A2-BBC2-E0CA3E7CAE00}" type="presOf" srcId="{4F31B58C-AB66-46AD-84BE-E9A050617CD2}" destId="{8861B41E-9012-4A6F-96BA-1643BEDC9344}" srcOrd="0" destOrd="0" presId="urn:microsoft.com/office/officeart/2005/8/layout/orgChart1"/>
    <dgm:cxn modelId="{AF59E2D8-B46B-49DE-AA20-BDAAC4D480BE}" srcId="{734CC42C-6AF3-4CFD-9DC1-78E919E0A922}" destId="{4F31B58C-AB66-46AD-84BE-E9A050617CD2}" srcOrd="0" destOrd="0" parTransId="{F7CFCA92-108B-45E0-A364-9B4D81C65021}" sibTransId="{65F62717-63EB-4B36-9C65-C2FC5D353795}"/>
    <dgm:cxn modelId="{B8E379E7-7E53-4E56-8C39-AA7DCEAF11CD}" type="presOf" srcId="{4F31B58C-AB66-46AD-84BE-E9A050617CD2}" destId="{E337EF36-ED06-47AC-ABB5-2307EA0393CA}" srcOrd="1" destOrd="0" presId="urn:microsoft.com/office/officeart/2005/8/layout/orgChart1"/>
    <dgm:cxn modelId="{647F9705-A9B9-4B76-843D-A097263F3C1D}" type="presParOf" srcId="{7CEEA245-B280-465C-B59D-B025C8EFAA45}" destId="{EAB919DB-8D2B-4FBC-8C71-015BE3AC8401}" srcOrd="0" destOrd="0" presId="urn:microsoft.com/office/officeart/2005/8/layout/orgChart1"/>
    <dgm:cxn modelId="{39EB7E67-B286-40C7-819E-A213C71992DC}" type="presParOf" srcId="{EAB919DB-8D2B-4FBC-8C71-015BE3AC8401}" destId="{EF77AB96-C1AC-4C1E-8F4D-E800794EAE33}" srcOrd="0" destOrd="0" presId="urn:microsoft.com/office/officeart/2005/8/layout/orgChart1"/>
    <dgm:cxn modelId="{7C859718-8BB8-465B-BE5D-A781AF7847D9}" type="presParOf" srcId="{EF77AB96-C1AC-4C1E-8F4D-E800794EAE33}" destId="{8861B41E-9012-4A6F-96BA-1643BEDC9344}" srcOrd="0" destOrd="0" presId="urn:microsoft.com/office/officeart/2005/8/layout/orgChart1"/>
    <dgm:cxn modelId="{D4304AE0-AA87-4A51-9EE6-5F64FDFFE528}" type="presParOf" srcId="{EF77AB96-C1AC-4C1E-8F4D-E800794EAE33}" destId="{E337EF36-ED06-47AC-ABB5-2307EA0393CA}" srcOrd="1" destOrd="0" presId="urn:microsoft.com/office/officeart/2005/8/layout/orgChart1"/>
    <dgm:cxn modelId="{19A671EC-E2D4-43B2-BF03-ABF1B6CB3999}" type="presParOf" srcId="{EAB919DB-8D2B-4FBC-8C71-015BE3AC8401}" destId="{2AA25B0F-243E-4792-8E14-A00611054B8A}" srcOrd="1" destOrd="0" presId="urn:microsoft.com/office/officeart/2005/8/layout/orgChart1"/>
    <dgm:cxn modelId="{36D5BDFF-230E-45CE-BDAA-97C1D0A3C5D2}" type="presParOf" srcId="{2AA25B0F-243E-4792-8E14-A00611054B8A}" destId="{9EA8754A-D9C5-47AB-9F2A-BD4951932ED3}" srcOrd="0" destOrd="0" presId="urn:microsoft.com/office/officeart/2005/8/layout/orgChart1"/>
    <dgm:cxn modelId="{FD026F35-B02A-4996-8DFA-28ECC6FADCE1}" type="presParOf" srcId="{2AA25B0F-243E-4792-8E14-A00611054B8A}" destId="{76F36FED-F821-4B6B-BCAC-F118B46774B3}" srcOrd="1" destOrd="0" presId="urn:microsoft.com/office/officeart/2005/8/layout/orgChart1"/>
    <dgm:cxn modelId="{47F5F55E-6AF4-40B7-B36E-E3C3C8EF8B9C}" type="presParOf" srcId="{76F36FED-F821-4B6B-BCAC-F118B46774B3}" destId="{5E13E130-19C1-43FC-B1F4-A590AB9F1A84}" srcOrd="0" destOrd="0" presId="urn:microsoft.com/office/officeart/2005/8/layout/orgChart1"/>
    <dgm:cxn modelId="{2ECC882F-B9A3-420C-946F-0CAF43A5E368}" type="presParOf" srcId="{5E13E130-19C1-43FC-B1F4-A590AB9F1A84}" destId="{2CB4DF8A-857F-4AA0-81CE-3B585595CC1A}" srcOrd="0" destOrd="0" presId="urn:microsoft.com/office/officeart/2005/8/layout/orgChart1"/>
    <dgm:cxn modelId="{8729ED6F-6525-4862-A4E8-2DDBC62DE86D}" type="presParOf" srcId="{5E13E130-19C1-43FC-B1F4-A590AB9F1A84}" destId="{8670E66C-AE04-45B5-AD2D-5AC5905E02DF}" srcOrd="1" destOrd="0" presId="urn:microsoft.com/office/officeart/2005/8/layout/orgChart1"/>
    <dgm:cxn modelId="{AC30F841-FA59-448A-81DD-7477A027A19D}" type="presParOf" srcId="{76F36FED-F821-4B6B-BCAC-F118B46774B3}" destId="{40DF8505-B02E-467B-B74D-15E19A26EE00}" srcOrd="1" destOrd="0" presId="urn:microsoft.com/office/officeart/2005/8/layout/orgChart1"/>
    <dgm:cxn modelId="{6C3AA45E-B740-4B21-9E66-CA8BC90E850A}" type="presParOf" srcId="{76F36FED-F821-4B6B-BCAC-F118B46774B3}" destId="{9A9771E2-D689-4F69-8576-7949DE54703F}" srcOrd="2" destOrd="0" presId="urn:microsoft.com/office/officeart/2005/8/layout/orgChart1"/>
    <dgm:cxn modelId="{E863C20A-C73B-490C-8846-C72E8B69C57D}" type="presParOf" srcId="{2AA25B0F-243E-4792-8E14-A00611054B8A}" destId="{B4BE4A58-1DE1-48B3-9F4E-1F130B487B19}" srcOrd="2" destOrd="0" presId="urn:microsoft.com/office/officeart/2005/8/layout/orgChart1"/>
    <dgm:cxn modelId="{E2AE1A52-B598-418D-A992-F53CFEBC42EF}" type="presParOf" srcId="{2AA25B0F-243E-4792-8E14-A00611054B8A}" destId="{7EE3342C-D536-4042-84BC-AE6DE421B111}" srcOrd="3" destOrd="0" presId="urn:microsoft.com/office/officeart/2005/8/layout/orgChart1"/>
    <dgm:cxn modelId="{593E10FD-8CCB-4A67-9351-29B2ABF58CBC}" type="presParOf" srcId="{7EE3342C-D536-4042-84BC-AE6DE421B111}" destId="{A1D66004-25A3-4AB4-924A-F36AA40B1BCF}" srcOrd="0" destOrd="0" presId="urn:microsoft.com/office/officeart/2005/8/layout/orgChart1"/>
    <dgm:cxn modelId="{3BB46B69-B5BC-40A5-916C-264CC2428F9A}" type="presParOf" srcId="{A1D66004-25A3-4AB4-924A-F36AA40B1BCF}" destId="{3BF600CA-F04C-4709-8749-5AB3747000EE}" srcOrd="0" destOrd="0" presId="urn:microsoft.com/office/officeart/2005/8/layout/orgChart1"/>
    <dgm:cxn modelId="{F2C8F044-0C7A-4702-BD03-E58865BD11DE}" type="presParOf" srcId="{A1D66004-25A3-4AB4-924A-F36AA40B1BCF}" destId="{0015B5F9-5D1F-4CB9-BF2A-5E249F1778E9}" srcOrd="1" destOrd="0" presId="urn:microsoft.com/office/officeart/2005/8/layout/orgChart1"/>
    <dgm:cxn modelId="{3B382FBC-178E-476B-92CC-28B730A93A00}" type="presParOf" srcId="{7EE3342C-D536-4042-84BC-AE6DE421B111}" destId="{C52CF561-0411-4774-A902-2912DF7EF8C1}" srcOrd="1" destOrd="0" presId="urn:microsoft.com/office/officeart/2005/8/layout/orgChart1"/>
    <dgm:cxn modelId="{A92E5907-3CE6-4D6C-A20E-F1DA8179BF2A}" type="presParOf" srcId="{7EE3342C-D536-4042-84BC-AE6DE421B111}" destId="{70821B29-21AE-4740-877B-83E90519484E}" srcOrd="2" destOrd="0" presId="urn:microsoft.com/office/officeart/2005/8/layout/orgChart1"/>
    <dgm:cxn modelId="{5FDCD473-2C42-4462-97AB-2FB7CBA0E970}" type="presParOf" srcId="{EAB919DB-8D2B-4FBC-8C71-015BE3AC8401}" destId="{78907F26-43EB-4F80-A582-5734F2FC2201}" srcOrd="2" destOrd="0" presId="urn:microsoft.com/office/officeart/2005/8/layout/orgChart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734CC42C-6AF3-4CFD-9DC1-78E919E0A922}" type="doc">
      <dgm:prSet loTypeId="urn:microsoft.com/office/officeart/2005/8/layout/orgChart1" loCatId="hierarchy" qsTypeId="urn:microsoft.com/office/officeart/2005/8/quickstyle/simple5" qsCatId="simple" csTypeId="urn:microsoft.com/office/officeart/2005/8/colors/accent1_2" csCatId="accent1" phldr="1"/>
      <dgm:spPr/>
      <dgm:t>
        <a:bodyPr/>
        <a:lstStyle/>
        <a:p>
          <a:endParaRPr lang="en-US"/>
        </a:p>
      </dgm:t>
    </dgm:pt>
    <dgm:pt modelId="{4F31B58C-AB66-46AD-84BE-E9A050617CD2}">
      <dgm:prSet phldrT="[Text]"/>
      <dgm:spPr>
        <a:solidFill>
          <a:srgbClr val="002060"/>
        </a:solidFill>
      </dgm:spPr>
      <dgm:t>
        <a:bodyPr/>
        <a:lstStyle/>
        <a:p>
          <a:r>
            <a:rPr lang="en-US" dirty="0">
              <a:effectLst>
                <a:outerShdw blurRad="38100" dist="38100" dir="2700000" algn="tl">
                  <a:srgbClr val="000000">
                    <a:alpha val="43137"/>
                  </a:srgbClr>
                </a:outerShdw>
              </a:effectLst>
            </a:rPr>
            <a:t>↓ECF  </a:t>
          </a:r>
        </a:p>
      </dgm:t>
    </dgm:pt>
    <dgm:pt modelId="{F7CFCA92-108B-45E0-A364-9B4D81C65021}" type="parTrans" cxnId="{AF59E2D8-B46B-49DE-AA20-BDAAC4D480BE}">
      <dgm:prSet/>
      <dgm:spPr/>
      <dgm:t>
        <a:bodyPr/>
        <a:lstStyle/>
        <a:p>
          <a:endParaRPr lang="en-US"/>
        </a:p>
      </dgm:t>
    </dgm:pt>
    <dgm:pt modelId="{65F62717-63EB-4B36-9C65-C2FC5D353795}" type="sibTrans" cxnId="{AF59E2D8-B46B-49DE-AA20-BDAAC4D480BE}">
      <dgm:prSet/>
      <dgm:spPr/>
      <dgm:t>
        <a:bodyPr/>
        <a:lstStyle/>
        <a:p>
          <a:endParaRPr lang="en-US"/>
        </a:p>
      </dgm:t>
    </dgm:pt>
    <dgm:pt modelId="{17E69FA5-059E-4414-9983-EB4D73BB7FF0}">
      <dgm:prSet phldrT="[Text]"/>
      <dgm:spPr>
        <a:solidFill>
          <a:srgbClr val="FF0000"/>
        </a:solidFill>
      </dgm:spPr>
      <dgm:t>
        <a:bodyPr/>
        <a:lstStyle/>
        <a:p>
          <a:r>
            <a:rPr lang="en-US" dirty="0">
              <a:effectLst>
                <a:outerShdw blurRad="38100" dist="38100" dir="2700000" algn="tl">
                  <a:srgbClr val="000000">
                    <a:alpha val="43137"/>
                  </a:srgbClr>
                </a:outerShdw>
              </a:effectLst>
            </a:rPr>
            <a:t>yes</a:t>
          </a:r>
        </a:p>
      </dgm:t>
    </dgm:pt>
    <dgm:pt modelId="{515B32A5-2770-43D5-A952-F527760D887F}" type="parTrans" cxnId="{7340CD1C-5C02-4767-9172-F32A60F027DD}">
      <dgm:prSet/>
      <dgm:spPr/>
      <dgm:t>
        <a:bodyPr/>
        <a:lstStyle/>
        <a:p>
          <a:endParaRPr lang="en-US">
            <a:effectLst>
              <a:outerShdw blurRad="38100" dist="38100" dir="2700000" algn="tl">
                <a:srgbClr val="000000">
                  <a:alpha val="43137"/>
                </a:srgbClr>
              </a:outerShdw>
            </a:effectLst>
          </a:endParaRPr>
        </a:p>
      </dgm:t>
    </dgm:pt>
    <dgm:pt modelId="{90E9FB9F-7EB3-4060-B3E5-0F1CAF2D0415}" type="sibTrans" cxnId="{7340CD1C-5C02-4767-9172-F32A60F027DD}">
      <dgm:prSet/>
      <dgm:spPr/>
      <dgm:t>
        <a:bodyPr/>
        <a:lstStyle/>
        <a:p>
          <a:endParaRPr lang="en-US"/>
        </a:p>
      </dgm:t>
    </dgm:pt>
    <dgm:pt modelId="{F3628058-7D51-4C60-8B21-D49800EAF7DD}">
      <dgm:prSet phldrT="[Text]"/>
      <dgm:spPr>
        <a:solidFill>
          <a:srgbClr val="002060"/>
        </a:solidFill>
      </dgm:spPr>
      <dgm:t>
        <a:bodyPr/>
        <a:lstStyle/>
        <a:p>
          <a:r>
            <a:rPr lang="en-US" dirty="0">
              <a:effectLst>
                <a:outerShdw blurRad="38100" dist="38100" dir="2700000" algn="tl">
                  <a:srgbClr val="000000">
                    <a:alpha val="43137"/>
                  </a:srgbClr>
                </a:outerShdw>
              </a:effectLst>
            </a:rPr>
            <a:t>No </a:t>
          </a:r>
        </a:p>
      </dgm:t>
    </dgm:pt>
    <dgm:pt modelId="{E49BC031-3CB7-4144-9222-98959630E9AD}" type="parTrans" cxnId="{1F7476B9-9935-4059-932F-E3A63ABD1165}">
      <dgm:prSet/>
      <dgm:spPr/>
      <dgm:t>
        <a:bodyPr/>
        <a:lstStyle/>
        <a:p>
          <a:endParaRPr lang="en-US">
            <a:effectLst>
              <a:outerShdw blurRad="38100" dist="38100" dir="2700000" algn="tl">
                <a:srgbClr val="000000">
                  <a:alpha val="43137"/>
                </a:srgbClr>
              </a:outerShdw>
            </a:effectLst>
          </a:endParaRPr>
        </a:p>
      </dgm:t>
    </dgm:pt>
    <dgm:pt modelId="{65C7E8AD-999F-49D8-B738-6033BEDC478F}" type="sibTrans" cxnId="{1F7476B9-9935-4059-932F-E3A63ABD1165}">
      <dgm:prSet/>
      <dgm:spPr/>
      <dgm:t>
        <a:bodyPr/>
        <a:lstStyle/>
        <a:p>
          <a:endParaRPr lang="en-US"/>
        </a:p>
      </dgm:t>
    </dgm:pt>
    <dgm:pt modelId="{7CEEA245-B280-465C-B59D-B025C8EFAA45}" type="pres">
      <dgm:prSet presAssocID="{734CC42C-6AF3-4CFD-9DC1-78E919E0A922}" presName="hierChild1" presStyleCnt="0">
        <dgm:presLayoutVars>
          <dgm:orgChart val="1"/>
          <dgm:chPref val="1"/>
          <dgm:dir/>
          <dgm:animOne val="branch"/>
          <dgm:animLvl val="lvl"/>
          <dgm:resizeHandles/>
        </dgm:presLayoutVars>
      </dgm:prSet>
      <dgm:spPr/>
    </dgm:pt>
    <dgm:pt modelId="{EAB919DB-8D2B-4FBC-8C71-015BE3AC8401}" type="pres">
      <dgm:prSet presAssocID="{4F31B58C-AB66-46AD-84BE-E9A050617CD2}" presName="hierRoot1" presStyleCnt="0">
        <dgm:presLayoutVars>
          <dgm:hierBranch val="init"/>
        </dgm:presLayoutVars>
      </dgm:prSet>
      <dgm:spPr/>
    </dgm:pt>
    <dgm:pt modelId="{EF77AB96-C1AC-4C1E-8F4D-E800794EAE33}" type="pres">
      <dgm:prSet presAssocID="{4F31B58C-AB66-46AD-84BE-E9A050617CD2}" presName="rootComposite1" presStyleCnt="0"/>
      <dgm:spPr/>
    </dgm:pt>
    <dgm:pt modelId="{8861B41E-9012-4A6F-96BA-1643BEDC9344}" type="pres">
      <dgm:prSet presAssocID="{4F31B58C-AB66-46AD-84BE-E9A050617CD2}" presName="rootText1" presStyleLbl="node0" presStyleIdx="0" presStyleCnt="1">
        <dgm:presLayoutVars>
          <dgm:chPref val="3"/>
        </dgm:presLayoutVars>
      </dgm:prSet>
      <dgm:spPr/>
    </dgm:pt>
    <dgm:pt modelId="{E337EF36-ED06-47AC-ABB5-2307EA0393CA}" type="pres">
      <dgm:prSet presAssocID="{4F31B58C-AB66-46AD-84BE-E9A050617CD2}" presName="rootConnector1" presStyleLbl="node1" presStyleIdx="0" presStyleCnt="0"/>
      <dgm:spPr/>
    </dgm:pt>
    <dgm:pt modelId="{2AA25B0F-243E-4792-8E14-A00611054B8A}" type="pres">
      <dgm:prSet presAssocID="{4F31B58C-AB66-46AD-84BE-E9A050617CD2}" presName="hierChild2" presStyleCnt="0"/>
      <dgm:spPr/>
    </dgm:pt>
    <dgm:pt modelId="{9EA8754A-D9C5-47AB-9F2A-BD4951932ED3}" type="pres">
      <dgm:prSet presAssocID="{515B32A5-2770-43D5-A952-F527760D887F}" presName="Name37" presStyleLbl="parChTrans1D2" presStyleIdx="0" presStyleCnt="2"/>
      <dgm:spPr/>
    </dgm:pt>
    <dgm:pt modelId="{76F36FED-F821-4B6B-BCAC-F118B46774B3}" type="pres">
      <dgm:prSet presAssocID="{17E69FA5-059E-4414-9983-EB4D73BB7FF0}" presName="hierRoot2" presStyleCnt="0">
        <dgm:presLayoutVars>
          <dgm:hierBranch val="init"/>
        </dgm:presLayoutVars>
      </dgm:prSet>
      <dgm:spPr/>
    </dgm:pt>
    <dgm:pt modelId="{5E13E130-19C1-43FC-B1F4-A590AB9F1A84}" type="pres">
      <dgm:prSet presAssocID="{17E69FA5-059E-4414-9983-EB4D73BB7FF0}" presName="rootComposite" presStyleCnt="0"/>
      <dgm:spPr/>
    </dgm:pt>
    <dgm:pt modelId="{2CB4DF8A-857F-4AA0-81CE-3B585595CC1A}" type="pres">
      <dgm:prSet presAssocID="{17E69FA5-059E-4414-9983-EB4D73BB7FF0}" presName="rootText" presStyleLbl="node2" presStyleIdx="0" presStyleCnt="2">
        <dgm:presLayoutVars>
          <dgm:chPref val="3"/>
        </dgm:presLayoutVars>
      </dgm:prSet>
      <dgm:spPr/>
    </dgm:pt>
    <dgm:pt modelId="{8670E66C-AE04-45B5-AD2D-5AC5905E02DF}" type="pres">
      <dgm:prSet presAssocID="{17E69FA5-059E-4414-9983-EB4D73BB7FF0}" presName="rootConnector" presStyleLbl="node2" presStyleIdx="0" presStyleCnt="2"/>
      <dgm:spPr/>
    </dgm:pt>
    <dgm:pt modelId="{40DF8505-B02E-467B-B74D-15E19A26EE00}" type="pres">
      <dgm:prSet presAssocID="{17E69FA5-059E-4414-9983-EB4D73BB7FF0}" presName="hierChild4" presStyleCnt="0"/>
      <dgm:spPr/>
    </dgm:pt>
    <dgm:pt modelId="{9A9771E2-D689-4F69-8576-7949DE54703F}" type="pres">
      <dgm:prSet presAssocID="{17E69FA5-059E-4414-9983-EB4D73BB7FF0}" presName="hierChild5" presStyleCnt="0"/>
      <dgm:spPr/>
    </dgm:pt>
    <dgm:pt modelId="{B4BE4A58-1DE1-48B3-9F4E-1F130B487B19}" type="pres">
      <dgm:prSet presAssocID="{E49BC031-3CB7-4144-9222-98959630E9AD}" presName="Name37" presStyleLbl="parChTrans1D2" presStyleIdx="1" presStyleCnt="2"/>
      <dgm:spPr/>
    </dgm:pt>
    <dgm:pt modelId="{7EE3342C-D536-4042-84BC-AE6DE421B111}" type="pres">
      <dgm:prSet presAssocID="{F3628058-7D51-4C60-8B21-D49800EAF7DD}" presName="hierRoot2" presStyleCnt="0">
        <dgm:presLayoutVars>
          <dgm:hierBranch val="init"/>
        </dgm:presLayoutVars>
      </dgm:prSet>
      <dgm:spPr/>
    </dgm:pt>
    <dgm:pt modelId="{A1D66004-25A3-4AB4-924A-F36AA40B1BCF}" type="pres">
      <dgm:prSet presAssocID="{F3628058-7D51-4C60-8B21-D49800EAF7DD}" presName="rootComposite" presStyleCnt="0"/>
      <dgm:spPr/>
    </dgm:pt>
    <dgm:pt modelId="{3BF600CA-F04C-4709-8749-5AB3747000EE}" type="pres">
      <dgm:prSet presAssocID="{F3628058-7D51-4C60-8B21-D49800EAF7DD}" presName="rootText" presStyleLbl="node2" presStyleIdx="1" presStyleCnt="2">
        <dgm:presLayoutVars>
          <dgm:chPref val="3"/>
        </dgm:presLayoutVars>
      </dgm:prSet>
      <dgm:spPr/>
    </dgm:pt>
    <dgm:pt modelId="{0015B5F9-5D1F-4CB9-BF2A-5E249F1778E9}" type="pres">
      <dgm:prSet presAssocID="{F3628058-7D51-4C60-8B21-D49800EAF7DD}" presName="rootConnector" presStyleLbl="node2" presStyleIdx="1" presStyleCnt="2"/>
      <dgm:spPr/>
    </dgm:pt>
    <dgm:pt modelId="{C52CF561-0411-4774-A902-2912DF7EF8C1}" type="pres">
      <dgm:prSet presAssocID="{F3628058-7D51-4C60-8B21-D49800EAF7DD}" presName="hierChild4" presStyleCnt="0"/>
      <dgm:spPr/>
    </dgm:pt>
    <dgm:pt modelId="{70821B29-21AE-4740-877B-83E90519484E}" type="pres">
      <dgm:prSet presAssocID="{F3628058-7D51-4C60-8B21-D49800EAF7DD}" presName="hierChild5" presStyleCnt="0"/>
      <dgm:spPr/>
    </dgm:pt>
    <dgm:pt modelId="{78907F26-43EB-4F80-A582-5734F2FC2201}" type="pres">
      <dgm:prSet presAssocID="{4F31B58C-AB66-46AD-84BE-E9A050617CD2}" presName="hierChild3" presStyleCnt="0"/>
      <dgm:spPr/>
    </dgm:pt>
  </dgm:ptLst>
  <dgm:cxnLst>
    <dgm:cxn modelId="{7BF8470B-6EB7-4E87-8AEC-180B36486D94}" type="presOf" srcId="{E49BC031-3CB7-4144-9222-98959630E9AD}" destId="{B4BE4A58-1DE1-48B3-9F4E-1F130B487B19}" srcOrd="0" destOrd="0" presId="urn:microsoft.com/office/officeart/2005/8/layout/orgChart1"/>
    <dgm:cxn modelId="{7340CD1C-5C02-4767-9172-F32A60F027DD}" srcId="{4F31B58C-AB66-46AD-84BE-E9A050617CD2}" destId="{17E69FA5-059E-4414-9983-EB4D73BB7FF0}" srcOrd="0" destOrd="0" parTransId="{515B32A5-2770-43D5-A952-F527760D887F}" sibTransId="{90E9FB9F-7EB3-4060-B3E5-0F1CAF2D0415}"/>
    <dgm:cxn modelId="{B5396530-56AB-482E-9EB5-C294C251C5A8}" type="presOf" srcId="{17E69FA5-059E-4414-9983-EB4D73BB7FF0}" destId="{2CB4DF8A-857F-4AA0-81CE-3B585595CC1A}" srcOrd="0" destOrd="0" presId="urn:microsoft.com/office/officeart/2005/8/layout/orgChart1"/>
    <dgm:cxn modelId="{695D2940-F6D1-4BF9-8DF5-5E633213D583}" type="presOf" srcId="{17E69FA5-059E-4414-9983-EB4D73BB7FF0}" destId="{8670E66C-AE04-45B5-AD2D-5AC5905E02DF}" srcOrd="1" destOrd="0" presId="urn:microsoft.com/office/officeart/2005/8/layout/orgChart1"/>
    <dgm:cxn modelId="{D82FF15C-7E9B-4B9E-BA37-F2CBD937E5B5}" type="presOf" srcId="{734CC42C-6AF3-4CFD-9DC1-78E919E0A922}" destId="{7CEEA245-B280-465C-B59D-B025C8EFAA45}" srcOrd="0" destOrd="0" presId="urn:microsoft.com/office/officeart/2005/8/layout/orgChart1"/>
    <dgm:cxn modelId="{C37DEC5A-7D3F-4076-A001-8BA6E63C1BA5}" type="presOf" srcId="{F3628058-7D51-4C60-8B21-D49800EAF7DD}" destId="{3BF600CA-F04C-4709-8749-5AB3747000EE}" srcOrd="0" destOrd="0" presId="urn:microsoft.com/office/officeart/2005/8/layout/orgChart1"/>
    <dgm:cxn modelId="{C5828C7C-42CA-46E0-9AD2-871D19C56BAD}" type="presOf" srcId="{F3628058-7D51-4C60-8B21-D49800EAF7DD}" destId="{0015B5F9-5D1F-4CB9-BF2A-5E249F1778E9}" srcOrd="1" destOrd="0" presId="urn:microsoft.com/office/officeart/2005/8/layout/orgChart1"/>
    <dgm:cxn modelId="{E0E19C89-6B42-45F7-8249-6CB4590D3960}" type="presOf" srcId="{515B32A5-2770-43D5-A952-F527760D887F}" destId="{9EA8754A-D9C5-47AB-9F2A-BD4951932ED3}" srcOrd="0" destOrd="0" presId="urn:microsoft.com/office/officeart/2005/8/layout/orgChart1"/>
    <dgm:cxn modelId="{1F7476B9-9935-4059-932F-E3A63ABD1165}" srcId="{4F31B58C-AB66-46AD-84BE-E9A050617CD2}" destId="{F3628058-7D51-4C60-8B21-D49800EAF7DD}" srcOrd="1" destOrd="0" parTransId="{E49BC031-3CB7-4144-9222-98959630E9AD}" sibTransId="{65C7E8AD-999F-49D8-B738-6033BEDC478F}"/>
    <dgm:cxn modelId="{6CCE1DD7-8466-44A2-BBC2-E0CA3E7CAE00}" type="presOf" srcId="{4F31B58C-AB66-46AD-84BE-E9A050617CD2}" destId="{8861B41E-9012-4A6F-96BA-1643BEDC9344}" srcOrd="0" destOrd="0" presId="urn:microsoft.com/office/officeart/2005/8/layout/orgChart1"/>
    <dgm:cxn modelId="{AF59E2D8-B46B-49DE-AA20-BDAAC4D480BE}" srcId="{734CC42C-6AF3-4CFD-9DC1-78E919E0A922}" destId="{4F31B58C-AB66-46AD-84BE-E9A050617CD2}" srcOrd="0" destOrd="0" parTransId="{F7CFCA92-108B-45E0-A364-9B4D81C65021}" sibTransId="{65F62717-63EB-4B36-9C65-C2FC5D353795}"/>
    <dgm:cxn modelId="{B8E379E7-7E53-4E56-8C39-AA7DCEAF11CD}" type="presOf" srcId="{4F31B58C-AB66-46AD-84BE-E9A050617CD2}" destId="{E337EF36-ED06-47AC-ABB5-2307EA0393CA}" srcOrd="1" destOrd="0" presId="urn:microsoft.com/office/officeart/2005/8/layout/orgChart1"/>
    <dgm:cxn modelId="{647F9705-A9B9-4B76-843D-A097263F3C1D}" type="presParOf" srcId="{7CEEA245-B280-465C-B59D-B025C8EFAA45}" destId="{EAB919DB-8D2B-4FBC-8C71-015BE3AC8401}" srcOrd="0" destOrd="0" presId="urn:microsoft.com/office/officeart/2005/8/layout/orgChart1"/>
    <dgm:cxn modelId="{39EB7E67-B286-40C7-819E-A213C71992DC}" type="presParOf" srcId="{EAB919DB-8D2B-4FBC-8C71-015BE3AC8401}" destId="{EF77AB96-C1AC-4C1E-8F4D-E800794EAE33}" srcOrd="0" destOrd="0" presId="urn:microsoft.com/office/officeart/2005/8/layout/orgChart1"/>
    <dgm:cxn modelId="{7C859718-8BB8-465B-BE5D-A781AF7847D9}" type="presParOf" srcId="{EF77AB96-C1AC-4C1E-8F4D-E800794EAE33}" destId="{8861B41E-9012-4A6F-96BA-1643BEDC9344}" srcOrd="0" destOrd="0" presId="urn:microsoft.com/office/officeart/2005/8/layout/orgChart1"/>
    <dgm:cxn modelId="{D4304AE0-AA87-4A51-9EE6-5F64FDFFE528}" type="presParOf" srcId="{EF77AB96-C1AC-4C1E-8F4D-E800794EAE33}" destId="{E337EF36-ED06-47AC-ABB5-2307EA0393CA}" srcOrd="1" destOrd="0" presId="urn:microsoft.com/office/officeart/2005/8/layout/orgChart1"/>
    <dgm:cxn modelId="{19A671EC-E2D4-43B2-BF03-ABF1B6CB3999}" type="presParOf" srcId="{EAB919DB-8D2B-4FBC-8C71-015BE3AC8401}" destId="{2AA25B0F-243E-4792-8E14-A00611054B8A}" srcOrd="1" destOrd="0" presId="urn:microsoft.com/office/officeart/2005/8/layout/orgChart1"/>
    <dgm:cxn modelId="{36D5BDFF-230E-45CE-BDAA-97C1D0A3C5D2}" type="presParOf" srcId="{2AA25B0F-243E-4792-8E14-A00611054B8A}" destId="{9EA8754A-D9C5-47AB-9F2A-BD4951932ED3}" srcOrd="0" destOrd="0" presId="urn:microsoft.com/office/officeart/2005/8/layout/orgChart1"/>
    <dgm:cxn modelId="{FD026F35-B02A-4996-8DFA-28ECC6FADCE1}" type="presParOf" srcId="{2AA25B0F-243E-4792-8E14-A00611054B8A}" destId="{76F36FED-F821-4B6B-BCAC-F118B46774B3}" srcOrd="1" destOrd="0" presId="urn:microsoft.com/office/officeart/2005/8/layout/orgChart1"/>
    <dgm:cxn modelId="{47F5F55E-6AF4-40B7-B36E-E3C3C8EF8B9C}" type="presParOf" srcId="{76F36FED-F821-4B6B-BCAC-F118B46774B3}" destId="{5E13E130-19C1-43FC-B1F4-A590AB9F1A84}" srcOrd="0" destOrd="0" presId="urn:microsoft.com/office/officeart/2005/8/layout/orgChart1"/>
    <dgm:cxn modelId="{2ECC882F-B9A3-420C-946F-0CAF43A5E368}" type="presParOf" srcId="{5E13E130-19C1-43FC-B1F4-A590AB9F1A84}" destId="{2CB4DF8A-857F-4AA0-81CE-3B585595CC1A}" srcOrd="0" destOrd="0" presId="urn:microsoft.com/office/officeart/2005/8/layout/orgChart1"/>
    <dgm:cxn modelId="{8729ED6F-6525-4862-A4E8-2DDBC62DE86D}" type="presParOf" srcId="{5E13E130-19C1-43FC-B1F4-A590AB9F1A84}" destId="{8670E66C-AE04-45B5-AD2D-5AC5905E02DF}" srcOrd="1" destOrd="0" presId="urn:microsoft.com/office/officeart/2005/8/layout/orgChart1"/>
    <dgm:cxn modelId="{AC30F841-FA59-448A-81DD-7477A027A19D}" type="presParOf" srcId="{76F36FED-F821-4B6B-BCAC-F118B46774B3}" destId="{40DF8505-B02E-467B-B74D-15E19A26EE00}" srcOrd="1" destOrd="0" presId="urn:microsoft.com/office/officeart/2005/8/layout/orgChart1"/>
    <dgm:cxn modelId="{6C3AA45E-B740-4B21-9E66-CA8BC90E850A}" type="presParOf" srcId="{76F36FED-F821-4B6B-BCAC-F118B46774B3}" destId="{9A9771E2-D689-4F69-8576-7949DE54703F}" srcOrd="2" destOrd="0" presId="urn:microsoft.com/office/officeart/2005/8/layout/orgChart1"/>
    <dgm:cxn modelId="{E863C20A-C73B-490C-8846-C72E8B69C57D}" type="presParOf" srcId="{2AA25B0F-243E-4792-8E14-A00611054B8A}" destId="{B4BE4A58-1DE1-48B3-9F4E-1F130B487B19}" srcOrd="2" destOrd="0" presId="urn:microsoft.com/office/officeart/2005/8/layout/orgChart1"/>
    <dgm:cxn modelId="{E2AE1A52-B598-418D-A992-F53CFEBC42EF}" type="presParOf" srcId="{2AA25B0F-243E-4792-8E14-A00611054B8A}" destId="{7EE3342C-D536-4042-84BC-AE6DE421B111}" srcOrd="3" destOrd="0" presId="urn:microsoft.com/office/officeart/2005/8/layout/orgChart1"/>
    <dgm:cxn modelId="{593E10FD-8CCB-4A67-9351-29B2ABF58CBC}" type="presParOf" srcId="{7EE3342C-D536-4042-84BC-AE6DE421B111}" destId="{A1D66004-25A3-4AB4-924A-F36AA40B1BCF}" srcOrd="0" destOrd="0" presId="urn:microsoft.com/office/officeart/2005/8/layout/orgChart1"/>
    <dgm:cxn modelId="{3BB46B69-B5BC-40A5-916C-264CC2428F9A}" type="presParOf" srcId="{A1D66004-25A3-4AB4-924A-F36AA40B1BCF}" destId="{3BF600CA-F04C-4709-8749-5AB3747000EE}" srcOrd="0" destOrd="0" presId="urn:microsoft.com/office/officeart/2005/8/layout/orgChart1"/>
    <dgm:cxn modelId="{F2C8F044-0C7A-4702-BD03-E58865BD11DE}" type="presParOf" srcId="{A1D66004-25A3-4AB4-924A-F36AA40B1BCF}" destId="{0015B5F9-5D1F-4CB9-BF2A-5E249F1778E9}" srcOrd="1" destOrd="0" presId="urn:microsoft.com/office/officeart/2005/8/layout/orgChart1"/>
    <dgm:cxn modelId="{3B382FBC-178E-476B-92CC-28B730A93A00}" type="presParOf" srcId="{7EE3342C-D536-4042-84BC-AE6DE421B111}" destId="{C52CF561-0411-4774-A902-2912DF7EF8C1}" srcOrd="1" destOrd="0" presId="urn:microsoft.com/office/officeart/2005/8/layout/orgChart1"/>
    <dgm:cxn modelId="{A92E5907-3CE6-4D6C-A20E-F1DA8179BF2A}" type="presParOf" srcId="{7EE3342C-D536-4042-84BC-AE6DE421B111}" destId="{70821B29-21AE-4740-877B-83E90519484E}" srcOrd="2" destOrd="0" presId="urn:microsoft.com/office/officeart/2005/8/layout/orgChart1"/>
    <dgm:cxn modelId="{5FDCD473-2C42-4462-97AB-2FB7CBA0E970}" type="presParOf" srcId="{EAB919DB-8D2B-4FBC-8C71-015BE3AC8401}" destId="{78907F26-43EB-4F80-A582-5734F2FC2201}" srcOrd="2" destOrd="0" presId="urn:microsoft.com/office/officeart/2005/8/layout/orgChart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13E979D-1882-41BD-A310-480B745FEC72}" type="doc">
      <dgm:prSet loTypeId="urn:microsoft.com/office/officeart/2005/8/layout/hierarchy3" loCatId="hierarchy" qsTypeId="urn:microsoft.com/office/officeart/2005/8/quickstyle/simple5" qsCatId="simple" csTypeId="urn:microsoft.com/office/officeart/2005/8/colors/colorful1" csCatId="colorful" phldr="1"/>
      <dgm:spPr/>
      <dgm:t>
        <a:bodyPr/>
        <a:lstStyle/>
        <a:p>
          <a:endParaRPr lang="en-US"/>
        </a:p>
      </dgm:t>
    </dgm:pt>
    <dgm:pt modelId="{E3C92B6D-AD85-4BD4-B8B3-46D8A1E03124}">
      <dgm:prSet phldrT="[Text]"/>
      <dgm:spPr/>
      <dgm:t>
        <a:bodyPr/>
        <a:lstStyle/>
        <a:p>
          <a:r>
            <a:rPr lang="en-US" dirty="0">
              <a:effectLst>
                <a:outerShdw blurRad="38100" dist="38100" dir="2700000" algn="tl">
                  <a:srgbClr val="000000">
                    <a:alpha val="43137"/>
                  </a:srgbClr>
                </a:outerShdw>
              </a:effectLst>
            </a:rPr>
            <a:t>Non-renal loss</a:t>
          </a:r>
        </a:p>
      </dgm:t>
    </dgm:pt>
    <dgm:pt modelId="{71291AEB-6434-4409-AF5C-90550F95EEB0}" type="sibTrans" cxnId="{FAD88C40-7818-45E3-808E-493F5B7FEB3D}">
      <dgm:prSet/>
      <dgm:spPr/>
      <dgm:t>
        <a:bodyPr/>
        <a:lstStyle/>
        <a:p>
          <a:endParaRPr lang="en-US"/>
        </a:p>
      </dgm:t>
    </dgm:pt>
    <dgm:pt modelId="{86F6E60A-03E8-45AA-B914-7E461F3F96DB}" type="parTrans" cxnId="{FAD88C40-7818-45E3-808E-493F5B7FEB3D}">
      <dgm:prSet/>
      <dgm:spPr/>
      <dgm:t>
        <a:bodyPr/>
        <a:lstStyle/>
        <a:p>
          <a:endParaRPr lang="en-US"/>
        </a:p>
      </dgm:t>
    </dgm:pt>
    <dgm:pt modelId="{521CB292-4D08-4EF0-A56A-E8D12C856F72}">
      <dgm:prSet phldrT="[Text]"/>
      <dgm:spPr/>
      <dgm:t>
        <a:bodyPr/>
        <a:lstStyle/>
        <a:p>
          <a:r>
            <a:rPr lang="en-US" dirty="0">
              <a:effectLst>
                <a:outerShdw blurRad="38100" dist="38100" dir="2700000" algn="tl">
                  <a:srgbClr val="000000">
                    <a:alpha val="43137"/>
                  </a:srgbClr>
                </a:outerShdw>
              </a:effectLst>
            </a:rPr>
            <a:t>GIT loss: diarrhea, </a:t>
          </a:r>
          <a:r>
            <a:rPr lang="en-US" dirty="0" err="1">
              <a:effectLst>
                <a:outerShdw blurRad="38100" dist="38100" dir="2700000" algn="tl">
                  <a:srgbClr val="000000">
                    <a:alpha val="43137"/>
                  </a:srgbClr>
                </a:outerShdw>
              </a:effectLst>
            </a:rPr>
            <a:t>vomting</a:t>
          </a:r>
          <a:endParaRPr lang="en-US" dirty="0">
            <a:effectLst>
              <a:outerShdw blurRad="38100" dist="38100" dir="2700000" algn="tl">
                <a:srgbClr val="000000">
                  <a:alpha val="43137"/>
                </a:srgbClr>
              </a:outerShdw>
            </a:effectLst>
          </a:endParaRPr>
        </a:p>
      </dgm:t>
    </dgm:pt>
    <dgm:pt modelId="{95D3C501-EEC1-488D-8722-4D7645D16D89}" type="sibTrans" cxnId="{C04F2246-AD13-4A5D-89D8-E1175785EE69}">
      <dgm:prSet/>
      <dgm:spPr/>
      <dgm:t>
        <a:bodyPr/>
        <a:lstStyle/>
        <a:p>
          <a:endParaRPr lang="en-US"/>
        </a:p>
      </dgm:t>
    </dgm:pt>
    <dgm:pt modelId="{E56F5961-1D6C-48FD-B8E4-A38AFD602E76}" type="parTrans" cxnId="{C04F2246-AD13-4A5D-89D8-E1175785EE69}">
      <dgm:prSet/>
      <dgm:spPr/>
      <dgm:t>
        <a:bodyPr/>
        <a:lstStyle/>
        <a:p>
          <a:endParaRPr lang="en-US">
            <a:effectLst>
              <a:outerShdw blurRad="38100" dist="38100" dir="2700000" algn="tl">
                <a:srgbClr val="000000">
                  <a:alpha val="43137"/>
                </a:srgbClr>
              </a:outerShdw>
            </a:effectLst>
          </a:endParaRPr>
        </a:p>
      </dgm:t>
    </dgm:pt>
    <dgm:pt modelId="{67DA5CF5-240F-42B8-B7A0-2A30C85A6C10}">
      <dgm:prSet phldrT="[Text]"/>
      <dgm:spPr/>
      <dgm:t>
        <a:bodyPr/>
        <a:lstStyle/>
        <a:p>
          <a:r>
            <a:rPr lang="en-US" dirty="0">
              <a:effectLst>
                <a:outerShdw blurRad="38100" dist="38100" dir="2700000" algn="tl">
                  <a:srgbClr val="000000">
                    <a:alpha val="43137"/>
                  </a:srgbClr>
                </a:outerShdw>
              </a:effectLst>
            </a:rPr>
            <a:t>Skin loss: CF, burn</a:t>
          </a:r>
        </a:p>
      </dgm:t>
    </dgm:pt>
    <dgm:pt modelId="{50D5144E-22A1-4652-B338-7760C437BA48}" type="sibTrans" cxnId="{4F5AD2FD-C977-4D19-B4FD-C59665BAC53C}">
      <dgm:prSet/>
      <dgm:spPr/>
      <dgm:t>
        <a:bodyPr/>
        <a:lstStyle/>
        <a:p>
          <a:endParaRPr lang="en-US"/>
        </a:p>
      </dgm:t>
    </dgm:pt>
    <dgm:pt modelId="{AD496633-8F1A-46D3-BA92-9752F965C2DB}" type="parTrans" cxnId="{4F5AD2FD-C977-4D19-B4FD-C59665BAC53C}">
      <dgm:prSet/>
      <dgm:spPr/>
      <dgm:t>
        <a:bodyPr/>
        <a:lstStyle/>
        <a:p>
          <a:endParaRPr lang="en-US">
            <a:effectLst>
              <a:outerShdw blurRad="38100" dist="38100" dir="2700000" algn="tl">
                <a:srgbClr val="000000">
                  <a:alpha val="43137"/>
                </a:srgbClr>
              </a:outerShdw>
            </a:effectLst>
          </a:endParaRPr>
        </a:p>
      </dgm:t>
    </dgm:pt>
    <dgm:pt modelId="{9BB70677-E369-4344-B2FB-0BDA47F8578F}" type="pres">
      <dgm:prSet presAssocID="{413E979D-1882-41BD-A310-480B745FEC72}" presName="diagram" presStyleCnt="0">
        <dgm:presLayoutVars>
          <dgm:chPref val="1"/>
          <dgm:dir/>
          <dgm:animOne val="branch"/>
          <dgm:animLvl val="lvl"/>
          <dgm:resizeHandles/>
        </dgm:presLayoutVars>
      </dgm:prSet>
      <dgm:spPr/>
    </dgm:pt>
    <dgm:pt modelId="{53BFDDD8-65D7-4FC8-A6A7-8AF23D43A1C4}" type="pres">
      <dgm:prSet presAssocID="{E3C92B6D-AD85-4BD4-B8B3-46D8A1E03124}" presName="root" presStyleCnt="0"/>
      <dgm:spPr/>
    </dgm:pt>
    <dgm:pt modelId="{12680E18-CB02-4707-A60A-8E3310E6E001}" type="pres">
      <dgm:prSet presAssocID="{E3C92B6D-AD85-4BD4-B8B3-46D8A1E03124}" presName="rootComposite" presStyleCnt="0"/>
      <dgm:spPr/>
    </dgm:pt>
    <dgm:pt modelId="{394E4BB2-85ED-4A38-8C93-8FCFC905DEBB}" type="pres">
      <dgm:prSet presAssocID="{E3C92B6D-AD85-4BD4-B8B3-46D8A1E03124}" presName="rootText" presStyleLbl="node1" presStyleIdx="0" presStyleCnt="1"/>
      <dgm:spPr/>
    </dgm:pt>
    <dgm:pt modelId="{E1B71703-79BB-4A90-976B-4778B378D2A5}" type="pres">
      <dgm:prSet presAssocID="{E3C92B6D-AD85-4BD4-B8B3-46D8A1E03124}" presName="rootConnector" presStyleLbl="node1" presStyleIdx="0" presStyleCnt="1"/>
      <dgm:spPr/>
    </dgm:pt>
    <dgm:pt modelId="{FB9A7A92-2046-4FBA-BA10-21F2FC0BC4C0}" type="pres">
      <dgm:prSet presAssocID="{E3C92B6D-AD85-4BD4-B8B3-46D8A1E03124}" presName="childShape" presStyleCnt="0"/>
      <dgm:spPr/>
    </dgm:pt>
    <dgm:pt modelId="{F547124F-B8DB-4DFC-9113-576669AEB2BC}" type="pres">
      <dgm:prSet presAssocID="{E56F5961-1D6C-48FD-B8E4-A38AFD602E76}" presName="Name13" presStyleLbl="parChTrans1D2" presStyleIdx="0" presStyleCnt="2"/>
      <dgm:spPr/>
    </dgm:pt>
    <dgm:pt modelId="{3E397F26-5454-4EF4-96E8-C95BEE644322}" type="pres">
      <dgm:prSet presAssocID="{521CB292-4D08-4EF0-A56A-E8D12C856F72}" presName="childText" presStyleLbl="bgAcc1" presStyleIdx="0" presStyleCnt="2">
        <dgm:presLayoutVars>
          <dgm:bulletEnabled val="1"/>
        </dgm:presLayoutVars>
      </dgm:prSet>
      <dgm:spPr/>
    </dgm:pt>
    <dgm:pt modelId="{CADB0B14-FBE7-4F7B-895F-0409861A7797}" type="pres">
      <dgm:prSet presAssocID="{AD496633-8F1A-46D3-BA92-9752F965C2DB}" presName="Name13" presStyleLbl="parChTrans1D2" presStyleIdx="1" presStyleCnt="2"/>
      <dgm:spPr/>
    </dgm:pt>
    <dgm:pt modelId="{6A5DD3A1-E78A-48D7-A164-10DB896A877D}" type="pres">
      <dgm:prSet presAssocID="{67DA5CF5-240F-42B8-B7A0-2A30C85A6C10}" presName="childText" presStyleLbl="bgAcc1" presStyleIdx="1" presStyleCnt="2">
        <dgm:presLayoutVars>
          <dgm:bulletEnabled val="1"/>
        </dgm:presLayoutVars>
      </dgm:prSet>
      <dgm:spPr/>
    </dgm:pt>
  </dgm:ptLst>
  <dgm:cxnLst>
    <dgm:cxn modelId="{C4F05B26-41AA-45B8-912D-2634DA0FA895}" type="presOf" srcId="{AD496633-8F1A-46D3-BA92-9752F965C2DB}" destId="{CADB0B14-FBE7-4F7B-895F-0409861A7797}" srcOrd="0" destOrd="0" presId="urn:microsoft.com/office/officeart/2005/8/layout/hierarchy3"/>
    <dgm:cxn modelId="{0C391E3D-75C2-4B27-82F1-BCE807EE2FD5}" type="presOf" srcId="{413E979D-1882-41BD-A310-480B745FEC72}" destId="{9BB70677-E369-4344-B2FB-0BDA47F8578F}" srcOrd="0" destOrd="0" presId="urn:microsoft.com/office/officeart/2005/8/layout/hierarchy3"/>
    <dgm:cxn modelId="{F9400340-5E8B-4795-979F-DF3DE6C0BCB6}" type="presOf" srcId="{67DA5CF5-240F-42B8-B7A0-2A30C85A6C10}" destId="{6A5DD3A1-E78A-48D7-A164-10DB896A877D}" srcOrd="0" destOrd="0" presId="urn:microsoft.com/office/officeart/2005/8/layout/hierarchy3"/>
    <dgm:cxn modelId="{FAD88C40-7818-45E3-808E-493F5B7FEB3D}" srcId="{413E979D-1882-41BD-A310-480B745FEC72}" destId="{E3C92B6D-AD85-4BD4-B8B3-46D8A1E03124}" srcOrd="0" destOrd="0" parTransId="{86F6E60A-03E8-45AA-B914-7E461F3F96DB}" sibTransId="{71291AEB-6434-4409-AF5C-90550F95EEB0}"/>
    <dgm:cxn modelId="{C04F2246-AD13-4A5D-89D8-E1175785EE69}" srcId="{E3C92B6D-AD85-4BD4-B8B3-46D8A1E03124}" destId="{521CB292-4D08-4EF0-A56A-E8D12C856F72}" srcOrd="0" destOrd="0" parTransId="{E56F5961-1D6C-48FD-B8E4-A38AFD602E76}" sibTransId="{95D3C501-EEC1-488D-8722-4D7645D16D89}"/>
    <dgm:cxn modelId="{23C397B5-68AA-421C-BF99-A2FD45E1A1E9}" type="presOf" srcId="{E3C92B6D-AD85-4BD4-B8B3-46D8A1E03124}" destId="{394E4BB2-85ED-4A38-8C93-8FCFC905DEBB}" srcOrd="0" destOrd="0" presId="urn:microsoft.com/office/officeart/2005/8/layout/hierarchy3"/>
    <dgm:cxn modelId="{5CC2C4B8-7F43-4927-BAC7-3B69E0B0FFBF}" type="presOf" srcId="{E3C92B6D-AD85-4BD4-B8B3-46D8A1E03124}" destId="{E1B71703-79BB-4A90-976B-4778B378D2A5}" srcOrd="1" destOrd="0" presId="urn:microsoft.com/office/officeart/2005/8/layout/hierarchy3"/>
    <dgm:cxn modelId="{A614A4F0-CA00-4E4D-8848-1B6238917B9F}" type="presOf" srcId="{521CB292-4D08-4EF0-A56A-E8D12C856F72}" destId="{3E397F26-5454-4EF4-96E8-C95BEE644322}" srcOrd="0" destOrd="0" presId="urn:microsoft.com/office/officeart/2005/8/layout/hierarchy3"/>
    <dgm:cxn modelId="{8BDAC4FC-CA3B-4622-984B-319C761C679C}" type="presOf" srcId="{E56F5961-1D6C-48FD-B8E4-A38AFD602E76}" destId="{F547124F-B8DB-4DFC-9113-576669AEB2BC}" srcOrd="0" destOrd="0" presId="urn:microsoft.com/office/officeart/2005/8/layout/hierarchy3"/>
    <dgm:cxn modelId="{4F5AD2FD-C977-4D19-B4FD-C59665BAC53C}" srcId="{E3C92B6D-AD85-4BD4-B8B3-46D8A1E03124}" destId="{67DA5CF5-240F-42B8-B7A0-2A30C85A6C10}" srcOrd="1" destOrd="0" parTransId="{AD496633-8F1A-46D3-BA92-9752F965C2DB}" sibTransId="{50D5144E-22A1-4652-B338-7760C437BA48}"/>
    <dgm:cxn modelId="{43CB19C5-333D-4B34-AB22-FCFABFA0B312}" type="presParOf" srcId="{9BB70677-E369-4344-B2FB-0BDA47F8578F}" destId="{53BFDDD8-65D7-4FC8-A6A7-8AF23D43A1C4}" srcOrd="0" destOrd="0" presId="urn:microsoft.com/office/officeart/2005/8/layout/hierarchy3"/>
    <dgm:cxn modelId="{D735D3B0-3E8B-48C4-B894-764E090538E6}" type="presParOf" srcId="{53BFDDD8-65D7-4FC8-A6A7-8AF23D43A1C4}" destId="{12680E18-CB02-4707-A60A-8E3310E6E001}" srcOrd="0" destOrd="0" presId="urn:microsoft.com/office/officeart/2005/8/layout/hierarchy3"/>
    <dgm:cxn modelId="{390E341E-7A19-4DC7-B45A-5F7432FF67DD}" type="presParOf" srcId="{12680E18-CB02-4707-A60A-8E3310E6E001}" destId="{394E4BB2-85ED-4A38-8C93-8FCFC905DEBB}" srcOrd="0" destOrd="0" presId="urn:microsoft.com/office/officeart/2005/8/layout/hierarchy3"/>
    <dgm:cxn modelId="{CE540905-51B7-41C9-8ABB-0FC5876B6457}" type="presParOf" srcId="{12680E18-CB02-4707-A60A-8E3310E6E001}" destId="{E1B71703-79BB-4A90-976B-4778B378D2A5}" srcOrd="1" destOrd="0" presId="urn:microsoft.com/office/officeart/2005/8/layout/hierarchy3"/>
    <dgm:cxn modelId="{FC02AE6C-5933-42EE-97E9-36404106A256}" type="presParOf" srcId="{53BFDDD8-65D7-4FC8-A6A7-8AF23D43A1C4}" destId="{FB9A7A92-2046-4FBA-BA10-21F2FC0BC4C0}" srcOrd="1" destOrd="0" presId="urn:microsoft.com/office/officeart/2005/8/layout/hierarchy3"/>
    <dgm:cxn modelId="{A388B573-2F19-49DD-B9C0-7F4D98554591}" type="presParOf" srcId="{FB9A7A92-2046-4FBA-BA10-21F2FC0BC4C0}" destId="{F547124F-B8DB-4DFC-9113-576669AEB2BC}" srcOrd="0" destOrd="0" presId="urn:microsoft.com/office/officeart/2005/8/layout/hierarchy3"/>
    <dgm:cxn modelId="{3A1D83A7-A5C7-4207-AD41-68084DF55434}" type="presParOf" srcId="{FB9A7A92-2046-4FBA-BA10-21F2FC0BC4C0}" destId="{3E397F26-5454-4EF4-96E8-C95BEE644322}" srcOrd="1" destOrd="0" presId="urn:microsoft.com/office/officeart/2005/8/layout/hierarchy3"/>
    <dgm:cxn modelId="{803B23FE-051F-4FE7-A6D2-72298FE5CF55}" type="presParOf" srcId="{FB9A7A92-2046-4FBA-BA10-21F2FC0BC4C0}" destId="{CADB0B14-FBE7-4F7B-895F-0409861A7797}" srcOrd="2" destOrd="0" presId="urn:microsoft.com/office/officeart/2005/8/layout/hierarchy3"/>
    <dgm:cxn modelId="{BCADC2BB-6CCD-46E1-A4CE-C0322588FC4E}" type="presParOf" srcId="{FB9A7A92-2046-4FBA-BA10-21F2FC0BC4C0}" destId="{6A5DD3A1-E78A-48D7-A164-10DB896A877D}"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734CC42C-6AF3-4CFD-9DC1-78E919E0A922}" type="doc">
      <dgm:prSet loTypeId="urn:microsoft.com/office/officeart/2005/8/layout/orgChart1" loCatId="hierarchy" qsTypeId="urn:microsoft.com/office/officeart/2005/8/quickstyle/simple5" qsCatId="simple" csTypeId="urn:microsoft.com/office/officeart/2005/8/colors/accent1_2" csCatId="accent1" phldr="1"/>
      <dgm:spPr/>
      <dgm:t>
        <a:bodyPr/>
        <a:lstStyle/>
        <a:p>
          <a:endParaRPr lang="en-US"/>
        </a:p>
      </dgm:t>
    </dgm:pt>
    <dgm:pt modelId="{4F31B58C-AB66-46AD-84BE-E9A050617CD2}">
      <dgm:prSet phldrT="[Text]"/>
      <dgm:spPr>
        <a:solidFill>
          <a:srgbClr val="002060"/>
        </a:solidFill>
      </dgm:spPr>
      <dgm:t>
        <a:bodyPr/>
        <a:lstStyle/>
        <a:p>
          <a:r>
            <a:rPr lang="en-US" dirty="0">
              <a:effectLst>
                <a:outerShdw blurRad="38100" dist="38100" dir="2700000" algn="tl">
                  <a:srgbClr val="000000">
                    <a:alpha val="43137"/>
                  </a:srgbClr>
                </a:outerShdw>
              </a:effectLst>
            </a:rPr>
            <a:t>↑ECF  </a:t>
          </a:r>
        </a:p>
      </dgm:t>
    </dgm:pt>
    <dgm:pt modelId="{F7CFCA92-108B-45E0-A364-9B4D81C65021}" type="parTrans" cxnId="{AF59E2D8-B46B-49DE-AA20-BDAAC4D480BE}">
      <dgm:prSet/>
      <dgm:spPr/>
      <dgm:t>
        <a:bodyPr/>
        <a:lstStyle/>
        <a:p>
          <a:endParaRPr lang="en-US"/>
        </a:p>
      </dgm:t>
    </dgm:pt>
    <dgm:pt modelId="{65F62717-63EB-4B36-9C65-C2FC5D353795}" type="sibTrans" cxnId="{AF59E2D8-B46B-49DE-AA20-BDAAC4D480BE}">
      <dgm:prSet/>
      <dgm:spPr/>
      <dgm:t>
        <a:bodyPr/>
        <a:lstStyle/>
        <a:p>
          <a:endParaRPr lang="en-US"/>
        </a:p>
      </dgm:t>
    </dgm:pt>
    <dgm:pt modelId="{17E69FA5-059E-4414-9983-EB4D73BB7FF0}">
      <dgm:prSet phldrT="[Text]"/>
      <dgm:spPr>
        <a:solidFill>
          <a:srgbClr val="FF0000"/>
        </a:solidFill>
      </dgm:spPr>
      <dgm:t>
        <a:bodyPr/>
        <a:lstStyle/>
        <a:p>
          <a:r>
            <a:rPr lang="en-US" dirty="0">
              <a:effectLst>
                <a:outerShdw blurRad="38100" dist="38100" dir="2700000" algn="tl">
                  <a:srgbClr val="000000">
                    <a:alpha val="43137"/>
                  </a:srgbClr>
                </a:outerShdw>
              </a:effectLst>
            </a:rPr>
            <a:t>yes</a:t>
          </a:r>
        </a:p>
      </dgm:t>
    </dgm:pt>
    <dgm:pt modelId="{515B32A5-2770-43D5-A952-F527760D887F}" type="parTrans" cxnId="{7340CD1C-5C02-4767-9172-F32A60F027DD}">
      <dgm:prSet/>
      <dgm:spPr/>
      <dgm:t>
        <a:bodyPr/>
        <a:lstStyle/>
        <a:p>
          <a:endParaRPr lang="en-US">
            <a:effectLst>
              <a:outerShdw blurRad="38100" dist="38100" dir="2700000" algn="tl">
                <a:srgbClr val="000000">
                  <a:alpha val="43137"/>
                </a:srgbClr>
              </a:outerShdw>
            </a:effectLst>
          </a:endParaRPr>
        </a:p>
      </dgm:t>
    </dgm:pt>
    <dgm:pt modelId="{90E9FB9F-7EB3-4060-B3E5-0F1CAF2D0415}" type="sibTrans" cxnId="{7340CD1C-5C02-4767-9172-F32A60F027DD}">
      <dgm:prSet/>
      <dgm:spPr/>
      <dgm:t>
        <a:bodyPr/>
        <a:lstStyle/>
        <a:p>
          <a:endParaRPr lang="en-US"/>
        </a:p>
      </dgm:t>
    </dgm:pt>
    <dgm:pt modelId="{F3628058-7D51-4C60-8B21-D49800EAF7DD}">
      <dgm:prSet phldrT="[Text]"/>
      <dgm:spPr>
        <a:solidFill>
          <a:srgbClr val="002060"/>
        </a:solidFill>
      </dgm:spPr>
      <dgm:t>
        <a:bodyPr/>
        <a:lstStyle/>
        <a:p>
          <a:r>
            <a:rPr lang="en-US" dirty="0">
              <a:effectLst>
                <a:outerShdw blurRad="38100" dist="38100" dir="2700000" algn="tl">
                  <a:srgbClr val="000000">
                    <a:alpha val="43137"/>
                  </a:srgbClr>
                </a:outerShdw>
              </a:effectLst>
            </a:rPr>
            <a:t>No </a:t>
          </a:r>
        </a:p>
      </dgm:t>
    </dgm:pt>
    <dgm:pt modelId="{E49BC031-3CB7-4144-9222-98959630E9AD}" type="parTrans" cxnId="{1F7476B9-9935-4059-932F-E3A63ABD1165}">
      <dgm:prSet/>
      <dgm:spPr/>
      <dgm:t>
        <a:bodyPr/>
        <a:lstStyle/>
        <a:p>
          <a:endParaRPr lang="en-US">
            <a:effectLst>
              <a:outerShdw blurRad="38100" dist="38100" dir="2700000" algn="tl">
                <a:srgbClr val="000000">
                  <a:alpha val="43137"/>
                </a:srgbClr>
              </a:outerShdw>
            </a:effectLst>
          </a:endParaRPr>
        </a:p>
      </dgm:t>
    </dgm:pt>
    <dgm:pt modelId="{65C7E8AD-999F-49D8-B738-6033BEDC478F}" type="sibTrans" cxnId="{1F7476B9-9935-4059-932F-E3A63ABD1165}">
      <dgm:prSet/>
      <dgm:spPr/>
      <dgm:t>
        <a:bodyPr/>
        <a:lstStyle/>
        <a:p>
          <a:endParaRPr lang="en-US"/>
        </a:p>
      </dgm:t>
    </dgm:pt>
    <dgm:pt modelId="{7CEEA245-B280-465C-B59D-B025C8EFAA45}" type="pres">
      <dgm:prSet presAssocID="{734CC42C-6AF3-4CFD-9DC1-78E919E0A922}" presName="hierChild1" presStyleCnt="0">
        <dgm:presLayoutVars>
          <dgm:orgChart val="1"/>
          <dgm:chPref val="1"/>
          <dgm:dir/>
          <dgm:animOne val="branch"/>
          <dgm:animLvl val="lvl"/>
          <dgm:resizeHandles/>
        </dgm:presLayoutVars>
      </dgm:prSet>
      <dgm:spPr/>
    </dgm:pt>
    <dgm:pt modelId="{EAB919DB-8D2B-4FBC-8C71-015BE3AC8401}" type="pres">
      <dgm:prSet presAssocID="{4F31B58C-AB66-46AD-84BE-E9A050617CD2}" presName="hierRoot1" presStyleCnt="0">
        <dgm:presLayoutVars>
          <dgm:hierBranch val="init"/>
        </dgm:presLayoutVars>
      </dgm:prSet>
      <dgm:spPr/>
    </dgm:pt>
    <dgm:pt modelId="{EF77AB96-C1AC-4C1E-8F4D-E800794EAE33}" type="pres">
      <dgm:prSet presAssocID="{4F31B58C-AB66-46AD-84BE-E9A050617CD2}" presName="rootComposite1" presStyleCnt="0"/>
      <dgm:spPr/>
    </dgm:pt>
    <dgm:pt modelId="{8861B41E-9012-4A6F-96BA-1643BEDC9344}" type="pres">
      <dgm:prSet presAssocID="{4F31B58C-AB66-46AD-84BE-E9A050617CD2}" presName="rootText1" presStyleLbl="node0" presStyleIdx="0" presStyleCnt="1">
        <dgm:presLayoutVars>
          <dgm:chPref val="3"/>
        </dgm:presLayoutVars>
      </dgm:prSet>
      <dgm:spPr/>
    </dgm:pt>
    <dgm:pt modelId="{E337EF36-ED06-47AC-ABB5-2307EA0393CA}" type="pres">
      <dgm:prSet presAssocID="{4F31B58C-AB66-46AD-84BE-E9A050617CD2}" presName="rootConnector1" presStyleLbl="node1" presStyleIdx="0" presStyleCnt="0"/>
      <dgm:spPr/>
    </dgm:pt>
    <dgm:pt modelId="{2AA25B0F-243E-4792-8E14-A00611054B8A}" type="pres">
      <dgm:prSet presAssocID="{4F31B58C-AB66-46AD-84BE-E9A050617CD2}" presName="hierChild2" presStyleCnt="0"/>
      <dgm:spPr/>
    </dgm:pt>
    <dgm:pt modelId="{9EA8754A-D9C5-47AB-9F2A-BD4951932ED3}" type="pres">
      <dgm:prSet presAssocID="{515B32A5-2770-43D5-A952-F527760D887F}" presName="Name37" presStyleLbl="parChTrans1D2" presStyleIdx="0" presStyleCnt="2"/>
      <dgm:spPr/>
    </dgm:pt>
    <dgm:pt modelId="{76F36FED-F821-4B6B-BCAC-F118B46774B3}" type="pres">
      <dgm:prSet presAssocID="{17E69FA5-059E-4414-9983-EB4D73BB7FF0}" presName="hierRoot2" presStyleCnt="0">
        <dgm:presLayoutVars>
          <dgm:hierBranch val="init"/>
        </dgm:presLayoutVars>
      </dgm:prSet>
      <dgm:spPr/>
    </dgm:pt>
    <dgm:pt modelId="{5E13E130-19C1-43FC-B1F4-A590AB9F1A84}" type="pres">
      <dgm:prSet presAssocID="{17E69FA5-059E-4414-9983-EB4D73BB7FF0}" presName="rootComposite" presStyleCnt="0"/>
      <dgm:spPr/>
    </dgm:pt>
    <dgm:pt modelId="{2CB4DF8A-857F-4AA0-81CE-3B585595CC1A}" type="pres">
      <dgm:prSet presAssocID="{17E69FA5-059E-4414-9983-EB4D73BB7FF0}" presName="rootText" presStyleLbl="node2" presStyleIdx="0" presStyleCnt="2">
        <dgm:presLayoutVars>
          <dgm:chPref val="3"/>
        </dgm:presLayoutVars>
      </dgm:prSet>
      <dgm:spPr/>
    </dgm:pt>
    <dgm:pt modelId="{8670E66C-AE04-45B5-AD2D-5AC5905E02DF}" type="pres">
      <dgm:prSet presAssocID="{17E69FA5-059E-4414-9983-EB4D73BB7FF0}" presName="rootConnector" presStyleLbl="node2" presStyleIdx="0" presStyleCnt="2"/>
      <dgm:spPr/>
    </dgm:pt>
    <dgm:pt modelId="{40DF8505-B02E-467B-B74D-15E19A26EE00}" type="pres">
      <dgm:prSet presAssocID="{17E69FA5-059E-4414-9983-EB4D73BB7FF0}" presName="hierChild4" presStyleCnt="0"/>
      <dgm:spPr/>
    </dgm:pt>
    <dgm:pt modelId="{9A9771E2-D689-4F69-8576-7949DE54703F}" type="pres">
      <dgm:prSet presAssocID="{17E69FA5-059E-4414-9983-EB4D73BB7FF0}" presName="hierChild5" presStyleCnt="0"/>
      <dgm:spPr/>
    </dgm:pt>
    <dgm:pt modelId="{B4BE4A58-1DE1-48B3-9F4E-1F130B487B19}" type="pres">
      <dgm:prSet presAssocID="{E49BC031-3CB7-4144-9222-98959630E9AD}" presName="Name37" presStyleLbl="parChTrans1D2" presStyleIdx="1" presStyleCnt="2"/>
      <dgm:spPr/>
    </dgm:pt>
    <dgm:pt modelId="{7EE3342C-D536-4042-84BC-AE6DE421B111}" type="pres">
      <dgm:prSet presAssocID="{F3628058-7D51-4C60-8B21-D49800EAF7DD}" presName="hierRoot2" presStyleCnt="0">
        <dgm:presLayoutVars>
          <dgm:hierBranch val="init"/>
        </dgm:presLayoutVars>
      </dgm:prSet>
      <dgm:spPr/>
    </dgm:pt>
    <dgm:pt modelId="{A1D66004-25A3-4AB4-924A-F36AA40B1BCF}" type="pres">
      <dgm:prSet presAssocID="{F3628058-7D51-4C60-8B21-D49800EAF7DD}" presName="rootComposite" presStyleCnt="0"/>
      <dgm:spPr/>
    </dgm:pt>
    <dgm:pt modelId="{3BF600CA-F04C-4709-8749-5AB3747000EE}" type="pres">
      <dgm:prSet presAssocID="{F3628058-7D51-4C60-8B21-D49800EAF7DD}" presName="rootText" presStyleLbl="node2" presStyleIdx="1" presStyleCnt="2">
        <dgm:presLayoutVars>
          <dgm:chPref val="3"/>
        </dgm:presLayoutVars>
      </dgm:prSet>
      <dgm:spPr/>
    </dgm:pt>
    <dgm:pt modelId="{0015B5F9-5D1F-4CB9-BF2A-5E249F1778E9}" type="pres">
      <dgm:prSet presAssocID="{F3628058-7D51-4C60-8B21-D49800EAF7DD}" presName="rootConnector" presStyleLbl="node2" presStyleIdx="1" presStyleCnt="2"/>
      <dgm:spPr/>
    </dgm:pt>
    <dgm:pt modelId="{C52CF561-0411-4774-A902-2912DF7EF8C1}" type="pres">
      <dgm:prSet presAssocID="{F3628058-7D51-4C60-8B21-D49800EAF7DD}" presName="hierChild4" presStyleCnt="0"/>
      <dgm:spPr/>
    </dgm:pt>
    <dgm:pt modelId="{70821B29-21AE-4740-877B-83E90519484E}" type="pres">
      <dgm:prSet presAssocID="{F3628058-7D51-4C60-8B21-D49800EAF7DD}" presName="hierChild5" presStyleCnt="0"/>
      <dgm:spPr/>
    </dgm:pt>
    <dgm:pt modelId="{78907F26-43EB-4F80-A582-5734F2FC2201}" type="pres">
      <dgm:prSet presAssocID="{4F31B58C-AB66-46AD-84BE-E9A050617CD2}" presName="hierChild3" presStyleCnt="0"/>
      <dgm:spPr/>
    </dgm:pt>
  </dgm:ptLst>
  <dgm:cxnLst>
    <dgm:cxn modelId="{7BF8470B-6EB7-4E87-8AEC-180B36486D94}" type="presOf" srcId="{E49BC031-3CB7-4144-9222-98959630E9AD}" destId="{B4BE4A58-1DE1-48B3-9F4E-1F130B487B19}" srcOrd="0" destOrd="0" presId="urn:microsoft.com/office/officeart/2005/8/layout/orgChart1"/>
    <dgm:cxn modelId="{7340CD1C-5C02-4767-9172-F32A60F027DD}" srcId="{4F31B58C-AB66-46AD-84BE-E9A050617CD2}" destId="{17E69FA5-059E-4414-9983-EB4D73BB7FF0}" srcOrd="0" destOrd="0" parTransId="{515B32A5-2770-43D5-A952-F527760D887F}" sibTransId="{90E9FB9F-7EB3-4060-B3E5-0F1CAF2D0415}"/>
    <dgm:cxn modelId="{B5396530-56AB-482E-9EB5-C294C251C5A8}" type="presOf" srcId="{17E69FA5-059E-4414-9983-EB4D73BB7FF0}" destId="{2CB4DF8A-857F-4AA0-81CE-3B585595CC1A}" srcOrd="0" destOrd="0" presId="urn:microsoft.com/office/officeart/2005/8/layout/orgChart1"/>
    <dgm:cxn modelId="{695D2940-F6D1-4BF9-8DF5-5E633213D583}" type="presOf" srcId="{17E69FA5-059E-4414-9983-EB4D73BB7FF0}" destId="{8670E66C-AE04-45B5-AD2D-5AC5905E02DF}" srcOrd="1" destOrd="0" presId="urn:microsoft.com/office/officeart/2005/8/layout/orgChart1"/>
    <dgm:cxn modelId="{D82FF15C-7E9B-4B9E-BA37-F2CBD937E5B5}" type="presOf" srcId="{734CC42C-6AF3-4CFD-9DC1-78E919E0A922}" destId="{7CEEA245-B280-465C-B59D-B025C8EFAA45}" srcOrd="0" destOrd="0" presId="urn:microsoft.com/office/officeart/2005/8/layout/orgChart1"/>
    <dgm:cxn modelId="{C37DEC5A-7D3F-4076-A001-8BA6E63C1BA5}" type="presOf" srcId="{F3628058-7D51-4C60-8B21-D49800EAF7DD}" destId="{3BF600CA-F04C-4709-8749-5AB3747000EE}" srcOrd="0" destOrd="0" presId="urn:microsoft.com/office/officeart/2005/8/layout/orgChart1"/>
    <dgm:cxn modelId="{C5828C7C-42CA-46E0-9AD2-871D19C56BAD}" type="presOf" srcId="{F3628058-7D51-4C60-8B21-D49800EAF7DD}" destId="{0015B5F9-5D1F-4CB9-BF2A-5E249F1778E9}" srcOrd="1" destOrd="0" presId="urn:microsoft.com/office/officeart/2005/8/layout/orgChart1"/>
    <dgm:cxn modelId="{E0E19C89-6B42-45F7-8249-6CB4590D3960}" type="presOf" srcId="{515B32A5-2770-43D5-A952-F527760D887F}" destId="{9EA8754A-D9C5-47AB-9F2A-BD4951932ED3}" srcOrd="0" destOrd="0" presId="urn:microsoft.com/office/officeart/2005/8/layout/orgChart1"/>
    <dgm:cxn modelId="{1F7476B9-9935-4059-932F-E3A63ABD1165}" srcId="{4F31B58C-AB66-46AD-84BE-E9A050617CD2}" destId="{F3628058-7D51-4C60-8B21-D49800EAF7DD}" srcOrd="1" destOrd="0" parTransId="{E49BC031-3CB7-4144-9222-98959630E9AD}" sibTransId="{65C7E8AD-999F-49D8-B738-6033BEDC478F}"/>
    <dgm:cxn modelId="{6CCE1DD7-8466-44A2-BBC2-E0CA3E7CAE00}" type="presOf" srcId="{4F31B58C-AB66-46AD-84BE-E9A050617CD2}" destId="{8861B41E-9012-4A6F-96BA-1643BEDC9344}" srcOrd="0" destOrd="0" presId="urn:microsoft.com/office/officeart/2005/8/layout/orgChart1"/>
    <dgm:cxn modelId="{AF59E2D8-B46B-49DE-AA20-BDAAC4D480BE}" srcId="{734CC42C-6AF3-4CFD-9DC1-78E919E0A922}" destId="{4F31B58C-AB66-46AD-84BE-E9A050617CD2}" srcOrd="0" destOrd="0" parTransId="{F7CFCA92-108B-45E0-A364-9B4D81C65021}" sibTransId="{65F62717-63EB-4B36-9C65-C2FC5D353795}"/>
    <dgm:cxn modelId="{B8E379E7-7E53-4E56-8C39-AA7DCEAF11CD}" type="presOf" srcId="{4F31B58C-AB66-46AD-84BE-E9A050617CD2}" destId="{E337EF36-ED06-47AC-ABB5-2307EA0393CA}" srcOrd="1" destOrd="0" presId="urn:microsoft.com/office/officeart/2005/8/layout/orgChart1"/>
    <dgm:cxn modelId="{647F9705-A9B9-4B76-843D-A097263F3C1D}" type="presParOf" srcId="{7CEEA245-B280-465C-B59D-B025C8EFAA45}" destId="{EAB919DB-8D2B-4FBC-8C71-015BE3AC8401}" srcOrd="0" destOrd="0" presId="urn:microsoft.com/office/officeart/2005/8/layout/orgChart1"/>
    <dgm:cxn modelId="{39EB7E67-B286-40C7-819E-A213C71992DC}" type="presParOf" srcId="{EAB919DB-8D2B-4FBC-8C71-015BE3AC8401}" destId="{EF77AB96-C1AC-4C1E-8F4D-E800794EAE33}" srcOrd="0" destOrd="0" presId="urn:microsoft.com/office/officeart/2005/8/layout/orgChart1"/>
    <dgm:cxn modelId="{7C859718-8BB8-465B-BE5D-A781AF7847D9}" type="presParOf" srcId="{EF77AB96-C1AC-4C1E-8F4D-E800794EAE33}" destId="{8861B41E-9012-4A6F-96BA-1643BEDC9344}" srcOrd="0" destOrd="0" presId="urn:microsoft.com/office/officeart/2005/8/layout/orgChart1"/>
    <dgm:cxn modelId="{D4304AE0-AA87-4A51-9EE6-5F64FDFFE528}" type="presParOf" srcId="{EF77AB96-C1AC-4C1E-8F4D-E800794EAE33}" destId="{E337EF36-ED06-47AC-ABB5-2307EA0393CA}" srcOrd="1" destOrd="0" presId="urn:microsoft.com/office/officeart/2005/8/layout/orgChart1"/>
    <dgm:cxn modelId="{19A671EC-E2D4-43B2-BF03-ABF1B6CB3999}" type="presParOf" srcId="{EAB919DB-8D2B-4FBC-8C71-015BE3AC8401}" destId="{2AA25B0F-243E-4792-8E14-A00611054B8A}" srcOrd="1" destOrd="0" presId="urn:microsoft.com/office/officeart/2005/8/layout/orgChart1"/>
    <dgm:cxn modelId="{36D5BDFF-230E-45CE-BDAA-97C1D0A3C5D2}" type="presParOf" srcId="{2AA25B0F-243E-4792-8E14-A00611054B8A}" destId="{9EA8754A-D9C5-47AB-9F2A-BD4951932ED3}" srcOrd="0" destOrd="0" presId="urn:microsoft.com/office/officeart/2005/8/layout/orgChart1"/>
    <dgm:cxn modelId="{FD026F35-B02A-4996-8DFA-28ECC6FADCE1}" type="presParOf" srcId="{2AA25B0F-243E-4792-8E14-A00611054B8A}" destId="{76F36FED-F821-4B6B-BCAC-F118B46774B3}" srcOrd="1" destOrd="0" presId="urn:microsoft.com/office/officeart/2005/8/layout/orgChart1"/>
    <dgm:cxn modelId="{47F5F55E-6AF4-40B7-B36E-E3C3C8EF8B9C}" type="presParOf" srcId="{76F36FED-F821-4B6B-BCAC-F118B46774B3}" destId="{5E13E130-19C1-43FC-B1F4-A590AB9F1A84}" srcOrd="0" destOrd="0" presId="urn:microsoft.com/office/officeart/2005/8/layout/orgChart1"/>
    <dgm:cxn modelId="{2ECC882F-B9A3-420C-946F-0CAF43A5E368}" type="presParOf" srcId="{5E13E130-19C1-43FC-B1F4-A590AB9F1A84}" destId="{2CB4DF8A-857F-4AA0-81CE-3B585595CC1A}" srcOrd="0" destOrd="0" presId="urn:microsoft.com/office/officeart/2005/8/layout/orgChart1"/>
    <dgm:cxn modelId="{8729ED6F-6525-4862-A4E8-2DDBC62DE86D}" type="presParOf" srcId="{5E13E130-19C1-43FC-B1F4-A590AB9F1A84}" destId="{8670E66C-AE04-45B5-AD2D-5AC5905E02DF}" srcOrd="1" destOrd="0" presId="urn:microsoft.com/office/officeart/2005/8/layout/orgChart1"/>
    <dgm:cxn modelId="{AC30F841-FA59-448A-81DD-7477A027A19D}" type="presParOf" srcId="{76F36FED-F821-4B6B-BCAC-F118B46774B3}" destId="{40DF8505-B02E-467B-B74D-15E19A26EE00}" srcOrd="1" destOrd="0" presId="urn:microsoft.com/office/officeart/2005/8/layout/orgChart1"/>
    <dgm:cxn modelId="{6C3AA45E-B740-4B21-9E66-CA8BC90E850A}" type="presParOf" srcId="{76F36FED-F821-4B6B-BCAC-F118B46774B3}" destId="{9A9771E2-D689-4F69-8576-7949DE54703F}" srcOrd="2" destOrd="0" presId="urn:microsoft.com/office/officeart/2005/8/layout/orgChart1"/>
    <dgm:cxn modelId="{E863C20A-C73B-490C-8846-C72E8B69C57D}" type="presParOf" srcId="{2AA25B0F-243E-4792-8E14-A00611054B8A}" destId="{B4BE4A58-1DE1-48B3-9F4E-1F130B487B19}" srcOrd="2" destOrd="0" presId="urn:microsoft.com/office/officeart/2005/8/layout/orgChart1"/>
    <dgm:cxn modelId="{E2AE1A52-B598-418D-A992-F53CFEBC42EF}" type="presParOf" srcId="{2AA25B0F-243E-4792-8E14-A00611054B8A}" destId="{7EE3342C-D536-4042-84BC-AE6DE421B111}" srcOrd="3" destOrd="0" presId="urn:microsoft.com/office/officeart/2005/8/layout/orgChart1"/>
    <dgm:cxn modelId="{593E10FD-8CCB-4A67-9351-29B2ABF58CBC}" type="presParOf" srcId="{7EE3342C-D536-4042-84BC-AE6DE421B111}" destId="{A1D66004-25A3-4AB4-924A-F36AA40B1BCF}" srcOrd="0" destOrd="0" presId="urn:microsoft.com/office/officeart/2005/8/layout/orgChart1"/>
    <dgm:cxn modelId="{3BB46B69-B5BC-40A5-916C-264CC2428F9A}" type="presParOf" srcId="{A1D66004-25A3-4AB4-924A-F36AA40B1BCF}" destId="{3BF600CA-F04C-4709-8749-5AB3747000EE}" srcOrd="0" destOrd="0" presId="urn:microsoft.com/office/officeart/2005/8/layout/orgChart1"/>
    <dgm:cxn modelId="{F2C8F044-0C7A-4702-BD03-E58865BD11DE}" type="presParOf" srcId="{A1D66004-25A3-4AB4-924A-F36AA40B1BCF}" destId="{0015B5F9-5D1F-4CB9-BF2A-5E249F1778E9}" srcOrd="1" destOrd="0" presId="urn:microsoft.com/office/officeart/2005/8/layout/orgChart1"/>
    <dgm:cxn modelId="{3B382FBC-178E-476B-92CC-28B730A93A00}" type="presParOf" srcId="{7EE3342C-D536-4042-84BC-AE6DE421B111}" destId="{C52CF561-0411-4774-A902-2912DF7EF8C1}" srcOrd="1" destOrd="0" presId="urn:microsoft.com/office/officeart/2005/8/layout/orgChart1"/>
    <dgm:cxn modelId="{A92E5907-3CE6-4D6C-A20E-F1DA8179BF2A}" type="presParOf" srcId="{7EE3342C-D536-4042-84BC-AE6DE421B111}" destId="{70821B29-21AE-4740-877B-83E90519484E}" srcOrd="2" destOrd="0" presId="urn:microsoft.com/office/officeart/2005/8/layout/orgChart1"/>
    <dgm:cxn modelId="{5FDCD473-2C42-4462-97AB-2FB7CBA0E970}" type="presParOf" srcId="{EAB919DB-8D2B-4FBC-8C71-015BE3AC8401}" destId="{78907F26-43EB-4F80-A582-5734F2FC2201}" srcOrd="2" destOrd="0" presId="urn:microsoft.com/office/officeart/2005/8/layout/orgChart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0EDE2810-5DC0-46AA-AACA-247FF47F7719}" type="doc">
      <dgm:prSet loTypeId="urn:microsoft.com/office/officeart/2005/8/layout/vList2" loCatId="list" qsTypeId="urn:microsoft.com/office/officeart/2005/8/quickstyle/simple5" qsCatId="simple" csTypeId="urn:microsoft.com/office/officeart/2005/8/colors/colorful1" csCatId="colorful" phldr="1"/>
      <dgm:spPr/>
      <dgm:t>
        <a:bodyPr/>
        <a:lstStyle/>
        <a:p>
          <a:endParaRPr lang="en-US"/>
        </a:p>
      </dgm:t>
    </dgm:pt>
    <dgm:pt modelId="{EB57C72B-5EB2-4EDD-AA94-DD2625266671}">
      <dgm:prSet phldrT="[Text]"/>
      <dgm:spPr/>
      <dgm:t>
        <a:bodyPr/>
        <a:lstStyle/>
        <a:p>
          <a:pPr>
            <a:buFont typeface="+mj-lt"/>
            <a:buAutoNum type="arabicPeriod"/>
          </a:pPr>
          <a:r>
            <a:rPr lang="en-US" b="0" i="0" dirty="0">
              <a:solidFill>
                <a:schemeClr val="tx1"/>
              </a:solidFill>
              <a:effectLst>
                <a:outerShdw blurRad="38100" dist="38100" dir="2700000" algn="tl">
                  <a:srgbClr val="000000">
                    <a:alpha val="43137"/>
                  </a:srgbClr>
                </a:outerShdw>
              </a:effectLst>
            </a:rPr>
            <a:t>Minimum correction of 2-3 mmol/L per day</a:t>
          </a:r>
          <a:endParaRPr lang="en-US" dirty="0">
            <a:solidFill>
              <a:schemeClr val="tx1"/>
            </a:solidFill>
            <a:effectLst>
              <a:outerShdw blurRad="38100" dist="38100" dir="2700000" algn="tl">
                <a:srgbClr val="000000">
                  <a:alpha val="43137"/>
                </a:srgbClr>
              </a:outerShdw>
            </a:effectLst>
          </a:endParaRPr>
        </a:p>
      </dgm:t>
    </dgm:pt>
    <dgm:pt modelId="{B01D141D-86E0-4915-8D13-57EDDEE44D9B}" type="parTrans" cxnId="{0F001E19-CA88-42D6-9F61-9A2EAF4BE609}">
      <dgm:prSet/>
      <dgm:spPr/>
      <dgm:t>
        <a:bodyPr/>
        <a:lstStyle/>
        <a:p>
          <a:endParaRPr lang="en-US"/>
        </a:p>
      </dgm:t>
    </dgm:pt>
    <dgm:pt modelId="{76FD7B3D-C902-45E6-93E1-CDEB79F08564}" type="sibTrans" cxnId="{0F001E19-CA88-42D6-9F61-9A2EAF4BE609}">
      <dgm:prSet/>
      <dgm:spPr/>
      <dgm:t>
        <a:bodyPr/>
        <a:lstStyle/>
        <a:p>
          <a:endParaRPr lang="en-US"/>
        </a:p>
      </dgm:t>
    </dgm:pt>
    <dgm:pt modelId="{596E1402-AEF5-4A7E-AC9A-E29AA229D740}">
      <dgm:prSet/>
      <dgm:spPr/>
      <dgm:t>
        <a:bodyPr/>
        <a:lstStyle/>
        <a:p>
          <a:r>
            <a:rPr lang="en-US" b="0" i="0" dirty="0">
              <a:solidFill>
                <a:schemeClr val="tx1"/>
              </a:solidFill>
              <a:effectLst>
                <a:outerShdw blurRad="38100" dist="38100" dir="2700000" algn="tl">
                  <a:srgbClr val="000000">
                    <a:alpha val="43137"/>
                  </a:srgbClr>
                </a:outerShdw>
              </a:effectLst>
            </a:rPr>
            <a:t>Minimum correction of 4-8 mmol/L per day</a:t>
          </a:r>
          <a:endParaRPr lang="en-US" dirty="0">
            <a:solidFill>
              <a:schemeClr val="tx1"/>
            </a:solidFill>
            <a:effectLst>
              <a:outerShdw blurRad="38100" dist="38100" dir="2700000" algn="tl">
                <a:srgbClr val="000000">
                  <a:alpha val="43137"/>
                </a:srgbClr>
              </a:outerShdw>
            </a:effectLst>
          </a:endParaRPr>
        </a:p>
      </dgm:t>
    </dgm:pt>
    <dgm:pt modelId="{D207EE62-CCA0-4027-AB86-8086E02DB98B}" type="parTrans" cxnId="{C24825CC-5A96-4553-8E0B-79009DF98C61}">
      <dgm:prSet/>
      <dgm:spPr/>
      <dgm:t>
        <a:bodyPr/>
        <a:lstStyle/>
        <a:p>
          <a:endParaRPr lang="en-US"/>
        </a:p>
      </dgm:t>
    </dgm:pt>
    <dgm:pt modelId="{C4773DE0-E7D5-4EDD-A35F-08BAA467C490}" type="sibTrans" cxnId="{C24825CC-5A96-4553-8E0B-79009DF98C61}">
      <dgm:prSet/>
      <dgm:spPr/>
      <dgm:t>
        <a:bodyPr/>
        <a:lstStyle/>
        <a:p>
          <a:endParaRPr lang="en-US"/>
        </a:p>
      </dgm:t>
    </dgm:pt>
    <dgm:pt modelId="{E6C0B5A4-86DC-4536-ACFA-39A0F16EF728}">
      <dgm:prSet/>
      <dgm:spPr/>
      <dgm:t>
        <a:bodyPr/>
        <a:lstStyle/>
        <a:p>
          <a:r>
            <a:rPr lang="en-US" b="0" i="0" dirty="0">
              <a:solidFill>
                <a:schemeClr val="tx1"/>
              </a:solidFill>
              <a:effectLst>
                <a:outerShdw blurRad="38100" dist="38100" dir="2700000" algn="tl">
                  <a:srgbClr val="000000">
                    <a:alpha val="43137"/>
                  </a:srgbClr>
                </a:outerShdw>
              </a:effectLst>
            </a:rPr>
            <a:t>Maximum correction of 8 mmol/L in any 24-hour period</a:t>
          </a:r>
          <a:endParaRPr lang="en-US" dirty="0">
            <a:solidFill>
              <a:schemeClr val="tx1"/>
            </a:solidFill>
            <a:effectLst>
              <a:outerShdw blurRad="38100" dist="38100" dir="2700000" algn="tl">
                <a:srgbClr val="000000">
                  <a:alpha val="43137"/>
                </a:srgbClr>
              </a:outerShdw>
            </a:effectLst>
          </a:endParaRPr>
        </a:p>
      </dgm:t>
    </dgm:pt>
    <dgm:pt modelId="{BA5C5977-DDE3-4065-B7BF-EC35E64C9A83}" type="parTrans" cxnId="{ED9A5DC3-6F15-4206-8A7D-5F210365CEA6}">
      <dgm:prSet/>
      <dgm:spPr/>
      <dgm:t>
        <a:bodyPr/>
        <a:lstStyle/>
        <a:p>
          <a:endParaRPr lang="en-US"/>
        </a:p>
      </dgm:t>
    </dgm:pt>
    <dgm:pt modelId="{F2D317CC-6DDB-46DD-84FF-1F0F2DE46063}" type="sibTrans" cxnId="{ED9A5DC3-6F15-4206-8A7D-5F210365CEA6}">
      <dgm:prSet/>
      <dgm:spPr/>
      <dgm:t>
        <a:bodyPr/>
        <a:lstStyle/>
        <a:p>
          <a:endParaRPr lang="en-US"/>
        </a:p>
      </dgm:t>
    </dgm:pt>
    <dgm:pt modelId="{F41EACB8-A911-4D25-A8C6-8CB7A441731E}">
      <dgm:prSet/>
      <dgm:spPr/>
      <dgm:t>
        <a:bodyPr/>
        <a:lstStyle/>
        <a:p>
          <a:r>
            <a:rPr lang="en-US" b="0" i="0" dirty="0">
              <a:solidFill>
                <a:schemeClr val="tx1"/>
              </a:solidFill>
              <a:effectLst>
                <a:outerShdw blurRad="38100" dist="38100" dir="2700000" algn="tl">
                  <a:srgbClr val="000000">
                    <a:alpha val="43137"/>
                  </a:srgbClr>
                </a:outerShdw>
              </a:effectLst>
            </a:rPr>
            <a:t>Maximum correction of 20 mmol/L in any 48-hour period</a:t>
          </a:r>
          <a:endParaRPr lang="en-US" dirty="0">
            <a:solidFill>
              <a:schemeClr val="tx1"/>
            </a:solidFill>
            <a:effectLst>
              <a:outerShdw blurRad="38100" dist="38100" dir="2700000" algn="tl">
                <a:srgbClr val="000000">
                  <a:alpha val="43137"/>
                </a:srgbClr>
              </a:outerShdw>
            </a:effectLst>
          </a:endParaRPr>
        </a:p>
      </dgm:t>
    </dgm:pt>
    <dgm:pt modelId="{B9D16ED5-29B4-49AA-A2FD-FCC9FD7620FB}" type="parTrans" cxnId="{F14F22B7-DF19-42FA-AC26-BF4323849572}">
      <dgm:prSet/>
      <dgm:spPr/>
      <dgm:t>
        <a:bodyPr/>
        <a:lstStyle/>
        <a:p>
          <a:endParaRPr lang="en-US"/>
        </a:p>
      </dgm:t>
    </dgm:pt>
    <dgm:pt modelId="{7D1D593F-0821-4C71-8D20-E35CD5FB18A6}" type="sibTrans" cxnId="{F14F22B7-DF19-42FA-AC26-BF4323849572}">
      <dgm:prSet/>
      <dgm:spPr/>
      <dgm:t>
        <a:bodyPr/>
        <a:lstStyle/>
        <a:p>
          <a:endParaRPr lang="en-US"/>
        </a:p>
      </dgm:t>
    </dgm:pt>
    <dgm:pt modelId="{FCD9199B-A4FE-4BBA-8C08-A5044B2574E6}" type="pres">
      <dgm:prSet presAssocID="{0EDE2810-5DC0-46AA-AACA-247FF47F7719}" presName="linear" presStyleCnt="0">
        <dgm:presLayoutVars>
          <dgm:animLvl val="lvl"/>
          <dgm:resizeHandles val="exact"/>
        </dgm:presLayoutVars>
      </dgm:prSet>
      <dgm:spPr/>
    </dgm:pt>
    <dgm:pt modelId="{21FE871B-7140-4B28-B340-0C0BD1D54DCF}" type="pres">
      <dgm:prSet presAssocID="{EB57C72B-5EB2-4EDD-AA94-DD2625266671}" presName="parentText" presStyleLbl="node1" presStyleIdx="0" presStyleCnt="4">
        <dgm:presLayoutVars>
          <dgm:chMax val="0"/>
          <dgm:bulletEnabled val="1"/>
        </dgm:presLayoutVars>
      </dgm:prSet>
      <dgm:spPr/>
    </dgm:pt>
    <dgm:pt modelId="{276A712B-0A01-4FF5-B319-C356416E0A18}" type="pres">
      <dgm:prSet presAssocID="{76FD7B3D-C902-45E6-93E1-CDEB79F08564}" presName="spacer" presStyleCnt="0"/>
      <dgm:spPr/>
    </dgm:pt>
    <dgm:pt modelId="{BD0E449F-29DD-48EE-8448-EF88577D5855}" type="pres">
      <dgm:prSet presAssocID="{596E1402-AEF5-4A7E-AC9A-E29AA229D740}" presName="parentText" presStyleLbl="node1" presStyleIdx="1" presStyleCnt="4">
        <dgm:presLayoutVars>
          <dgm:chMax val="0"/>
          <dgm:bulletEnabled val="1"/>
        </dgm:presLayoutVars>
      </dgm:prSet>
      <dgm:spPr/>
    </dgm:pt>
    <dgm:pt modelId="{A961F276-597D-4636-9CC9-CCFAE74C9CD2}" type="pres">
      <dgm:prSet presAssocID="{C4773DE0-E7D5-4EDD-A35F-08BAA467C490}" presName="spacer" presStyleCnt="0"/>
      <dgm:spPr/>
    </dgm:pt>
    <dgm:pt modelId="{1C20F42A-E33C-42E8-A689-01B08E9B0480}" type="pres">
      <dgm:prSet presAssocID="{E6C0B5A4-86DC-4536-ACFA-39A0F16EF728}" presName="parentText" presStyleLbl="node1" presStyleIdx="2" presStyleCnt="4">
        <dgm:presLayoutVars>
          <dgm:chMax val="0"/>
          <dgm:bulletEnabled val="1"/>
        </dgm:presLayoutVars>
      </dgm:prSet>
      <dgm:spPr/>
    </dgm:pt>
    <dgm:pt modelId="{16A27669-A662-41FC-BC66-AD25093D5D26}" type="pres">
      <dgm:prSet presAssocID="{F2D317CC-6DDB-46DD-84FF-1F0F2DE46063}" presName="spacer" presStyleCnt="0"/>
      <dgm:spPr/>
    </dgm:pt>
    <dgm:pt modelId="{E364E59D-A933-4907-BC54-CBB947DE3190}" type="pres">
      <dgm:prSet presAssocID="{F41EACB8-A911-4D25-A8C6-8CB7A441731E}" presName="parentText" presStyleLbl="node1" presStyleIdx="3" presStyleCnt="4">
        <dgm:presLayoutVars>
          <dgm:chMax val="0"/>
          <dgm:bulletEnabled val="1"/>
        </dgm:presLayoutVars>
      </dgm:prSet>
      <dgm:spPr/>
    </dgm:pt>
  </dgm:ptLst>
  <dgm:cxnLst>
    <dgm:cxn modelId="{A849AF12-9F30-4047-B52B-95B25ED4D3BA}" type="presOf" srcId="{0EDE2810-5DC0-46AA-AACA-247FF47F7719}" destId="{FCD9199B-A4FE-4BBA-8C08-A5044B2574E6}" srcOrd="0" destOrd="0" presId="urn:microsoft.com/office/officeart/2005/8/layout/vList2"/>
    <dgm:cxn modelId="{0F001E19-CA88-42D6-9F61-9A2EAF4BE609}" srcId="{0EDE2810-5DC0-46AA-AACA-247FF47F7719}" destId="{EB57C72B-5EB2-4EDD-AA94-DD2625266671}" srcOrd="0" destOrd="0" parTransId="{B01D141D-86E0-4915-8D13-57EDDEE44D9B}" sibTransId="{76FD7B3D-C902-45E6-93E1-CDEB79F08564}"/>
    <dgm:cxn modelId="{561E8522-BC8A-45B3-94D8-F19C50910204}" type="presOf" srcId="{F41EACB8-A911-4D25-A8C6-8CB7A441731E}" destId="{E364E59D-A933-4907-BC54-CBB947DE3190}" srcOrd="0" destOrd="0" presId="urn:microsoft.com/office/officeart/2005/8/layout/vList2"/>
    <dgm:cxn modelId="{4F222E7F-75ED-4648-BA95-CC64AD7A2173}" type="presOf" srcId="{EB57C72B-5EB2-4EDD-AA94-DD2625266671}" destId="{21FE871B-7140-4B28-B340-0C0BD1D54DCF}" srcOrd="0" destOrd="0" presId="urn:microsoft.com/office/officeart/2005/8/layout/vList2"/>
    <dgm:cxn modelId="{0FC40F8C-47BE-4774-83BD-90CACAFD6BB3}" type="presOf" srcId="{596E1402-AEF5-4A7E-AC9A-E29AA229D740}" destId="{BD0E449F-29DD-48EE-8448-EF88577D5855}" srcOrd="0" destOrd="0" presId="urn:microsoft.com/office/officeart/2005/8/layout/vList2"/>
    <dgm:cxn modelId="{F14F22B7-DF19-42FA-AC26-BF4323849572}" srcId="{0EDE2810-5DC0-46AA-AACA-247FF47F7719}" destId="{F41EACB8-A911-4D25-A8C6-8CB7A441731E}" srcOrd="3" destOrd="0" parTransId="{B9D16ED5-29B4-49AA-A2FD-FCC9FD7620FB}" sibTransId="{7D1D593F-0821-4C71-8D20-E35CD5FB18A6}"/>
    <dgm:cxn modelId="{ED9A5DC3-6F15-4206-8A7D-5F210365CEA6}" srcId="{0EDE2810-5DC0-46AA-AACA-247FF47F7719}" destId="{E6C0B5A4-86DC-4536-ACFA-39A0F16EF728}" srcOrd="2" destOrd="0" parTransId="{BA5C5977-DDE3-4065-B7BF-EC35E64C9A83}" sibTransId="{F2D317CC-6DDB-46DD-84FF-1F0F2DE46063}"/>
    <dgm:cxn modelId="{C24825CC-5A96-4553-8E0B-79009DF98C61}" srcId="{0EDE2810-5DC0-46AA-AACA-247FF47F7719}" destId="{596E1402-AEF5-4A7E-AC9A-E29AA229D740}" srcOrd="1" destOrd="0" parTransId="{D207EE62-CCA0-4027-AB86-8086E02DB98B}" sibTransId="{C4773DE0-E7D5-4EDD-A35F-08BAA467C490}"/>
    <dgm:cxn modelId="{DAA927E9-D0A1-4875-B9E3-BC299A27D38F}" type="presOf" srcId="{E6C0B5A4-86DC-4536-ACFA-39A0F16EF728}" destId="{1C20F42A-E33C-42E8-A689-01B08E9B0480}" srcOrd="0" destOrd="0" presId="urn:microsoft.com/office/officeart/2005/8/layout/vList2"/>
    <dgm:cxn modelId="{5F1AA2B4-3105-4A95-BEC6-CC5BEFB18DB2}" type="presParOf" srcId="{FCD9199B-A4FE-4BBA-8C08-A5044B2574E6}" destId="{21FE871B-7140-4B28-B340-0C0BD1D54DCF}" srcOrd="0" destOrd="0" presId="urn:microsoft.com/office/officeart/2005/8/layout/vList2"/>
    <dgm:cxn modelId="{E1D854D6-09CA-4478-A1A0-CB2E4F30D501}" type="presParOf" srcId="{FCD9199B-A4FE-4BBA-8C08-A5044B2574E6}" destId="{276A712B-0A01-4FF5-B319-C356416E0A18}" srcOrd="1" destOrd="0" presId="urn:microsoft.com/office/officeart/2005/8/layout/vList2"/>
    <dgm:cxn modelId="{4C910E2E-1646-422C-BA88-A3245A822624}" type="presParOf" srcId="{FCD9199B-A4FE-4BBA-8C08-A5044B2574E6}" destId="{BD0E449F-29DD-48EE-8448-EF88577D5855}" srcOrd="2" destOrd="0" presId="urn:microsoft.com/office/officeart/2005/8/layout/vList2"/>
    <dgm:cxn modelId="{98E10E37-B917-4A21-BEC8-D87B3081189B}" type="presParOf" srcId="{FCD9199B-A4FE-4BBA-8C08-A5044B2574E6}" destId="{A961F276-597D-4636-9CC9-CCFAE74C9CD2}" srcOrd="3" destOrd="0" presId="urn:microsoft.com/office/officeart/2005/8/layout/vList2"/>
    <dgm:cxn modelId="{51736D7B-4513-4C73-87F5-0CE934B427F8}" type="presParOf" srcId="{FCD9199B-A4FE-4BBA-8C08-A5044B2574E6}" destId="{1C20F42A-E33C-42E8-A689-01B08E9B0480}" srcOrd="4" destOrd="0" presId="urn:microsoft.com/office/officeart/2005/8/layout/vList2"/>
    <dgm:cxn modelId="{0E0864FA-65F3-41AA-9020-D97E90680E16}" type="presParOf" srcId="{FCD9199B-A4FE-4BBA-8C08-A5044B2574E6}" destId="{16A27669-A662-41FC-BC66-AD25093D5D26}" srcOrd="5" destOrd="0" presId="urn:microsoft.com/office/officeart/2005/8/layout/vList2"/>
    <dgm:cxn modelId="{0F59F388-B5B7-4A1D-8085-E6DF331012D2}" type="presParOf" srcId="{FCD9199B-A4FE-4BBA-8C08-A5044B2574E6}" destId="{E364E59D-A933-4907-BC54-CBB947DE3190}"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91137F9F-972E-4FF5-A0C9-C19854A54563}" type="doc">
      <dgm:prSet loTypeId="urn:microsoft.com/office/officeart/2005/8/layout/default" loCatId="list" qsTypeId="urn:microsoft.com/office/officeart/2005/8/quickstyle/simple5" qsCatId="simple" csTypeId="urn:microsoft.com/office/officeart/2005/8/colors/accent0_3" csCatId="mainScheme" phldr="1"/>
      <dgm:spPr/>
      <dgm:t>
        <a:bodyPr/>
        <a:lstStyle/>
        <a:p>
          <a:endParaRPr lang="en-US"/>
        </a:p>
      </dgm:t>
    </dgm:pt>
    <dgm:pt modelId="{9C8AF3A6-57CF-442E-9D8D-85074B5190EC}">
      <dgm:prSet phldrT="[Text]"/>
      <dgm:spPr/>
      <dgm:t>
        <a:bodyPr/>
        <a:lstStyle/>
        <a:p>
          <a:r>
            <a:rPr lang="en-US">
              <a:effectLst>
                <a:outerShdw blurRad="38100" dist="38100" dir="2700000" algn="tl">
                  <a:srgbClr val="000000">
                    <a:alpha val="43137"/>
                  </a:srgbClr>
                </a:outerShdw>
              </a:effectLst>
            </a:rPr>
            <a:t>Na&lt;105</a:t>
          </a:r>
        </a:p>
        <a:p>
          <a:r>
            <a:rPr lang="en-US">
              <a:effectLst>
                <a:outerShdw blurRad="38100" dist="38100" dir="2700000" algn="tl">
                  <a:srgbClr val="000000">
                    <a:alpha val="43137"/>
                  </a:srgbClr>
                </a:outerShdw>
              </a:effectLst>
            </a:rPr>
            <a:t>Mod risk &lt;120</a:t>
          </a:r>
          <a:endParaRPr lang="en-US" dirty="0">
            <a:effectLst>
              <a:outerShdw blurRad="38100" dist="38100" dir="2700000" algn="tl">
                <a:srgbClr val="000000">
                  <a:alpha val="43137"/>
                </a:srgbClr>
              </a:outerShdw>
            </a:effectLst>
          </a:endParaRPr>
        </a:p>
      </dgm:t>
    </dgm:pt>
    <dgm:pt modelId="{69DF934A-D31E-41DB-A4D7-30D6579084B6}" type="parTrans" cxnId="{CAF61749-EB0E-4C48-8BD2-3061FD9AE1B2}">
      <dgm:prSet/>
      <dgm:spPr/>
      <dgm:t>
        <a:bodyPr/>
        <a:lstStyle/>
        <a:p>
          <a:endParaRPr lang="en-US"/>
        </a:p>
      </dgm:t>
    </dgm:pt>
    <dgm:pt modelId="{E87E6CB9-BF1E-4FA9-B612-2FD84B3C5B6A}" type="sibTrans" cxnId="{CAF61749-EB0E-4C48-8BD2-3061FD9AE1B2}">
      <dgm:prSet/>
      <dgm:spPr/>
      <dgm:t>
        <a:bodyPr/>
        <a:lstStyle/>
        <a:p>
          <a:endParaRPr lang="en-US"/>
        </a:p>
      </dgm:t>
    </dgm:pt>
    <dgm:pt modelId="{954CF6F0-213B-4057-8179-4ABA46C84E30}">
      <dgm:prSet phldrT="[Text]"/>
      <dgm:spPr/>
      <dgm:t>
        <a:bodyPr/>
        <a:lstStyle/>
        <a:p>
          <a:r>
            <a:rPr lang="en-US">
              <a:effectLst>
                <a:outerShdw blurRad="38100" dist="38100" dir="2700000" algn="tl">
                  <a:srgbClr val="000000">
                    <a:alpha val="43137"/>
                  </a:srgbClr>
                </a:outerShdw>
              </a:effectLst>
            </a:rPr>
            <a:t>Hypokalemia </a:t>
          </a:r>
          <a:endParaRPr lang="en-US" dirty="0">
            <a:effectLst>
              <a:outerShdw blurRad="38100" dist="38100" dir="2700000" algn="tl">
                <a:srgbClr val="000000">
                  <a:alpha val="43137"/>
                </a:srgbClr>
              </a:outerShdw>
            </a:effectLst>
          </a:endParaRPr>
        </a:p>
      </dgm:t>
    </dgm:pt>
    <dgm:pt modelId="{3630CB32-3F52-474F-912A-4DF57AA460BD}" type="parTrans" cxnId="{A9B52566-6EDA-40BE-8160-C42BEAE80D95}">
      <dgm:prSet/>
      <dgm:spPr/>
      <dgm:t>
        <a:bodyPr/>
        <a:lstStyle/>
        <a:p>
          <a:endParaRPr lang="en-US"/>
        </a:p>
      </dgm:t>
    </dgm:pt>
    <dgm:pt modelId="{C3F1A10B-DBCF-4808-A51E-481E3F9B2F8D}" type="sibTrans" cxnId="{A9B52566-6EDA-40BE-8160-C42BEAE80D95}">
      <dgm:prSet/>
      <dgm:spPr/>
      <dgm:t>
        <a:bodyPr/>
        <a:lstStyle/>
        <a:p>
          <a:endParaRPr lang="en-US"/>
        </a:p>
      </dgm:t>
    </dgm:pt>
    <dgm:pt modelId="{ADA97567-DD58-457F-9EBC-BBD9C6BA5F13}">
      <dgm:prSet phldrT="[Text]"/>
      <dgm:spPr/>
      <dgm:t>
        <a:bodyPr/>
        <a:lstStyle/>
        <a:p>
          <a:r>
            <a:rPr lang="en-US">
              <a:effectLst>
                <a:outerShdw blurRad="38100" dist="38100" dir="2700000" algn="tl">
                  <a:srgbClr val="000000">
                    <a:alpha val="43137"/>
                  </a:srgbClr>
                </a:outerShdw>
              </a:effectLst>
            </a:rPr>
            <a:t>Alcoholism </a:t>
          </a:r>
          <a:endParaRPr lang="en-US" dirty="0">
            <a:effectLst>
              <a:outerShdw blurRad="38100" dist="38100" dir="2700000" algn="tl">
                <a:srgbClr val="000000">
                  <a:alpha val="43137"/>
                </a:srgbClr>
              </a:outerShdw>
            </a:effectLst>
          </a:endParaRPr>
        </a:p>
      </dgm:t>
    </dgm:pt>
    <dgm:pt modelId="{1D3094D1-C006-41DF-A57D-E7A3DD421355}" type="parTrans" cxnId="{4E4FB361-FB6E-4DAB-B446-EC69E416522E}">
      <dgm:prSet/>
      <dgm:spPr/>
      <dgm:t>
        <a:bodyPr/>
        <a:lstStyle/>
        <a:p>
          <a:endParaRPr lang="en-US"/>
        </a:p>
      </dgm:t>
    </dgm:pt>
    <dgm:pt modelId="{8C06BCC4-1A47-475A-A7F4-6D3EF8E6C170}" type="sibTrans" cxnId="{4E4FB361-FB6E-4DAB-B446-EC69E416522E}">
      <dgm:prSet/>
      <dgm:spPr/>
      <dgm:t>
        <a:bodyPr/>
        <a:lstStyle/>
        <a:p>
          <a:endParaRPr lang="en-US"/>
        </a:p>
      </dgm:t>
    </dgm:pt>
    <dgm:pt modelId="{DD1901FD-F60F-4DF9-B6C4-71A4BE6A500F}">
      <dgm:prSet phldrT="[Text]"/>
      <dgm:spPr/>
      <dgm:t>
        <a:bodyPr/>
        <a:lstStyle/>
        <a:p>
          <a:r>
            <a:rPr lang="en-US">
              <a:effectLst>
                <a:outerShdw blurRad="38100" dist="38100" dir="2700000" algn="tl">
                  <a:srgbClr val="000000">
                    <a:alpha val="43137"/>
                  </a:srgbClr>
                </a:outerShdw>
              </a:effectLst>
            </a:rPr>
            <a:t>Malnutrition </a:t>
          </a:r>
          <a:endParaRPr lang="en-US" dirty="0">
            <a:effectLst>
              <a:outerShdw blurRad="38100" dist="38100" dir="2700000" algn="tl">
                <a:srgbClr val="000000">
                  <a:alpha val="43137"/>
                </a:srgbClr>
              </a:outerShdw>
            </a:effectLst>
          </a:endParaRPr>
        </a:p>
      </dgm:t>
    </dgm:pt>
    <dgm:pt modelId="{CFB76278-4C98-4B9F-B417-C942BCA2B36E}" type="parTrans" cxnId="{C615A543-67EC-4870-8E60-833BCAB5A41E}">
      <dgm:prSet/>
      <dgm:spPr/>
      <dgm:t>
        <a:bodyPr/>
        <a:lstStyle/>
        <a:p>
          <a:endParaRPr lang="en-US"/>
        </a:p>
      </dgm:t>
    </dgm:pt>
    <dgm:pt modelId="{956FA0CE-AFC7-4FB6-B619-05096BDEAF43}" type="sibTrans" cxnId="{C615A543-67EC-4870-8E60-833BCAB5A41E}">
      <dgm:prSet/>
      <dgm:spPr/>
      <dgm:t>
        <a:bodyPr/>
        <a:lstStyle/>
        <a:p>
          <a:endParaRPr lang="en-US"/>
        </a:p>
      </dgm:t>
    </dgm:pt>
    <dgm:pt modelId="{EF3E9294-D4E3-4650-803A-9508B79017F8}">
      <dgm:prSet phldrT="[Text]"/>
      <dgm:spPr/>
      <dgm:t>
        <a:bodyPr/>
        <a:lstStyle/>
        <a:p>
          <a:r>
            <a:rPr lang="en-US">
              <a:effectLst>
                <a:outerShdw blurRad="38100" dist="38100" dir="2700000" algn="tl">
                  <a:srgbClr val="000000">
                    <a:alpha val="43137"/>
                  </a:srgbClr>
                </a:outerShdw>
              </a:effectLst>
            </a:rPr>
            <a:t>Severe liver disease</a:t>
          </a:r>
          <a:endParaRPr lang="en-US" dirty="0">
            <a:effectLst>
              <a:outerShdw blurRad="38100" dist="38100" dir="2700000" algn="tl">
                <a:srgbClr val="000000">
                  <a:alpha val="43137"/>
                </a:srgbClr>
              </a:outerShdw>
            </a:effectLst>
          </a:endParaRPr>
        </a:p>
      </dgm:t>
    </dgm:pt>
    <dgm:pt modelId="{EFA16575-C964-4D08-ABCB-1E9FA010959C}" type="parTrans" cxnId="{AF5CED6C-0237-4BDD-93E6-D7445F2426A0}">
      <dgm:prSet/>
      <dgm:spPr/>
      <dgm:t>
        <a:bodyPr/>
        <a:lstStyle/>
        <a:p>
          <a:endParaRPr lang="en-US"/>
        </a:p>
      </dgm:t>
    </dgm:pt>
    <dgm:pt modelId="{36DBEF0D-00CD-4533-B7DD-72A5A1ABF468}" type="sibTrans" cxnId="{AF5CED6C-0237-4BDD-93E6-D7445F2426A0}">
      <dgm:prSet/>
      <dgm:spPr/>
      <dgm:t>
        <a:bodyPr/>
        <a:lstStyle/>
        <a:p>
          <a:endParaRPr lang="en-US"/>
        </a:p>
      </dgm:t>
    </dgm:pt>
    <dgm:pt modelId="{59F5F216-AC04-4F86-8B8A-15F2B563CD3C}">
      <dgm:prSet phldrT="[Text]"/>
      <dgm:spPr/>
      <dgm:t>
        <a:bodyPr/>
        <a:lstStyle/>
        <a:p>
          <a:r>
            <a:rPr lang="en-US">
              <a:effectLst>
                <a:outerShdw blurRad="38100" dist="38100" dir="2700000" algn="tl">
                  <a:srgbClr val="000000">
                    <a:alpha val="43137"/>
                  </a:srgbClr>
                </a:outerShdw>
              </a:effectLst>
            </a:rPr>
            <a:t>Thiazides &amp; antidepressants</a:t>
          </a:r>
          <a:endParaRPr lang="en-US" dirty="0">
            <a:effectLst>
              <a:outerShdw blurRad="38100" dist="38100" dir="2700000" algn="tl">
                <a:srgbClr val="000000">
                  <a:alpha val="43137"/>
                </a:srgbClr>
              </a:outerShdw>
            </a:effectLst>
          </a:endParaRPr>
        </a:p>
      </dgm:t>
    </dgm:pt>
    <dgm:pt modelId="{5124FAB1-FD37-482E-A91D-D405EA3DC8DB}" type="parTrans" cxnId="{C3450FC6-4486-4381-9D3E-335BA2DD07C6}">
      <dgm:prSet/>
      <dgm:spPr/>
      <dgm:t>
        <a:bodyPr/>
        <a:lstStyle/>
        <a:p>
          <a:endParaRPr lang="en-US"/>
        </a:p>
      </dgm:t>
    </dgm:pt>
    <dgm:pt modelId="{5FB5D724-5B2F-4D15-8E9E-D8AF999C8179}" type="sibTrans" cxnId="{C3450FC6-4486-4381-9D3E-335BA2DD07C6}">
      <dgm:prSet/>
      <dgm:spPr/>
      <dgm:t>
        <a:bodyPr/>
        <a:lstStyle/>
        <a:p>
          <a:endParaRPr lang="en-US"/>
        </a:p>
      </dgm:t>
    </dgm:pt>
    <dgm:pt modelId="{17932762-6F3D-4F59-9CEA-13AF8B670FCB}" type="pres">
      <dgm:prSet presAssocID="{91137F9F-972E-4FF5-A0C9-C19854A54563}" presName="diagram" presStyleCnt="0">
        <dgm:presLayoutVars>
          <dgm:dir/>
          <dgm:resizeHandles val="exact"/>
        </dgm:presLayoutVars>
      </dgm:prSet>
      <dgm:spPr/>
    </dgm:pt>
    <dgm:pt modelId="{D755F0F8-78B9-4D98-8B6D-6BE2C65C505A}" type="pres">
      <dgm:prSet presAssocID="{9C8AF3A6-57CF-442E-9D8D-85074B5190EC}" presName="node" presStyleLbl="node1" presStyleIdx="0" presStyleCnt="6">
        <dgm:presLayoutVars>
          <dgm:bulletEnabled val="1"/>
        </dgm:presLayoutVars>
      </dgm:prSet>
      <dgm:spPr/>
    </dgm:pt>
    <dgm:pt modelId="{7324745E-9544-4C82-871F-B5EEA3598074}" type="pres">
      <dgm:prSet presAssocID="{E87E6CB9-BF1E-4FA9-B612-2FD84B3C5B6A}" presName="sibTrans" presStyleCnt="0"/>
      <dgm:spPr/>
    </dgm:pt>
    <dgm:pt modelId="{65C393EA-91C0-4706-910A-E3AC908A8EBB}" type="pres">
      <dgm:prSet presAssocID="{954CF6F0-213B-4057-8179-4ABA46C84E30}" presName="node" presStyleLbl="node1" presStyleIdx="1" presStyleCnt="6">
        <dgm:presLayoutVars>
          <dgm:bulletEnabled val="1"/>
        </dgm:presLayoutVars>
      </dgm:prSet>
      <dgm:spPr/>
    </dgm:pt>
    <dgm:pt modelId="{361F9FEA-3AE0-485C-8D15-7BA3984DA59C}" type="pres">
      <dgm:prSet presAssocID="{C3F1A10B-DBCF-4808-A51E-481E3F9B2F8D}" presName="sibTrans" presStyleCnt="0"/>
      <dgm:spPr/>
    </dgm:pt>
    <dgm:pt modelId="{A98D1E0F-FD82-4823-A804-45BDEDAB23D0}" type="pres">
      <dgm:prSet presAssocID="{ADA97567-DD58-457F-9EBC-BBD9C6BA5F13}" presName="node" presStyleLbl="node1" presStyleIdx="2" presStyleCnt="6">
        <dgm:presLayoutVars>
          <dgm:bulletEnabled val="1"/>
        </dgm:presLayoutVars>
      </dgm:prSet>
      <dgm:spPr/>
    </dgm:pt>
    <dgm:pt modelId="{6654D0C0-F6A2-4327-8C7B-4028526BBBE2}" type="pres">
      <dgm:prSet presAssocID="{8C06BCC4-1A47-475A-A7F4-6D3EF8E6C170}" presName="sibTrans" presStyleCnt="0"/>
      <dgm:spPr/>
    </dgm:pt>
    <dgm:pt modelId="{3043DF61-BA74-4C3A-8247-F5397B8EB5AF}" type="pres">
      <dgm:prSet presAssocID="{DD1901FD-F60F-4DF9-B6C4-71A4BE6A500F}" presName="node" presStyleLbl="node1" presStyleIdx="3" presStyleCnt="6">
        <dgm:presLayoutVars>
          <dgm:bulletEnabled val="1"/>
        </dgm:presLayoutVars>
      </dgm:prSet>
      <dgm:spPr/>
    </dgm:pt>
    <dgm:pt modelId="{50AFAC9A-1EEA-412E-81FD-75CDD38EBA55}" type="pres">
      <dgm:prSet presAssocID="{956FA0CE-AFC7-4FB6-B619-05096BDEAF43}" presName="sibTrans" presStyleCnt="0"/>
      <dgm:spPr/>
    </dgm:pt>
    <dgm:pt modelId="{85CE9A47-F00A-4D9C-A6D5-1A2DBC0CDE74}" type="pres">
      <dgm:prSet presAssocID="{EF3E9294-D4E3-4650-803A-9508B79017F8}" presName="node" presStyleLbl="node1" presStyleIdx="4" presStyleCnt="6">
        <dgm:presLayoutVars>
          <dgm:bulletEnabled val="1"/>
        </dgm:presLayoutVars>
      </dgm:prSet>
      <dgm:spPr/>
    </dgm:pt>
    <dgm:pt modelId="{88BF4F54-FE53-4631-8BF6-5831376FA53D}" type="pres">
      <dgm:prSet presAssocID="{36DBEF0D-00CD-4533-B7DD-72A5A1ABF468}" presName="sibTrans" presStyleCnt="0"/>
      <dgm:spPr/>
    </dgm:pt>
    <dgm:pt modelId="{B9530DF2-D243-43A2-8B9B-B087089FA954}" type="pres">
      <dgm:prSet presAssocID="{59F5F216-AC04-4F86-8B8A-15F2B563CD3C}" presName="node" presStyleLbl="node1" presStyleIdx="5" presStyleCnt="6">
        <dgm:presLayoutVars>
          <dgm:bulletEnabled val="1"/>
        </dgm:presLayoutVars>
      </dgm:prSet>
      <dgm:spPr/>
    </dgm:pt>
  </dgm:ptLst>
  <dgm:cxnLst>
    <dgm:cxn modelId="{7E8A973C-F1D8-416A-8C73-570783A100F5}" type="presOf" srcId="{DD1901FD-F60F-4DF9-B6C4-71A4BE6A500F}" destId="{3043DF61-BA74-4C3A-8247-F5397B8EB5AF}" srcOrd="0" destOrd="0" presId="urn:microsoft.com/office/officeart/2005/8/layout/default"/>
    <dgm:cxn modelId="{0D5E2F5E-4B5D-4CD5-9031-B9B21ED686DF}" type="presOf" srcId="{9C8AF3A6-57CF-442E-9D8D-85074B5190EC}" destId="{D755F0F8-78B9-4D98-8B6D-6BE2C65C505A}" srcOrd="0" destOrd="0" presId="urn:microsoft.com/office/officeart/2005/8/layout/default"/>
    <dgm:cxn modelId="{4E4FB361-FB6E-4DAB-B446-EC69E416522E}" srcId="{91137F9F-972E-4FF5-A0C9-C19854A54563}" destId="{ADA97567-DD58-457F-9EBC-BBD9C6BA5F13}" srcOrd="2" destOrd="0" parTransId="{1D3094D1-C006-41DF-A57D-E7A3DD421355}" sibTransId="{8C06BCC4-1A47-475A-A7F4-6D3EF8E6C170}"/>
    <dgm:cxn modelId="{C615A543-67EC-4870-8E60-833BCAB5A41E}" srcId="{91137F9F-972E-4FF5-A0C9-C19854A54563}" destId="{DD1901FD-F60F-4DF9-B6C4-71A4BE6A500F}" srcOrd="3" destOrd="0" parTransId="{CFB76278-4C98-4B9F-B417-C942BCA2B36E}" sibTransId="{956FA0CE-AFC7-4FB6-B619-05096BDEAF43}"/>
    <dgm:cxn modelId="{A9B52566-6EDA-40BE-8160-C42BEAE80D95}" srcId="{91137F9F-972E-4FF5-A0C9-C19854A54563}" destId="{954CF6F0-213B-4057-8179-4ABA46C84E30}" srcOrd="1" destOrd="0" parTransId="{3630CB32-3F52-474F-912A-4DF57AA460BD}" sibTransId="{C3F1A10B-DBCF-4808-A51E-481E3F9B2F8D}"/>
    <dgm:cxn modelId="{CAF61749-EB0E-4C48-8BD2-3061FD9AE1B2}" srcId="{91137F9F-972E-4FF5-A0C9-C19854A54563}" destId="{9C8AF3A6-57CF-442E-9D8D-85074B5190EC}" srcOrd="0" destOrd="0" parTransId="{69DF934A-D31E-41DB-A4D7-30D6579084B6}" sibTransId="{E87E6CB9-BF1E-4FA9-B612-2FD84B3C5B6A}"/>
    <dgm:cxn modelId="{AF5CED6C-0237-4BDD-93E6-D7445F2426A0}" srcId="{91137F9F-972E-4FF5-A0C9-C19854A54563}" destId="{EF3E9294-D4E3-4650-803A-9508B79017F8}" srcOrd="4" destOrd="0" parTransId="{EFA16575-C964-4D08-ABCB-1E9FA010959C}" sibTransId="{36DBEF0D-00CD-4533-B7DD-72A5A1ABF468}"/>
    <dgm:cxn modelId="{CB13CF70-338A-4F96-869D-6B2E29666E40}" type="presOf" srcId="{91137F9F-972E-4FF5-A0C9-C19854A54563}" destId="{17932762-6F3D-4F59-9CEA-13AF8B670FCB}" srcOrd="0" destOrd="0" presId="urn:microsoft.com/office/officeart/2005/8/layout/default"/>
    <dgm:cxn modelId="{9B74207F-192D-4320-B87A-7537CFFC6864}" type="presOf" srcId="{59F5F216-AC04-4F86-8B8A-15F2B563CD3C}" destId="{B9530DF2-D243-43A2-8B9B-B087089FA954}" srcOrd="0" destOrd="0" presId="urn:microsoft.com/office/officeart/2005/8/layout/default"/>
    <dgm:cxn modelId="{F1DBBE93-16E0-4ED5-AD2C-7637AFC62A53}" type="presOf" srcId="{ADA97567-DD58-457F-9EBC-BBD9C6BA5F13}" destId="{A98D1E0F-FD82-4823-A804-45BDEDAB23D0}" srcOrd="0" destOrd="0" presId="urn:microsoft.com/office/officeart/2005/8/layout/default"/>
    <dgm:cxn modelId="{67EA54BB-B3A2-43D7-B4B0-8007A5CD9C47}" type="presOf" srcId="{954CF6F0-213B-4057-8179-4ABA46C84E30}" destId="{65C393EA-91C0-4706-910A-E3AC908A8EBB}" srcOrd="0" destOrd="0" presId="urn:microsoft.com/office/officeart/2005/8/layout/default"/>
    <dgm:cxn modelId="{C3450FC6-4486-4381-9D3E-335BA2DD07C6}" srcId="{91137F9F-972E-4FF5-A0C9-C19854A54563}" destId="{59F5F216-AC04-4F86-8B8A-15F2B563CD3C}" srcOrd="5" destOrd="0" parTransId="{5124FAB1-FD37-482E-A91D-D405EA3DC8DB}" sibTransId="{5FB5D724-5B2F-4D15-8E9E-D8AF999C8179}"/>
    <dgm:cxn modelId="{E06AE4CC-DAA0-4412-AFDC-7EC53FDDBB83}" type="presOf" srcId="{EF3E9294-D4E3-4650-803A-9508B79017F8}" destId="{85CE9A47-F00A-4D9C-A6D5-1A2DBC0CDE74}" srcOrd="0" destOrd="0" presId="urn:microsoft.com/office/officeart/2005/8/layout/default"/>
    <dgm:cxn modelId="{4F2C5E06-E01F-45CE-89B1-AF8F75F1525B}" type="presParOf" srcId="{17932762-6F3D-4F59-9CEA-13AF8B670FCB}" destId="{D755F0F8-78B9-4D98-8B6D-6BE2C65C505A}" srcOrd="0" destOrd="0" presId="urn:microsoft.com/office/officeart/2005/8/layout/default"/>
    <dgm:cxn modelId="{D3EB55DD-7AA6-453A-ABA0-7332AABB13E8}" type="presParOf" srcId="{17932762-6F3D-4F59-9CEA-13AF8B670FCB}" destId="{7324745E-9544-4C82-871F-B5EEA3598074}" srcOrd="1" destOrd="0" presId="urn:microsoft.com/office/officeart/2005/8/layout/default"/>
    <dgm:cxn modelId="{E3E7D4ED-0B69-4586-B0EA-69C5C1E69C69}" type="presParOf" srcId="{17932762-6F3D-4F59-9CEA-13AF8B670FCB}" destId="{65C393EA-91C0-4706-910A-E3AC908A8EBB}" srcOrd="2" destOrd="0" presId="urn:microsoft.com/office/officeart/2005/8/layout/default"/>
    <dgm:cxn modelId="{C4C9CCE7-FBC4-493D-9EFA-A55D3CF99FBD}" type="presParOf" srcId="{17932762-6F3D-4F59-9CEA-13AF8B670FCB}" destId="{361F9FEA-3AE0-485C-8D15-7BA3984DA59C}" srcOrd="3" destOrd="0" presId="urn:microsoft.com/office/officeart/2005/8/layout/default"/>
    <dgm:cxn modelId="{E961BA6B-9F51-4A9F-9A0D-8CB7B8ADB044}" type="presParOf" srcId="{17932762-6F3D-4F59-9CEA-13AF8B670FCB}" destId="{A98D1E0F-FD82-4823-A804-45BDEDAB23D0}" srcOrd="4" destOrd="0" presId="urn:microsoft.com/office/officeart/2005/8/layout/default"/>
    <dgm:cxn modelId="{3D22B6BF-6ABB-41BA-8AAC-ECAF15CF43FC}" type="presParOf" srcId="{17932762-6F3D-4F59-9CEA-13AF8B670FCB}" destId="{6654D0C0-F6A2-4327-8C7B-4028526BBBE2}" srcOrd="5" destOrd="0" presId="urn:microsoft.com/office/officeart/2005/8/layout/default"/>
    <dgm:cxn modelId="{79213392-C582-40F1-9FAD-5FD2B9B937F1}" type="presParOf" srcId="{17932762-6F3D-4F59-9CEA-13AF8B670FCB}" destId="{3043DF61-BA74-4C3A-8247-F5397B8EB5AF}" srcOrd="6" destOrd="0" presId="urn:microsoft.com/office/officeart/2005/8/layout/default"/>
    <dgm:cxn modelId="{DE242026-C4A1-45B8-B804-11C8DC1D2CF7}" type="presParOf" srcId="{17932762-6F3D-4F59-9CEA-13AF8B670FCB}" destId="{50AFAC9A-1EEA-412E-81FD-75CDD38EBA55}" srcOrd="7" destOrd="0" presId="urn:microsoft.com/office/officeart/2005/8/layout/default"/>
    <dgm:cxn modelId="{CFB9C750-2A92-4849-9CB3-5949784C3251}" type="presParOf" srcId="{17932762-6F3D-4F59-9CEA-13AF8B670FCB}" destId="{85CE9A47-F00A-4D9C-A6D5-1A2DBC0CDE74}" srcOrd="8" destOrd="0" presId="urn:microsoft.com/office/officeart/2005/8/layout/default"/>
    <dgm:cxn modelId="{96D7AF34-6F9C-4EAD-B7BF-8FE60E4D6F18}" type="presParOf" srcId="{17932762-6F3D-4F59-9CEA-13AF8B670FCB}" destId="{88BF4F54-FE53-4631-8BF6-5831376FA53D}" srcOrd="9" destOrd="0" presId="urn:microsoft.com/office/officeart/2005/8/layout/default"/>
    <dgm:cxn modelId="{1FF6A90F-0BFE-43A1-8629-3277FE0E1228}" type="presParOf" srcId="{17932762-6F3D-4F59-9CEA-13AF8B670FCB}" destId="{B9530DF2-D243-43A2-8B9B-B087089FA954}"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2982ADC1-02AE-4B46-9F64-0373FB5BB7EC}"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n-US"/>
        </a:p>
      </dgm:t>
    </dgm:pt>
    <dgm:pt modelId="{F99EDE9D-44A2-4FF8-A426-6D99036207FC}">
      <dgm:prSet phldrT="[Text]">
        <dgm:style>
          <a:lnRef idx="1">
            <a:schemeClr val="accent5"/>
          </a:lnRef>
          <a:fillRef idx="2">
            <a:schemeClr val="accent5"/>
          </a:fillRef>
          <a:effectRef idx="1">
            <a:schemeClr val="accent5"/>
          </a:effectRef>
          <a:fontRef idx="minor">
            <a:schemeClr val="dk1"/>
          </a:fontRef>
        </dgm:style>
      </dgm:prSet>
      <dgm:spPr/>
      <dgm:t>
        <a:bodyPr/>
        <a:lstStyle/>
        <a:p>
          <a:r>
            <a:rPr lang="en-US" dirty="0"/>
            <a:t>Limit correction to 4-6 mmol/l</a:t>
          </a:r>
        </a:p>
      </dgm:t>
    </dgm:pt>
    <dgm:pt modelId="{1F3B0926-9EDD-4F8E-8AEE-A8D1D158CD86}" type="parTrans" cxnId="{D1F31DB1-FF3E-46D6-9D05-9C825E5B76A9}">
      <dgm:prSet/>
      <dgm:spPr/>
      <dgm:t>
        <a:bodyPr/>
        <a:lstStyle/>
        <a:p>
          <a:endParaRPr lang="en-US"/>
        </a:p>
      </dgm:t>
    </dgm:pt>
    <dgm:pt modelId="{B6BE46E0-79C3-4FB4-898C-97DBAD872A53}" type="sibTrans" cxnId="{D1F31DB1-FF3E-46D6-9D05-9C825E5B76A9}">
      <dgm:prSet/>
      <dgm:spPr/>
      <dgm:t>
        <a:bodyPr/>
        <a:lstStyle/>
        <a:p>
          <a:endParaRPr lang="en-US"/>
        </a:p>
      </dgm:t>
    </dgm:pt>
    <dgm:pt modelId="{44101304-4BDE-4516-9650-BBA241FA80C7}" type="pres">
      <dgm:prSet presAssocID="{2982ADC1-02AE-4B46-9F64-0373FB5BB7EC}" presName="diagram" presStyleCnt="0">
        <dgm:presLayoutVars>
          <dgm:dir/>
          <dgm:resizeHandles val="exact"/>
        </dgm:presLayoutVars>
      </dgm:prSet>
      <dgm:spPr/>
    </dgm:pt>
    <dgm:pt modelId="{0E3E607C-22DE-42AF-99DF-0C0EDA2F74C6}" type="pres">
      <dgm:prSet presAssocID="{F99EDE9D-44A2-4FF8-A426-6D99036207FC}" presName="node" presStyleLbl="node1" presStyleIdx="0" presStyleCnt="1" custScaleY="64059">
        <dgm:presLayoutVars>
          <dgm:bulletEnabled val="1"/>
        </dgm:presLayoutVars>
      </dgm:prSet>
      <dgm:spPr/>
    </dgm:pt>
  </dgm:ptLst>
  <dgm:cxnLst>
    <dgm:cxn modelId="{EE701A41-AED8-430C-A723-77C41BA9D06F}" type="presOf" srcId="{F99EDE9D-44A2-4FF8-A426-6D99036207FC}" destId="{0E3E607C-22DE-42AF-99DF-0C0EDA2F74C6}" srcOrd="0" destOrd="0" presId="urn:microsoft.com/office/officeart/2005/8/layout/default"/>
    <dgm:cxn modelId="{D1F31DB1-FF3E-46D6-9D05-9C825E5B76A9}" srcId="{2982ADC1-02AE-4B46-9F64-0373FB5BB7EC}" destId="{F99EDE9D-44A2-4FF8-A426-6D99036207FC}" srcOrd="0" destOrd="0" parTransId="{1F3B0926-9EDD-4F8E-8AEE-A8D1D158CD86}" sibTransId="{B6BE46E0-79C3-4FB4-898C-97DBAD872A53}"/>
    <dgm:cxn modelId="{DC4435F0-226F-4467-B746-385F3E047B6A}" type="presOf" srcId="{2982ADC1-02AE-4B46-9F64-0373FB5BB7EC}" destId="{44101304-4BDE-4516-9650-BBA241FA80C7}" srcOrd="0" destOrd="0" presId="urn:microsoft.com/office/officeart/2005/8/layout/default"/>
    <dgm:cxn modelId="{2ED29318-4897-4E17-9BAA-4221903ECF07}" type="presParOf" srcId="{44101304-4BDE-4516-9650-BBA241FA80C7}" destId="{0E3E607C-22DE-42AF-99DF-0C0EDA2F74C6}" srcOrd="0"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0EDE2810-5DC0-46AA-AACA-247FF47F7719}" type="doc">
      <dgm:prSet loTypeId="urn:microsoft.com/office/officeart/2005/8/layout/vList2" loCatId="list" qsTypeId="urn:microsoft.com/office/officeart/2005/8/quickstyle/simple5" qsCatId="simple" csTypeId="urn:microsoft.com/office/officeart/2005/8/colors/colorful1" csCatId="colorful" phldr="1"/>
      <dgm:spPr/>
      <dgm:t>
        <a:bodyPr/>
        <a:lstStyle/>
        <a:p>
          <a:endParaRPr lang="en-US"/>
        </a:p>
      </dgm:t>
    </dgm:pt>
    <dgm:pt modelId="{EB57C72B-5EB2-4EDD-AA94-DD2625266671}">
      <dgm:prSet phldrT="[Text]" custT="1"/>
      <dgm:spPr/>
      <dgm:t>
        <a:bodyPr/>
        <a:lstStyle/>
        <a:p>
          <a:pPr>
            <a:buFont typeface="+mj-lt"/>
            <a:buAutoNum type="arabicPeriod"/>
          </a:pPr>
          <a:r>
            <a:rPr lang="en-US" sz="2400" b="0" i="0" dirty="0">
              <a:solidFill>
                <a:schemeClr val="tx1"/>
              </a:solidFill>
              <a:effectLst>
                <a:outerShdw blurRad="38100" dist="38100" dir="2700000" algn="tl">
                  <a:srgbClr val="000000">
                    <a:alpha val="43137"/>
                  </a:srgbClr>
                </a:outerShdw>
              </a:effectLst>
            </a:rPr>
            <a:t>Patients with hypovolemic hypotonic hyponatremia rarely present with orthostatic symptoms</a:t>
          </a:r>
          <a:endParaRPr lang="en-US" sz="2400" dirty="0">
            <a:solidFill>
              <a:schemeClr val="tx1"/>
            </a:solidFill>
            <a:effectLst>
              <a:outerShdw blurRad="38100" dist="38100" dir="2700000" algn="tl">
                <a:srgbClr val="000000">
                  <a:alpha val="43137"/>
                </a:srgbClr>
              </a:outerShdw>
            </a:effectLst>
          </a:endParaRPr>
        </a:p>
      </dgm:t>
    </dgm:pt>
    <dgm:pt modelId="{B01D141D-86E0-4915-8D13-57EDDEE44D9B}" type="parTrans" cxnId="{0F001E19-CA88-42D6-9F61-9A2EAF4BE609}">
      <dgm:prSet/>
      <dgm:spPr/>
      <dgm:t>
        <a:bodyPr/>
        <a:lstStyle/>
        <a:p>
          <a:endParaRPr lang="en-US"/>
        </a:p>
      </dgm:t>
    </dgm:pt>
    <dgm:pt modelId="{76FD7B3D-C902-45E6-93E1-CDEB79F08564}" type="sibTrans" cxnId="{0F001E19-CA88-42D6-9F61-9A2EAF4BE609}">
      <dgm:prSet/>
      <dgm:spPr/>
      <dgm:t>
        <a:bodyPr/>
        <a:lstStyle/>
        <a:p>
          <a:endParaRPr lang="en-US"/>
        </a:p>
      </dgm:t>
    </dgm:pt>
    <dgm:pt modelId="{596E1402-AEF5-4A7E-AC9A-E29AA229D740}">
      <dgm:prSet custT="1"/>
      <dgm:spPr/>
      <dgm:t>
        <a:bodyPr/>
        <a:lstStyle/>
        <a:p>
          <a:r>
            <a:rPr lang="en-US" sz="2400" dirty="0">
              <a:solidFill>
                <a:schemeClr val="tx1"/>
              </a:solidFill>
              <a:effectLst>
                <a:outerShdw blurRad="38100" dist="38100" dir="2700000" algn="tl">
                  <a:srgbClr val="000000">
                    <a:alpha val="43137"/>
                  </a:srgbClr>
                </a:outerShdw>
              </a:effectLst>
            </a:rPr>
            <a:t>Central nervous system (CNS) disturbances (</a:t>
          </a:r>
          <a:r>
            <a:rPr lang="en-US" sz="2400" dirty="0" err="1">
              <a:solidFill>
                <a:schemeClr val="tx1"/>
              </a:solidFill>
              <a:effectLst>
                <a:outerShdw blurRad="38100" dist="38100" dir="2700000" algn="tl">
                  <a:srgbClr val="000000">
                    <a:alpha val="43137"/>
                  </a:srgbClr>
                </a:outerShdw>
              </a:effectLst>
            </a:rPr>
            <a:t>eg</a:t>
          </a:r>
          <a:r>
            <a:rPr lang="en-US" sz="2400" dirty="0">
              <a:solidFill>
                <a:schemeClr val="tx1"/>
              </a:solidFill>
              <a:effectLst>
                <a:outerShdw blurRad="38100" dist="38100" dir="2700000" algn="tl">
                  <a:srgbClr val="000000">
                    <a:alpha val="43137"/>
                  </a:srgbClr>
                </a:outerShdw>
              </a:effectLst>
            </a:rPr>
            <a:t>, hypopituitarism) are more commonly associated with hypervolemic hypotonic hyponatremia than with </a:t>
          </a:r>
          <a:r>
            <a:rPr lang="en-US" sz="2400" dirty="0" err="1">
              <a:solidFill>
                <a:schemeClr val="tx1"/>
              </a:solidFill>
              <a:effectLst>
                <a:outerShdw blurRad="38100" dist="38100" dir="2700000" algn="tl">
                  <a:srgbClr val="000000">
                    <a:alpha val="43137"/>
                  </a:srgbClr>
                </a:outerShdw>
              </a:effectLst>
            </a:rPr>
            <a:t>normovolemic</a:t>
          </a:r>
          <a:r>
            <a:rPr lang="en-US" sz="2400" dirty="0">
              <a:solidFill>
                <a:schemeClr val="tx1"/>
              </a:solidFill>
              <a:effectLst>
                <a:outerShdw blurRad="38100" dist="38100" dir="2700000" algn="tl">
                  <a:srgbClr val="000000">
                    <a:alpha val="43137"/>
                  </a:srgbClr>
                </a:outerShdw>
              </a:effectLst>
            </a:rPr>
            <a:t> (euvolemic) hypotonic hyponatremia</a:t>
          </a:r>
        </a:p>
      </dgm:t>
    </dgm:pt>
    <dgm:pt modelId="{D207EE62-CCA0-4027-AB86-8086E02DB98B}" type="parTrans" cxnId="{C24825CC-5A96-4553-8E0B-79009DF98C61}">
      <dgm:prSet/>
      <dgm:spPr/>
      <dgm:t>
        <a:bodyPr/>
        <a:lstStyle/>
        <a:p>
          <a:endParaRPr lang="en-US"/>
        </a:p>
      </dgm:t>
    </dgm:pt>
    <dgm:pt modelId="{C4773DE0-E7D5-4EDD-A35F-08BAA467C490}" type="sibTrans" cxnId="{C24825CC-5A96-4553-8E0B-79009DF98C61}">
      <dgm:prSet/>
      <dgm:spPr/>
      <dgm:t>
        <a:bodyPr/>
        <a:lstStyle/>
        <a:p>
          <a:endParaRPr lang="en-US"/>
        </a:p>
      </dgm:t>
    </dgm:pt>
    <dgm:pt modelId="{E6C0B5A4-86DC-4536-ACFA-39A0F16EF728}">
      <dgm:prSet custT="1"/>
      <dgm:spPr/>
      <dgm:t>
        <a:bodyPr/>
        <a:lstStyle/>
        <a:p>
          <a:r>
            <a:rPr lang="en-US" sz="2400" b="0" i="0" dirty="0">
              <a:solidFill>
                <a:schemeClr val="tx1"/>
              </a:solidFill>
              <a:effectLst>
                <a:outerShdw blurRad="38100" dist="38100" dir="2700000" algn="tl">
                  <a:srgbClr val="000000">
                    <a:alpha val="43137"/>
                  </a:srgbClr>
                </a:outerShdw>
              </a:effectLst>
            </a:rPr>
            <a:t>Patients whose medical history includes loop diuretics are more likely to develop hyponatremia than are patients who take thiazides</a:t>
          </a:r>
          <a:endParaRPr lang="en-US" sz="2400" dirty="0">
            <a:solidFill>
              <a:schemeClr val="tx1"/>
            </a:solidFill>
            <a:effectLst>
              <a:outerShdw blurRad="38100" dist="38100" dir="2700000" algn="tl">
                <a:srgbClr val="000000">
                  <a:alpha val="43137"/>
                </a:srgbClr>
              </a:outerShdw>
            </a:effectLst>
          </a:endParaRPr>
        </a:p>
      </dgm:t>
    </dgm:pt>
    <dgm:pt modelId="{BA5C5977-DDE3-4065-B7BF-EC35E64C9A83}" type="parTrans" cxnId="{ED9A5DC3-6F15-4206-8A7D-5F210365CEA6}">
      <dgm:prSet/>
      <dgm:spPr/>
      <dgm:t>
        <a:bodyPr/>
        <a:lstStyle/>
        <a:p>
          <a:endParaRPr lang="en-US"/>
        </a:p>
      </dgm:t>
    </dgm:pt>
    <dgm:pt modelId="{F2D317CC-6DDB-46DD-84FF-1F0F2DE46063}" type="sibTrans" cxnId="{ED9A5DC3-6F15-4206-8A7D-5F210365CEA6}">
      <dgm:prSet/>
      <dgm:spPr/>
      <dgm:t>
        <a:bodyPr/>
        <a:lstStyle/>
        <a:p>
          <a:endParaRPr lang="en-US"/>
        </a:p>
      </dgm:t>
    </dgm:pt>
    <dgm:pt modelId="{F41EACB8-A911-4D25-A8C6-8CB7A441731E}">
      <dgm:prSet custT="1"/>
      <dgm:spPr/>
      <dgm:t>
        <a:bodyPr/>
        <a:lstStyle/>
        <a:p>
          <a:r>
            <a:rPr lang="en-US" sz="2400" dirty="0">
              <a:solidFill>
                <a:schemeClr val="tx1"/>
              </a:solidFill>
              <a:effectLst>
                <a:outerShdw blurRad="38100" dist="38100" dir="2700000" algn="tl">
                  <a:srgbClr val="000000">
                    <a:alpha val="43137"/>
                  </a:srgbClr>
                </a:outerShdw>
              </a:effectLst>
            </a:rPr>
            <a:t>Hyponatremia associated with cortisol deficiency, such as primary or secondary hypoadrenalism, commonly presents subtly and may go undiagnosed</a:t>
          </a:r>
        </a:p>
      </dgm:t>
    </dgm:pt>
    <dgm:pt modelId="{B9D16ED5-29B4-49AA-A2FD-FCC9FD7620FB}" type="parTrans" cxnId="{F14F22B7-DF19-42FA-AC26-BF4323849572}">
      <dgm:prSet/>
      <dgm:spPr/>
      <dgm:t>
        <a:bodyPr/>
        <a:lstStyle/>
        <a:p>
          <a:endParaRPr lang="en-US"/>
        </a:p>
      </dgm:t>
    </dgm:pt>
    <dgm:pt modelId="{7D1D593F-0821-4C71-8D20-E35CD5FB18A6}" type="sibTrans" cxnId="{F14F22B7-DF19-42FA-AC26-BF4323849572}">
      <dgm:prSet/>
      <dgm:spPr/>
      <dgm:t>
        <a:bodyPr/>
        <a:lstStyle/>
        <a:p>
          <a:endParaRPr lang="en-US"/>
        </a:p>
      </dgm:t>
    </dgm:pt>
    <dgm:pt modelId="{FCD9199B-A4FE-4BBA-8C08-A5044B2574E6}" type="pres">
      <dgm:prSet presAssocID="{0EDE2810-5DC0-46AA-AACA-247FF47F7719}" presName="linear" presStyleCnt="0">
        <dgm:presLayoutVars>
          <dgm:animLvl val="lvl"/>
          <dgm:resizeHandles val="exact"/>
        </dgm:presLayoutVars>
      </dgm:prSet>
      <dgm:spPr/>
    </dgm:pt>
    <dgm:pt modelId="{21FE871B-7140-4B28-B340-0C0BD1D54DCF}" type="pres">
      <dgm:prSet presAssocID="{EB57C72B-5EB2-4EDD-AA94-DD2625266671}" presName="parentText" presStyleLbl="node1" presStyleIdx="0" presStyleCnt="4">
        <dgm:presLayoutVars>
          <dgm:chMax val="0"/>
          <dgm:bulletEnabled val="1"/>
        </dgm:presLayoutVars>
      </dgm:prSet>
      <dgm:spPr/>
    </dgm:pt>
    <dgm:pt modelId="{276A712B-0A01-4FF5-B319-C356416E0A18}" type="pres">
      <dgm:prSet presAssocID="{76FD7B3D-C902-45E6-93E1-CDEB79F08564}" presName="spacer" presStyleCnt="0"/>
      <dgm:spPr/>
    </dgm:pt>
    <dgm:pt modelId="{BD0E449F-29DD-48EE-8448-EF88577D5855}" type="pres">
      <dgm:prSet presAssocID="{596E1402-AEF5-4A7E-AC9A-E29AA229D740}" presName="parentText" presStyleLbl="node1" presStyleIdx="1" presStyleCnt="4">
        <dgm:presLayoutVars>
          <dgm:chMax val="0"/>
          <dgm:bulletEnabled val="1"/>
        </dgm:presLayoutVars>
      </dgm:prSet>
      <dgm:spPr/>
    </dgm:pt>
    <dgm:pt modelId="{A961F276-597D-4636-9CC9-CCFAE74C9CD2}" type="pres">
      <dgm:prSet presAssocID="{C4773DE0-E7D5-4EDD-A35F-08BAA467C490}" presName="spacer" presStyleCnt="0"/>
      <dgm:spPr/>
    </dgm:pt>
    <dgm:pt modelId="{1C20F42A-E33C-42E8-A689-01B08E9B0480}" type="pres">
      <dgm:prSet presAssocID="{E6C0B5A4-86DC-4536-ACFA-39A0F16EF728}" presName="parentText" presStyleLbl="node1" presStyleIdx="2" presStyleCnt="4">
        <dgm:presLayoutVars>
          <dgm:chMax val="0"/>
          <dgm:bulletEnabled val="1"/>
        </dgm:presLayoutVars>
      </dgm:prSet>
      <dgm:spPr/>
    </dgm:pt>
    <dgm:pt modelId="{16A27669-A662-41FC-BC66-AD25093D5D26}" type="pres">
      <dgm:prSet presAssocID="{F2D317CC-6DDB-46DD-84FF-1F0F2DE46063}" presName="spacer" presStyleCnt="0"/>
      <dgm:spPr/>
    </dgm:pt>
    <dgm:pt modelId="{E364E59D-A933-4907-BC54-CBB947DE3190}" type="pres">
      <dgm:prSet presAssocID="{F41EACB8-A911-4D25-A8C6-8CB7A441731E}" presName="parentText" presStyleLbl="node1" presStyleIdx="3" presStyleCnt="4">
        <dgm:presLayoutVars>
          <dgm:chMax val="0"/>
          <dgm:bulletEnabled val="1"/>
        </dgm:presLayoutVars>
      </dgm:prSet>
      <dgm:spPr/>
    </dgm:pt>
  </dgm:ptLst>
  <dgm:cxnLst>
    <dgm:cxn modelId="{A849AF12-9F30-4047-B52B-95B25ED4D3BA}" type="presOf" srcId="{0EDE2810-5DC0-46AA-AACA-247FF47F7719}" destId="{FCD9199B-A4FE-4BBA-8C08-A5044B2574E6}" srcOrd="0" destOrd="0" presId="urn:microsoft.com/office/officeart/2005/8/layout/vList2"/>
    <dgm:cxn modelId="{0F001E19-CA88-42D6-9F61-9A2EAF4BE609}" srcId="{0EDE2810-5DC0-46AA-AACA-247FF47F7719}" destId="{EB57C72B-5EB2-4EDD-AA94-DD2625266671}" srcOrd="0" destOrd="0" parTransId="{B01D141D-86E0-4915-8D13-57EDDEE44D9B}" sibTransId="{76FD7B3D-C902-45E6-93E1-CDEB79F08564}"/>
    <dgm:cxn modelId="{561E8522-BC8A-45B3-94D8-F19C50910204}" type="presOf" srcId="{F41EACB8-A911-4D25-A8C6-8CB7A441731E}" destId="{E364E59D-A933-4907-BC54-CBB947DE3190}" srcOrd="0" destOrd="0" presId="urn:microsoft.com/office/officeart/2005/8/layout/vList2"/>
    <dgm:cxn modelId="{4F222E7F-75ED-4648-BA95-CC64AD7A2173}" type="presOf" srcId="{EB57C72B-5EB2-4EDD-AA94-DD2625266671}" destId="{21FE871B-7140-4B28-B340-0C0BD1D54DCF}" srcOrd="0" destOrd="0" presId="urn:microsoft.com/office/officeart/2005/8/layout/vList2"/>
    <dgm:cxn modelId="{0FC40F8C-47BE-4774-83BD-90CACAFD6BB3}" type="presOf" srcId="{596E1402-AEF5-4A7E-AC9A-E29AA229D740}" destId="{BD0E449F-29DD-48EE-8448-EF88577D5855}" srcOrd="0" destOrd="0" presId="urn:microsoft.com/office/officeart/2005/8/layout/vList2"/>
    <dgm:cxn modelId="{F14F22B7-DF19-42FA-AC26-BF4323849572}" srcId="{0EDE2810-5DC0-46AA-AACA-247FF47F7719}" destId="{F41EACB8-A911-4D25-A8C6-8CB7A441731E}" srcOrd="3" destOrd="0" parTransId="{B9D16ED5-29B4-49AA-A2FD-FCC9FD7620FB}" sibTransId="{7D1D593F-0821-4C71-8D20-E35CD5FB18A6}"/>
    <dgm:cxn modelId="{ED9A5DC3-6F15-4206-8A7D-5F210365CEA6}" srcId="{0EDE2810-5DC0-46AA-AACA-247FF47F7719}" destId="{E6C0B5A4-86DC-4536-ACFA-39A0F16EF728}" srcOrd="2" destOrd="0" parTransId="{BA5C5977-DDE3-4065-B7BF-EC35E64C9A83}" sibTransId="{F2D317CC-6DDB-46DD-84FF-1F0F2DE46063}"/>
    <dgm:cxn modelId="{C24825CC-5A96-4553-8E0B-79009DF98C61}" srcId="{0EDE2810-5DC0-46AA-AACA-247FF47F7719}" destId="{596E1402-AEF5-4A7E-AC9A-E29AA229D740}" srcOrd="1" destOrd="0" parTransId="{D207EE62-CCA0-4027-AB86-8086E02DB98B}" sibTransId="{C4773DE0-E7D5-4EDD-A35F-08BAA467C490}"/>
    <dgm:cxn modelId="{DAA927E9-D0A1-4875-B9E3-BC299A27D38F}" type="presOf" srcId="{E6C0B5A4-86DC-4536-ACFA-39A0F16EF728}" destId="{1C20F42A-E33C-42E8-A689-01B08E9B0480}" srcOrd="0" destOrd="0" presId="urn:microsoft.com/office/officeart/2005/8/layout/vList2"/>
    <dgm:cxn modelId="{5F1AA2B4-3105-4A95-BEC6-CC5BEFB18DB2}" type="presParOf" srcId="{FCD9199B-A4FE-4BBA-8C08-A5044B2574E6}" destId="{21FE871B-7140-4B28-B340-0C0BD1D54DCF}" srcOrd="0" destOrd="0" presId="urn:microsoft.com/office/officeart/2005/8/layout/vList2"/>
    <dgm:cxn modelId="{E1D854D6-09CA-4478-A1A0-CB2E4F30D501}" type="presParOf" srcId="{FCD9199B-A4FE-4BBA-8C08-A5044B2574E6}" destId="{276A712B-0A01-4FF5-B319-C356416E0A18}" srcOrd="1" destOrd="0" presId="urn:microsoft.com/office/officeart/2005/8/layout/vList2"/>
    <dgm:cxn modelId="{4C910E2E-1646-422C-BA88-A3245A822624}" type="presParOf" srcId="{FCD9199B-A4FE-4BBA-8C08-A5044B2574E6}" destId="{BD0E449F-29DD-48EE-8448-EF88577D5855}" srcOrd="2" destOrd="0" presId="urn:microsoft.com/office/officeart/2005/8/layout/vList2"/>
    <dgm:cxn modelId="{98E10E37-B917-4A21-BEC8-D87B3081189B}" type="presParOf" srcId="{FCD9199B-A4FE-4BBA-8C08-A5044B2574E6}" destId="{A961F276-597D-4636-9CC9-CCFAE74C9CD2}" srcOrd="3" destOrd="0" presId="urn:microsoft.com/office/officeart/2005/8/layout/vList2"/>
    <dgm:cxn modelId="{51736D7B-4513-4C73-87F5-0CE934B427F8}" type="presParOf" srcId="{FCD9199B-A4FE-4BBA-8C08-A5044B2574E6}" destId="{1C20F42A-E33C-42E8-A689-01B08E9B0480}" srcOrd="4" destOrd="0" presId="urn:microsoft.com/office/officeart/2005/8/layout/vList2"/>
    <dgm:cxn modelId="{0E0864FA-65F3-41AA-9020-D97E90680E16}" type="presParOf" srcId="{FCD9199B-A4FE-4BBA-8C08-A5044B2574E6}" destId="{16A27669-A662-41FC-BC66-AD25093D5D26}" srcOrd="5" destOrd="0" presId="urn:microsoft.com/office/officeart/2005/8/layout/vList2"/>
    <dgm:cxn modelId="{0F59F388-B5B7-4A1D-8085-E6DF331012D2}" type="presParOf" srcId="{FCD9199B-A4FE-4BBA-8C08-A5044B2574E6}" destId="{E364E59D-A933-4907-BC54-CBB947DE3190}"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0EDE2810-5DC0-46AA-AACA-247FF47F7719}" type="doc">
      <dgm:prSet loTypeId="urn:microsoft.com/office/officeart/2005/8/layout/vList2" loCatId="list" qsTypeId="urn:microsoft.com/office/officeart/2005/8/quickstyle/simple5" qsCatId="simple" csTypeId="urn:microsoft.com/office/officeart/2005/8/colors/colorful1" csCatId="colorful" phldr="1"/>
      <dgm:spPr/>
      <dgm:t>
        <a:bodyPr/>
        <a:lstStyle/>
        <a:p>
          <a:endParaRPr lang="en-US"/>
        </a:p>
      </dgm:t>
    </dgm:pt>
    <dgm:pt modelId="{EB57C72B-5EB2-4EDD-AA94-DD2625266671}">
      <dgm:prSet phldrT="[Text]" custT="1"/>
      <dgm:spPr/>
      <dgm:t>
        <a:bodyPr/>
        <a:lstStyle/>
        <a:p>
          <a:pPr>
            <a:buFont typeface="+mj-lt"/>
            <a:buAutoNum type="arabicPeriod"/>
          </a:pPr>
          <a:r>
            <a:rPr lang="en-US" sz="2400" b="0" i="0" dirty="0">
              <a:solidFill>
                <a:schemeClr val="tx1"/>
              </a:solidFill>
              <a:effectLst>
                <a:outerShdw blurRad="38100" dist="38100" dir="2700000" algn="tl">
                  <a:srgbClr val="000000">
                    <a:alpha val="43137"/>
                  </a:srgbClr>
                </a:outerShdw>
              </a:effectLst>
            </a:rPr>
            <a:t>Even mild reductions in serum sodium levels frequently cause overt neurologic symptoms</a:t>
          </a:r>
          <a:endParaRPr lang="en-US" sz="2400" dirty="0">
            <a:solidFill>
              <a:schemeClr val="tx1"/>
            </a:solidFill>
            <a:effectLst>
              <a:outerShdw blurRad="38100" dist="38100" dir="2700000" algn="tl">
                <a:srgbClr val="000000">
                  <a:alpha val="43137"/>
                </a:srgbClr>
              </a:outerShdw>
            </a:effectLst>
          </a:endParaRPr>
        </a:p>
      </dgm:t>
    </dgm:pt>
    <dgm:pt modelId="{B01D141D-86E0-4915-8D13-57EDDEE44D9B}" type="parTrans" cxnId="{0F001E19-CA88-42D6-9F61-9A2EAF4BE609}">
      <dgm:prSet/>
      <dgm:spPr/>
      <dgm:t>
        <a:bodyPr/>
        <a:lstStyle/>
        <a:p>
          <a:endParaRPr lang="en-US"/>
        </a:p>
      </dgm:t>
    </dgm:pt>
    <dgm:pt modelId="{76FD7B3D-C902-45E6-93E1-CDEB79F08564}" type="sibTrans" cxnId="{0F001E19-CA88-42D6-9F61-9A2EAF4BE609}">
      <dgm:prSet/>
      <dgm:spPr/>
      <dgm:t>
        <a:bodyPr/>
        <a:lstStyle/>
        <a:p>
          <a:endParaRPr lang="en-US"/>
        </a:p>
      </dgm:t>
    </dgm:pt>
    <dgm:pt modelId="{596E1402-AEF5-4A7E-AC9A-E29AA229D740}">
      <dgm:prSet custT="1"/>
      <dgm:spPr/>
      <dgm:t>
        <a:bodyPr/>
        <a:lstStyle/>
        <a:p>
          <a:r>
            <a:rPr lang="en-US" sz="2400" b="0" i="0" dirty="0">
              <a:solidFill>
                <a:schemeClr val="tx1"/>
              </a:solidFill>
              <a:effectLst>
                <a:outerShdw blurRad="38100" dist="38100" dir="2700000" algn="tl">
                  <a:srgbClr val="000000">
                    <a:alpha val="43137"/>
                  </a:srgbClr>
                </a:outerShdw>
              </a:effectLst>
            </a:rPr>
            <a:t>Severe hyponatremia should be considered in pediatric patients who present with symptoms of bacterial meningitis</a:t>
          </a:r>
          <a:endParaRPr lang="en-US" sz="2400" dirty="0">
            <a:solidFill>
              <a:schemeClr val="tx1"/>
            </a:solidFill>
            <a:effectLst>
              <a:outerShdw blurRad="38100" dist="38100" dir="2700000" algn="tl">
                <a:srgbClr val="000000">
                  <a:alpha val="43137"/>
                </a:srgbClr>
              </a:outerShdw>
            </a:effectLst>
          </a:endParaRPr>
        </a:p>
      </dgm:t>
    </dgm:pt>
    <dgm:pt modelId="{D207EE62-CCA0-4027-AB86-8086E02DB98B}" type="parTrans" cxnId="{C24825CC-5A96-4553-8E0B-79009DF98C61}">
      <dgm:prSet/>
      <dgm:spPr/>
      <dgm:t>
        <a:bodyPr/>
        <a:lstStyle/>
        <a:p>
          <a:endParaRPr lang="en-US"/>
        </a:p>
      </dgm:t>
    </dgm:pt>
    <dgm:pt modelId="{C4773DE0-E7D5-4EDD-A35F-08BAA467C490}" type="sibTrans" cxnId="{C24825CC-5A96-4553-8E0B-79009DF98C61}">
      <dgm:prSet/>
      <dgm:spPr/>
      <dgm:t>
        <a:bodyPr/>
        <a:lstStyle/>
        <a:p>
          <a:endParaRPr lang="en-US"/>
        </a:p>
      </dgm:t>
    </dgm:pt>
    <dgm:pt modelId="{E6C0B5A4-86DC-4536-ACFA-39A0F16EF728}">
      <dgm:prSet custT="1"/>
      <dgm:spPr/>
      <dgm:t>
        <a:bodyPr/>
        <a:lstStyle/>
        <a:p>
          <a:r>
            <a:rPr lang="en-US" sz="2400" b="0" i="0" dirty="0">
              <a:solidFill>
                <a:schemeClr val="tx1"/>
              </a:solidFill>
              <a:effectLst>
                <a:outerShdw blurRad="38100" dist="38100" dir="2700000" algn="tl">
                  <a:srgbClr val="000000">
                    <a:alpha val="43137"/>
                  </a:srgbClr>
                </a:outerShdw>
              </a:effectLst>
            </a:rPr>
            <a:t>Constipation is a more common presenting symptom than vomiting in patients with hyponatremia</a:t>
          </a:r>
          <a:endParaRPr lang="en-US" sz="2400" dirty="0">
            <a:solidFill>
              <a:schemeClr val="tx1"/>
            </a:solidFill>
            <a:effectLst>
              <a:outerShdw blurRad="38100" dist="38100" dir="2700000" algn="tl">
                <a:srgbClr val="000000">
                  <a:alpha val="43137"/>
                </a:srgbClr>
              </a:outerShdw>
            </a:effectLst>
          </a:endParaRPr>
        </a:p>
      </dgm:t>
    </dgm:pt>
    <dgm:pt modelId="{BA5C5977-DDE3-4065-B7BF-EC35E64C9A83}" type="parTrans" cxnId="{ED9A5DC3-6F15-4206-8A7D-5F210365CEA6}">
      <dgm:prSet/>
      <dgm:spPr/>
      <dgm:t>
        <a:bodyPr/>
        <a:lstStyle/>
        <a:p>
          <a:endParaRPr lang="en-US"/>
        </a:p>
      </dgm:t>
    </dgm:pt>
    <dgm:pt modelId="{F2D317CC-6DDB-46DD-84FF-1F0F2DE46063}" type="sibTrans" cxnId="{ED9A5DC3-6F15-4206-8A7D-5F210365CEA6}">
      <dgm:prSet/>
      <dgm:spPr/>
      <dgm:t>
        <a:bodyPr/>
        <a:lstStyle/>
        <a:p>
          <a:endParaRPr lang="en-US"/>
        </a:p>
      </dgm:t>
    </dgm:pt>
    <dgm:pt modelId="{F41EACB8-A911-4D25-A8C6-8CB7A441731E}">
      <dgm:prSet custT="1"/>
      <dgm:spPr/>
      <dgm:t>
        <a:bodyPr/>
        <a:lstStyle/>
        <a:p>
          <a:r>
            <a:rPr lang="en-US" sz="2400" b="0" i="0" dirty="0">
              <a:solidFill>
                <a:schemeClr val="tx1"/>
              </a:solidFill>
              <a:effectLst>
                <a:outerShdw blurRad="38100" dist="38100" dir="2700000" algn="tl">
                  <a:srgbClr val="000000">
                    <a:alpha val="43137"/>
                  </a:srgbClr>
                </a:outerShdw>
              </a:effectLst>
            </a:rPr>
            <a:t>Symptoms of exercise-associated hyponatremia (EAH) occur only in patients with an underlying unhealthy condition, as opposed to healthy patients</a:t>
          </a:r>
          <a:endParaRPr lang="en-US" sz="2400" dirty="0">
            <a:solidFill>
              <a:schemeClr val="tx1"/>
            </a:solidFill>
            <a:effectLst>
              <a:outerShdw blurRad="38100" dist="38100" dir="2700000" algn="tl">
                <a:srgbClr val="000000">
                  <a:alpha val="43137"/>
                </a:srgbClr>
              </a:outerShdw>
            </a:effectLst>
          </a:endParaRPr>
        </a:p>
      </dgm:t>
    </dgm:pt>
    <dgm:pt modelId="{B9D16ED5-29B4-49AA-A2FD-FCC9FD7620FB}" type="parTrans" cxnId="{F14F22B7-DF19-42FA-AC26-BF4323849572}">
      <dgm:prSet/>
      <dgm:spPr/>
      <dgm:t>
        <a:bodyPr/>
        <a:lstStyle/>
        <a:p>
          <a:endParaRPr lang="en-US"/>
        </a:p>
      </dgm:t>
    </dgm:pt>
    <dgm:pt modelId="{7D1D593F-0821-4C71-8D20-E35CD5FB18A6}" type="sibTrans" cxnId="{F14F22B7-DF19-42FA-AC26-BF4323849572}">
      <dgm:prSet/>
      <dgm:spPr/>
      <dgm:t>
        <a:bodyPr/>
        <a:lstStyle/>
        <a:p>
          <a:endParaRPr lang="en-US"/>
        </a:p>
      </dgm:t>
    </dgm:pt>
    <dgm:pt modelId="{FCD9199B-A4FE-4BBA-8C08-A5044B2574E6}" type="pres">
      <dgm:prSet presAssocID="{0EDE2810-5DC0-46AA-AACA-247FF47F7719}" presName="linear" presStyleCnt="0">
        <dgm:presLayoutVars>
          <dgm:animLvl val="lvl"/>
          <dgm:resizeHandles val="exact"/>
        </dgm:presLayoutVars>
      </dgm:prSet>
      <dgm:spPr/>
    </dgm:pt>
    <dgm:pt modelId="{21FE871B-7140-4B28-B340-0C0BD1D54DCF}" type="pres">
      <dgm:prSet presAssocID="{EB57C72B-5EB2-4EDD-AA94-DD2625266671}" presName="parentText" presStyleLbl="node1" presStyleIdx="0" presStyleCnt="4">
        <dgm:presLayoutVars>
          <dgm:chMax val="0"/>
          <dgm:bulletEnabled val="1"/>
        </dgm:presLayoutVars>
      </dgm:prSet>
      <dgm:spPr/>
    </dgm:pt>
    <dgm:pt modelId="{276A712B-0A01-4FF5-B319-C356416E0A18}" type="pres">
      <dgm:prSet presAssocID="{76FD7B3D-C902-45E6-93E1-CDEB79F08564}" presName="spacer" presStyleCnt="0"/>
      <dgm:spPr/>
    </dgm:pt>
    <dgm:pt modelId="{BD0E449F-29DD-48EE-8448-EF88577D5855}" type="pres">
      <dgm:prSet presAssocID="{596E1402-AEF5-4A7E-AC9A-E29AA229D740}" presName="parentText" presStyleLbl="node1" presStyleIdx="1" presStyleCnt="4">
        <dgm:presLayoutVars>
          <dgm:chMax val="0"/>
          <dgm:bulletEnabled val="1"/>
        </dgm:presLayoutVars>
      </dgm:prSet>
      <dgm:spPr/>
    </dgm:pt>
    <dgm:pt modelId="{A961F276-597D-4636-9CC9-CCFAE74C9CD2}" type="pres">
      <dgm:prSet presAssocID="{C4773DE0-E7D5-4EDD-A35F-08BAA467C490}" presName="spacer" presStyleCnt="0"/>
      <dgm:spPr/>
    </dgm:pt>
    <dgm:pt modelId="{1C20F42A-E33C-42E8-A689-01B08E9B0480}" type="pres">
      <dgm:prSet presAssocID="{E6C0B5A4-86DC-4536-ACFA-39A0F16EF728}" presName="parentText" presStyleLbl="node1" presStyleIdx="2" presStyleCnt="4">
        <dgm:presLayoutVars>
          <dgm:chMax val="0"/>
          <dgm:bulletEnabled val="1"/>
        </dgm:presLayoutVars>
      </dgm:prSet>
      <dgm:spPr/>
    </dgm:pt>
    <dgm:pt modelId="{16A27669-A662-41FC-BC66-AD25093D5D26}" type="pres">
      <dgm:prSet presAssocID="{F2D317CC-6DDB-46DD-84FF-1F0F2DE46063}" presName="spacer" presStyleCnt="0"/>
      <dgm:spPr/>
    </dgm:pt>
    <dgm:pt modelId="{E364E59D-A933-4907-BC54-CBB947DE3190}" type="pres">
      <dgm:prSet presAssocID="{F41EACB8-A911-4D25-A8C6-8CB7A441731E}" presName="parentText" presStyleLbl="node1" presStyleIdx="3" presStyleCnt="4">
        <dgm:presLayoutVars>
          <dgm:chMax val="0"/>
          <dgm:bulletEnabled val="1"/>
        </dgm:presLayoutVars>
      </dgm:prSet>
      <dgm:spPr/>
    </dgm:pt>
  </dgm:ptLst>
  <dgm:cxnLst>
    <dgm:cxn modelId="{A849AF12-9F30-4047-B52B-95B25ED4D3BA}" type="presOf" srcId="{0EDE2810-5DC0-46AA-AACA-247FF47F7719}" destId="{FCD9199B-A4FE-4BBA-8C08-A5044B2574E6}" srcOrd="0" destOrd="0" presId="urn:microsoft.com/office/officeart/2005/8/layout/vList2"/>
    <dgm:cxn modelId="{0F001E19-CA88-42D6-9F61-9A2EAF4BE609}" srcId="{0EDE2810-5DC0-46AA-AACA-247FF47F7719}" destId="{EB57C72B-5EB2-4EDD-AA94-DD2625266671}" srcOrd="0" destOrd="0" parTransId="{B01D141D-86E0-4915-8D13-57EDDEE44D9B}" sibTransId="{76FD7B3D-C902-45E6-93E1-CDEB79F08564}"/>
    <dgm:cxn modelId="{561E8522-BC8A-45B3-94D8-F19C50910204}" type="presOf" srcId="{F41EACB8-A911-4D25-A8C6-8CB7A441731E}" destId="{E364E59D-A933-4907-BC54-CBB947DE3190}" srcOrd="0" destOrd="0" presId="urn:microsoft.com/office/officeart/2005/8/layout/vList2"/>
    <dgm:cxn modelId="{4F222E7F-75ED-4648-BA95-CC64AD7A2173}" type="presOf" srcId="{EB57C72B-5EB2-4EDD-AA94-DD2625266671}" destId="{21FE871B-7140-4B28-B340-0C0BD1D54DCF}" srcOrd="0" destOrd="0" presId="urn:microsoft.com/office/officeart/2005/8/layout/vList2"/>
    <dgm:cxn modelId="{0FC40F8C-47BE-4774-83BD-90CACAFD6BB3}" type="presOf" srcId="{596E1402-AEF5-4A7E-AC9A-E29AA229D740}" destId="{BD0E449F-29DD-48EE-8448-EF88577D5855}" srcOrd="0" destOrd="0" presId="urn:microsoft.com/office/officeart/2005/8/layout/vList2"/>
    <dgm:cxn modelId="{F14F22B7-DF19-42FA-AC26-BF4323849572}" srcId="{0EDE2810-5DC0-46AA-AACA-247FF47F7719}" destId="{F41EACB8-A911-4D25-A8C6-8CB7A441731E}" srcOrd="3" destOrd="0" parTransId="{B9D16ED5-29B4-49AA-A2FD-FCC9FD7620FB}" sibTransId="{7D1D593F-0821-4C71-8D20-E35CD5FB18A6}"/>
    <dgm:cxn modelId="{ED9A5DC3-6F15-4206-8A7D-5F210365CEA6}" srcId="{0EDE2810-5DC0-46AA-AACA-247FF47F7719}" destId="{E6C0B5A4-86DC-4536-ACFA-39A0F16EF728}" srcOrd="2" destOrd="0" parTransId="{BA5C5977-DDE3-4065-B7BF-EC35E64C9A83}" sibTransId="{F2D317CC-6DDB-46DD-84FF-1F0F2DE46063}"/>
    <dgm:cxn modelId="{C24825CC-5A96-4553-8E0B-79009DF98C61}" srcId="{0EDE2810-5DC0-46AA-AACA-247FF47F7719}" destId="{596E1402-AEF5-4A7E-AC9A-E29AA229D740}" srcOrd="1" destOrd="0" parTransId="{D207EE62-CCA0-4027-AB86-8086E02DB98B}" sibTransId="{C4773DE0-E7D5-4EDD-A35F-08BAA467C490}"/>
    <dgm:cxn modelId="{DAA927E9-D0A1-4875-B9E3-BC299A27D38F}" type="presOf" srcId="{E6C0B5A4-86DC-4536-ACFA-39A0F16EF728}" destId="{1C20F42A-E33C-42E8-A689-01B08E9B0480}" srcOrd="0" destOrd="0" presId="urn:microsoft.com/office/officeart/2005/8/layout/vList2"/>
    <dgm:cxn modelId="{5F1AA2B4-3105-4A95-BEC6-CC5BEFB18DB2}" type="presParOf" srcId="{FCD9199B-A4FE-4BBA-8C08-A5044B2574E6}" destId="{21FE871B-7140-4B28-B340-0C0BD1D54DCF}" srcOrd="0" destOrd="0" presId="urn:microsoft.com/office/officeart/2005/8/layout/vList2"/>
    <dgm:cxn modelId="{E1D854D6-09CA-4478-A1A0-CB2E4F30D501}" type="presParOf" srcId="{FCD9199B-A4FE-4BBA-8C08-A5044B2574E6}" destId="{276A712B-0A01-4FF5-B319-C356416E0A18}" srcOrd="1" destOrd="0" presId="urn:microsoft.com/office/officeart/2005/8/layout/vList2"/>
    <dgm:cxn modelId="{4C910E2E-1646-422C-BA88-A3245A822624}" type="presParOf" srcId="{FCD9199B-A4FE-4BBA-8C08-A5044B2574E6}" destId="{BD0E449F-29DD-48EE-8448-EF88577D5855}" srcOrd="2" destOrd="0" presId="urn:microsoft.com/office/officeart/2005/8/layout/vList2"/>
    <dgm:cxn modelId="{98E10E37-B917-4A21-BEC8-D87B3081189B}" type="presParOf" srcId="{FCD9199B-A4FE-4BBA-8C08-A5044B2574E6}" destId="{A961F276-597D-4636-9CC9-CCFAE74C9CD2}" srcOrd="3" destOrd="0" presId="urn:microsoft.com/office/officeart/2005/8/layout/vList2"/>
    <dgm:cxn modelId="{51736D7B-4513-4C73-87F5-0CE934B427F8}" type="presParOf" srcId="{FCD9199B-A4FE-4BBA-8C08-A5044B2574E6}" destId="{1C20F42A-E33C-42E8-A689-01B08E9B0480}" srcOrd="4" destOrd="0" presId="urn:microsoft.com/office/officeart/2005/8/layout/vList2"/>
    <dgm:cxn modelId="{0E0864FA-65F3-41AA-9020-D97E90680E16}" type="presParOf" srcId="{FCD9199B-A4FE-4BBA-8C08-A5044B2574E6}" destId="{16A27669-A662-41FC-BC66-AD25093D5D26}" srcOrd="5" destOrd="0" presId="urn:microsoft.com/office/officeart/2005/8/layout/vList2"/>
    <dgm:cxn modelId="{0F59F388-B5B7-4A1D-8085-E6DF331012D2}" type="presParOf" srcId="{FCD9199B-A4FE-4BBA-8C08-A5044B2574E6}" destId="{E364E59D-A933-4907-BC54-CBB947DE3190}"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13E979D-1882-41BD-A310-480B745FEC72}" type="doc">
      <dgm:prSet loTypeId="urn:microsoft.com/office/officeart/2005/8/layout/hierarchy3" loCatId="hierarchy" qsTypeId="urn:microsoft.com/office/officeart/2005/8/quickstyle/simple5" qsCatId="simple" csTypeId="urn:microsoft.com/office/officeart/2005/8/colors/colorful1" csCatId="colorful" phldr="1"/>
      <dgm:spPr/>
      <dgm:t>
        <a:bodyPr/>
        <a:lstStyle/>
        <a:p>
          <a:endParaRPr lang="en-US"/>
        </a:p>
      </dgm:t>
    </dgm:pt>
    <dgm:pt modelId="{E3C92B6D-AD85-4BD4-B8B3-46D8A1E03124}">
      <dgm:prSet phldrT="[Text]"/>
      <dgm:spPr/>
      <dgm:t>
        <a:bodyPr/>
        <a:lstStyle/>
        <a:p>
          <a:r>
            <a:rPr lang="en-US" dirty="0">
              <a:effectLst>
                <a:outerShdw blurRad="38100" dist="38100" dir="2700000" algn="tl">
                  <a:srgbClr val="000000">
                    <a:alpha val="43137"/>
                  </a:srgbClr>
                </a:outerShdw>
              </a:effectLst>
            </a:rPr>
            <a:t>Renal loss</a:t>
          </a:r>
        </a:p>
      </dgm:t>
    </dgm:pt>
    <dgm:pt modelId="{71291AEB-6434-4409-AF5C-90550F95EEB0}" type="sibTrans" cxnId="{FAD88C40-7818-45E3-808E-493F5B7FEB3D}">
      <dgm:prSet/>
      <dgm:spPr/>
      <dgm:t>
        <a:bodyPr/>
        <a:lstStyle/>
        <a:p>
          <a:endParaRPr lang="en-US"/>
        </a:p>
      </dgm:t>
    </dgm:pt>
    <dgm:pt modelId="{86F6E60A-03E8-45AA-B914-7E461F3F96DB}" type="parTrans" cxnId="{FAD88C40-7818-45E3-808E-493F5B7FEB3D}">
      <dgm:prSet/>
      <dgm:spPr/>
      <dgm:t>
        <a:bodyPr/>
        <a:lstStyle/>
        <a:p>
          <a:endParaRPr lang="en-US"/>
        </a:p>
      </dgm:t>
    </dgm:pt>
    <dgm:pt modelId="{521CB292-4D08-4EF0-A56A-E8D12C856F72}">
      <dgm:prSet phldrT="[Text]"/>
      <dgm:spPr/>
      <dgm:t>
        <a:bodyPr/>
        <a:lstStyle/>
        <a:p>
          <a:r>
            <a:rPr lang="en-US" dirty="0">
              <a:effectLst>
                <a:outerShdw blurRad="38100" dist="38100" dir="2700000" algn="tl">
                  <a:srgbClr val="000000">
                    <a:alpha val="43137"/>
                  </a:srgbClr>
                </a:outerShdw>
              </a:effectLst>
            </a:rPr>
            <a:t>Diuretics </a:t>
          </a:r>
        </a:p>
      </dgm:t>
    </dgm:pt>
    <dgm:pt modelId="{95D3C501-EEC1-488D-8722-4D7645D16D89}" type="sibTrans" cxnId="{C04F2246-AD13-4A5D-89D8-E1175785EE69}">
      <dgm:prSet/>
      <dgm:spPr/>
      <dgm:t>
        <a:bodyPr/>
        <a:lstStyle/>
        <a:p>
          <a:endParaRPr lang="en-US"/>
        </a:p>
      </dgm:t>
    </dgm:pt>
    <dgm:pt modelId="{E56F5961-1D6C-48FD-B8E4-A38AFD602E76}" type="parTrans" cxnId="{C04F2246-AD13-4A5D-89D8-E1175785EE69}">
      <dgm:prSet/>
      <dgm:spPr/>
      <dgm:t>
        <a:bodyPr/>
        <a:lstStyle/>
        <a:p>
          <a:endParaRPr lang="en-US">
            <a:effectLst>
              <a:outerShdw blurRad="38100" dist="38100" dir="2700000" algn="tl">
                <a:srgbClr val="000000">
                  <a:alpha val="43137"/>
                </a:srgbClr>
              </a:outerShdw>
            </a:effectLst>
          </a:endParaRPr>
        </a:p>
      </dgm:t>
    </dgm:pt>
    <dgm:pt modelId="{67DA5CF5-240F-42B8-B7A0-2A30C85A6C10}">
      <dgm:prSet phldrT="[Text]"/>
      <dgm:spPr/>
      <dgm:t>
        <a:bodyPr/>
        <a:lstStyle/>
        <a:p>
          <a:r>
            <a:rPr lang="en-US" dirty="0">
              <a:effectLst>
                <a:outerShdw blurRad="38100" dist="38100" dir="2700000" algn="tl">
                  <a:srgbClr val="000000">
                    <a:alpha val="43137"/>
                  </a:srgbClr>
                </a:outerShdw>
              </a:effectLst>
            </a:rPr>
            <a:t>Primary adrenal insufficiency</a:t>
          </a:r>
        </a:p>
      </dgm:t>
    </dgm:pt>
    <dgm:pt modelId="{50D5144E-22A1-4652-B338-7760C437BA48}" type="sibTrans" cxnId="{4F5AD2FD-C977-4D19-B4FD-C59665BAC53C}">
      <dgm:prSet/>
      <dgm:spPr/>
      <dgm:t>
        <a:bodyPr/>
        <a:lstStyle/>
        <a:p>
          <a:endParaRPr lang="en-US"/>
        </a:p>
      </dgm:t>
    </dgm:pt>
    <dgm:pt modelId="{AD496633-8F1A-46D3-BA92-9752F965C2DB}" type="parTrans" cxnId="{4F5AD2FD-C977-4D19-B4FD-C59665BAC53C}">
      <dgm:prSet/>
      <dgm:spPr/>
      <dgm:t>
        <a:bodyPr/>
        <a:lstStyle/>
        <a:p>
          <a:endParaRPr lang="en-US">
            <a:effectLst>
              <a:outerShdw blurRad="38100" dist="38100" dir="2700000" algn="tl">
                <a:srgbClr val="000000">
                  <a:alpha val="43137"/>
                </a:srgbClr>
              </a:outerShdw>
            </a:effectLst>
          </a:endParaRPr>
        </a:p>
      </dgm:t>
    </dgm:pt>
    <dgm:pt modelId="{5615E033-610F-4466-BA9D-3AD1259EA7C4}">
      <dgm:prSet phldrT="[Text]"/>
      <dgm:spPr/>
      <dgm:t>
        <a:bodyPr/>
        <a:lstStyle/>
        <a:p>
          <a:r>
            <a:rPr lang="en-US" dirty="0">
              <a:effectLst>
                <a:outerShdw blurRad="38100" dist="38100" dir="2700000" algn="tl">
                  <a:srgbClr val="000000">
                    <a:alpha val="43137"/>
                  </a:srgbClr>
                </a:outerShdw>
              </a:effectLst>
            </a:rPr>
            <a:t>Cerebral salt wasting</a:t>
          </a:r>
        </a:p>
      </dgm:t>
    </dgm:pt>
    <dgm:pt modelId="{231DEA13-D1F6-4E64-A00D-099B611D0E75}" type="sibTrans" cxnId="{1E05F974-FD8E-44BC-9F41-9752861FB370}">
      <dgm:prSet/>
      <dgm:spPr/>
      <dgm:t>
        <a:bodyPr/>
        <a:lstStyle/>
        <a:p>
          <a:endParaRPr lang="en-US"/>
        </a:p>
      </dgm:t>
    </dgm:pt>
    <dgm:pt modelId="{150A36DE-2ECB-47A9-94E7-A914A188706A}" type="parTrans" cxnId="{1E05F974-FD8E-44BC-9F41-9752861FB370}">
      <dgm:prSet/>
      <dgm:spPr/>
      <dgm:t>
        <a:bodyPr/>
        <a:lstStyle/>
        <a:p>
          <a:endParaRPr lang="en-US">
            <a:effectLst>
              <a:outerShdw blurRad="38100" dist="38100" dir="2700000" algn="tl">
                <a:srgbClr val="000000">
                  <a:alpha val="43137"/>
                </a:srgbClr>
              </a:outerShdw>
            </a:effectLst>
          </a:endParaRPr>
        </a:p>
      </dgm:t>
    </dgm:pt>
    <dgm:pt modelId="{42F06EE4-A02E-4F6E-8EC0-0B8B8691F50C}">
      <dgm:prSet phldrT="[Text]"/>
      <dgm:spPr/>
      <dgm:t>
        <a:bodyPr/>
        <a:lstStyle/>
        <a:p>
          <a:r>
            <a:rPr lang="en-US" dirty="0">
              <a:effectLst>
                <a:outerShdw blurRad="38100" dist="38100" dir="2700000" algn="tl">
                  <a:srgbClr val="000000">
                    <a:alpha val="43137"/>
                  </a:srgbClr>
                </a:outerShdw>
              </a:effectLst>
            </a:rPr>
            <a:t>Kidney disease</a:t>
          </a:r>
        </a:p>
      </dgm:t>
    </dgm:pt>
    <dgm:pt modelId="{2BF8B123-4261-4336-8D80-E3D45DCBAC81}" type="parTrans" cxnId="{742F371B-4A08-4C2F-AFF9-828A90890BE9}">
      <dgm:prSet/>
      <dgm:spPr/>
      <dgm:t>
        <a:bodyPr/>
        <a:lstStyle/>
        <a:p>
          <a:endParaRPr lang="en-US"/>
        </a:p>
      </dgm:t>
    </dgm:pt>
    <dgm:pt modelId="{F9649328-804A-4AC9-84D2-C2D6ABF5B270}" type="sibTrans" cxnId="{742F371B-4A08-4C2F-AFF9-828A90890BE9}">
      <dgm:prSet/>
      <dgm:spPr/>
      <dgm:t>
        <a:bodyPr/>
        <a:lstStyle/>
        <a:p>
          <a:endParaRPr lang="en-US"/>
        </a:p>
      </dgm:t>
    </dgm:pt>
    <dgm:pt modelId="{9BB70677-E369-4344-B2FB-0BDA47F8578F}" type="pres">
      <dgm:prSet presAssocID="{413E979D-1882-41BD-A310-480B745FEC72}" presName="diagram" presStyleCnt="0">
        <dgm:presLayoutVars>
          <dgm:chPref val="1"/>
          <dgm:dir/>
          <dgm:animOne val="branch"/>
          <dgm:animLvl val="lvl"/>
          <dgm:resizeHandles/>
        </dgm:presLayoutVars>
      </dgm:prSet>
      <dgm:spPr/>
    </dgm:pt>
    <dgm:pt modelId="{53BFDDD8-65D7-4FC8-A6A7-8AF23D43A1C4}" type="pres">
      <dgm:prSet presAssocID="{E3C92B6D-AD85-4BD4-B8B3-46D8A1E03124}" presName="root" presStyleCnt="0"/>
      <dgm:spPr/>
    </dgm:pt>
    <dgm:pt modelId="{12680E18-CB02-4707-A60A-8E3310E6E001}" type="pres">
      <dgm:prSet presAssocID="{E3C92B6D-AD85-4BD4-B8B3-46D8A1E03124}" presName="rootComposite" presStyleCnt="0"/>
      <dgm:spPr/>
    </dgm:pt>
    <dgm:pt modelId="{394E4BB2-85ED-4A38-8C93-8FCFC905DEBB}" type="pres">
      <dgm:prSet presAssocID="{E3C92B6D-AD85-4BD4-B8B3-46D8A1E03124}" presName="rootText" presStyleLbl="node1" presStyleIdx="0" presStyleCnt="1"/>
      <dgm:spPr/>
    </dgm:pt>
    <dgm:pt modelId="{E1B71703-79BB-4A90-976B-4778B378D2A5}" type="pres">
      <dgm:prSet presAssocID="{E3C92B6D-AD85-4BD4-B8B3-46D8A1E03124}" presName="rootConnector" presStyleLbl="node1" presStyleIdx="0" presStyleCnt="1"/>
      <dgm:spPr/>
    </dgm:pt>
    <dgm:pt modelId="{FB9A7A92-2046-4FBA-BA10-21F2FC0BC4C0}" type="pres">
      <dgm:prSet presAssocID="{E3C92B6D-AD85-4BD4-B8B3-46D8A1E03124}" presName="childShape" presStyleCnt="0"/>
      <dgm:spPr/>
    </dgm:pt>
    <dgm:pt modelId="{F547124F-B8DB-4DFC-9113-576669AEB2BC}" type="pres">
      <dgm:prSet presAssocID="{E56F5961-1D6C-48FD-B8E4-A38AFD602E76}" presName="Name13" presStyleLbl="parChTrans1D2" presStyleIdx="0" presStyleCnt="4"/>
      <dgm:spPr/>
    </dgm:pt>
    <dgm:pt modelId="{3E397F26-5454-4EF4-96E8-C95BEE644322}" type="pres">
      <dgm:prSet presAssocID="{521CB292-4D08-4EF0-A56A-E8D12C856F72}" presName="childText" presStyleLbl="bgAcc1" presStyleIdx="0" presStyleCnt="4">
        <dgm:presLayoutVars>
          <dgm:bulletEnabled val="1"/>
        </dgm:presLayoutVars>
      </dgm:prSet>
      <dgm:spPr/>
    </dgm:pt>
    <dgm:pt modelId="{CADB0B14-FBE7-4F7B-895F-0409861A7797}" type="pres">
      <dgm:prSet presAssocID="{AD496633-8F1A-46D3-BA92-9752F965C2DB}" presName="Name13" presStyleLbl="parChTrans1D2" presStyleIdx="1" presStyleCnt="4"/>
      <dgm:spPr/>
    </dgm:pt>
    <dgm:pt modelId="{6A5DD3A1-E78A-48D7-A164-10DB896A877D}" type="pres">
      <dgm:prSet presAssocID="{67DA5CF5-240F-42B8-B7A0-2A30C85A6C10}" presName="childText" presStyleLbl="bgAcc1" presStyleIdx="1" presStyleCnt="4">
        <dgm:presLayoutVars>
          <dgm:bulletEnabled val="1"/>
        </dgm:presLayoutVars>
      </dgm:prSet>
      <dgm:spPr/>
    </dgm:pt>
    <dgm:pt modelId="{5858AC06-6AE2-4F8D-BA8B-F25FFC106D36}" type="pres">
      <dgm:prSet presAssocID="{150A36DE-2ECB-47A9-94E7-A914A188706A}" presName="Name13" presStyleLbl="parChTrans1D2" presStyleIdx="2" presStyleCnt="4"/>
      <dgm:spPr/>
    </dgm:pt>
    <dgm:pt modelId="{16287825-4099-4EB6-895E-7FFEFFD6B6EE}" type="pres">
      <dgm:prSet presAssocID="{5615E033-610F-4466-BA9D-3AD1259EA7C4}" presName="childText" presStyleLbl="bgAcc1" presStyleIdx="2" presStyleCnt="4">
        <dgm:presLayoutVars>
          <dgm:bulletEnabled val="1"/>
        </dgm:presLayoutVars>
      </dgm:prSet>
      <dgm:spPr/>
    </dgm:pt>
    <dgm:pt modelId="{D9D65AA7-AB38-4861-BC9C-B2EA90C71AFE}" type="pres">
      <dgm:prSet presAssocID="{2BF8B123-4261-4336-8D80-E3D45DCBAC81}" presName="Name13" presStyleLbl="parChTrans1D2" presStyleIdx="3" presStyleCnt="4"/>
      <dgm:spPr/>
    </dgm:pt>
    <dgm:pt modelId="{1E240A4B-1888-47C8-B166-F240F1F35F21}" type="pres">
      <dgm:prSet presAssocID="{42F06EE4-A02E-4F6E-8EC0-0B8B8691F50C}" presName="childText" presStyleLbl="bgAcc1" presStyleIdx="3" presStyleCnt="4">
        <dgm:presLayoutVars>
          <dgm:bulletEnabled val="1"/>
        </dgm:presLayoutVars>
      </dgm:prSet>
      <dgm:spPr/>
    </dgm:pt>
  </dgm:ptLst>
  <dgm:cxnLst>
    <dgm:cxn modelId="{742F371B-4A08-4C2F-AFF9-828A90890BE9}" srcId="{E3C92B6D-AD85-4BD4-B8B3-46D8A1E03124}" destId="{42F06EE4-A02E-4F6E-8EC0-0B8B8691F50C}" srcOrd="3" destOrd="0" parTransId="{2BF8B123-4261-4336-8D80-E3D45DCBAC81}" sibTransId="{F9649328-804A-4AC9-84D2-C2D6ABF5B270}"/>
    <dgm:cxn modelId="{C4F05B26-41AA-45B8-912D-2634DA0FA895}" type="presOf" srcId="{AD496633-8F1A-46D3-BA92-9752F965C2DB}" destId="{CADB0B14-FBE7-4F7B-895F-0409861A7797}" srcOrd="0" destOrd="0" presId="urn:microsoft.com/office/officeart/2005/8/layout/hierarchy3"/>
    <dgm:cxn modelId="{0C391E3D-75C2-4B27-82F1-BCE807EE2FD5}" type="presOf" srcId="{413E979D-1882-41BD-A310-480B745FEC72}" destId="{9BB70677-E369-4344-B2FB-0BDA47F8578F}" srcOrd="0" destOrd="0" presId="urn:microsoft.com/office/officeart/2005/8/layout/hierarchy3"/>
    <dgm:cxn modelId="{F9400340-5E8B-4795-979F-DF3DE6C0BCB6}" type="presOf" srcId="{67DA5CF5-240F-42B8-B7A0-2A30C85A6C10}" destId="{6A5DD3A1-E78A-48D7-A164-10DB896A877D}" srcOrd="0" destOrd="0" presId="urn:microsoft.com/office/officeart/2005/8/layout/hierarchy3"/>
    <dgm:cxn modelId="{FAD88C40-7818-45E3-808E-493F5B7FEB3D}" srcId="{413E979D-1882-41BD-A310-480B745FEC72}" destId="{E3C92B6D-AD85-4BD4-B8B3-46D8A1E03124}" srcOrd="0" destOrd="0" parTransId="{86F6E60A-03E8-45AA-B914-7E461F3F96DB}" sibTransId="{71291AEB-6434-4409-AF5C-90550F95EEB0}"/>
    <dgm:cxn modelId="{C04F2246-AD13-4A5D-89D8-E1175785EE69}" srcId="{E3C92B6D-AD85-4BD4-B8B3-46D8A1E03124}" destId="{521CB292-4D08-4EF0-A56A-E8D12C856F72}" srcOrd="0" destOrd="0" parTransId="{E56F5961-1D6C-48FD-B8E4-A38AFD602E76}" sibTransId="{95D3C501-EEC1-488D-8722-4D7645D16D89}"/>
    <dgm:cxn modelId="{639A816B-3638-4691-8433-90DC1AF86820}" type="presOf" srcId="{5615E033-610F-4466-BA9D-3AD1259EA7C4}" destId="{16287825-4099-4EB6-895E-7FFEFFD6B6EE}" srcOrd="0" destOrd="0" presId="urn:microsoft.com/office/officeart/2005/8/layout/hierarchy3"/>
    <dgm:cxn modelId="{1E05F974-FD8E-44BC-9F41-9752861FB370}" srcId="{E3C92B6D-AD85-4BD4-B8B3-46D8A1E03124}" destId="{5615E033-610F-4466-BA9D-3AD1259EA7C4}" srcOrd="2" destOrd="0" parTransId="{150A36DE-2ECB-47A9-94E7-A914A188706A}" sibTransId="{231DEA13-D1F6-4E64-A00D-099B611D0E75}"/>
    <dgm:cxn modelId="{23C397B5-68AA-421C-BF99-A2FD45E1A1E9}" type="presOf" srcId="{E3C92B6D-AD85-4BD4-B8B3-46D8A1E03124}" destId="{394E4BB2-85ED-4A38-8C93-8FCFC905DEBB}" srcOrd="0" destOrd="0" presId="urn:microsoft.com/office/officeart/2005/8/layout/hierarchy3"/>
    <dgm:cxn modelId="{5CC2C4B8-7F43-4927-BAC7-3B69E0B0FFBF}" type="presOf" srcId="{E3C92B6D-AD85-4BD4-B8B3-46D8A1E03124}" destId="{E1B71703-79BB-4A90-976B-4778B378D2A5}" srcOrd="1" destOrd="0" presId="urn:microsoft.com/office/officeart/2005/8/layout/hierarchy3"/>
    <dgm:cxn modelId="{136B87D7-343C-49F9-AE83-7D0073F58244}" type="presOf" srcId="{150A36DE-2ECB-47A9-94E7-A914A188706A}" destId="{5858AC06-6AE2-4F8D-BA8B-F25FFC106D36}" srcOrd="0" destOrd="0" presId="urn:microsoft.com/office/officeart/2005/8/layout/hierarchy3"/>
    <dgm:cxn modelId="{A614A4F0-CA00-4E4D-8848-1B6238917B9F}" type="presOf" srcId="{521CB292-4D08-4EF0-A56A-E8D12C856F72}" destId="{3E397F26-5454-4EF4-96E8-C95BEE644322}" srcOrd="0" destOrd="0" presId="urn:microsoft.com/office/officeart/2005/8/layout/hierarchy3"/>
    <dgm:cxn modelId="{8BDAC4FC-CA3B-4622-984B-319C761C679C}" type="presOf" srcId="{E56F5961-1D6C-48FD-B8E4-A38AFD602E76}" destId="{F547124F-B8DB-4DFC-9113-576669AEB2BC}" srcOrd="0" destOrd="0" presId="urn:microsoft.com/office/officeart/2005/8/layout/hierarchy3"/>
    <dgm:cxn modelId="{4F5AD2FD-C977-4D19-B4FD-C59665BAC53C}" srcId="{E3C92B6D-AD85-4BD4-B8B3-46D8A1E03124}" destId="{67DA5CF5-240F-42B8-B7A0-2A30C85A6C10}" srcOrd="1" destOrd="0" parTransId="{AD496633-8F1A-46D3-BA92-9752F965C2DB}" sibTransId="{50D5144E-22A1-4652-B338-7760C437BA48}"/>
    <dgm:cxn modelId="{1DD904FF-78F4-4682-8DE8-B8532D3D5795}" type="presOf" srcId="{2BF8B123-4261-4336-8D80-E3D45DCBAC81}" destId="{D9D65AA7-AB38-4861-BC9C-B2EA90C71AFE}" srcOrd="0" destOrd="0" presId="urn:microsoft.com/office/officeart/2005/8/layout/hierarchy3"/>
    <dgm:cxn modelId="{676E23FF-9DA6-44EE-B976-303C4FAEC3B1}" type="presOf" srcId="{42F06EE4-A02E-4F6E-8EC0-0B8B8691F50C}" destId="{1E240A4B-1888-47C8-B166-F240F1F35F21}" srcOrd="0" destOrd="0" presId="urn:microsoft.com/office/officeart/2005/8/layout/hierarchy3"/>
    <dgm:cxn modelId="{43CB19C5-333D-4B34-AB22-FCFABFA0B312}" type="presParOf" srcId="{9BB70677-E369-4344-B2FB-0BDA47F8578F}" destId="{53BFDDD8-65D7-4FC8-A6A7-8AF23D43A1C4}" srcOrd="0" destOrd="0" presId="urn:microsoft.com/office/officeart/2005/8/layout/hierarchy3"/>
    <dgm:cxn modelId="{D735D3B0-3E8B-48C4-B894-764E090538E6}" type="presParOf" srcId="{53BFDDD8-65D7-4FC8-A6A7-8AF23D43A1C4}" destId="{12680E18-CB02-4707-A60A-8E3310E6E001}" srcOrd="0" destOrd="0" presId="urn:microsoft.com/office/officeart/2005/8/layout/hierarchy3"/>
    <dgm:cxn modelId="{390E341E-7A19-4DC7-B45A-5F7432FF67DD}" type="presParOf" srcId="{12680E18-CB02-4707-A60A-8E3310E6E001}" destId="{394E4BB2-85ED-4A38-8C93-8FCFC905DEBB}" srcOrd="0" destOrd="0" presId="urn:microsoft.com/office/officeart/2005/8/layout/hierarchy3"/>
    <dgm:cxn modelId="{CE540905-51B7-41C9-8ABB-0FC5876B6457}" type="presParOf" srcId="{12680E18-CB02-4707-A60A-8E3310E6E001}" destId="{E1B71703-79BB-4A90-976B-4778B378D2A5}" srcOrd="1" destOrd="0" presId="urn:microsoft.com/office/officeart/2005/8/layout/hierarchy3"/>
    <dgm:cxn modelId="{FC02AE6C-5933-42EE-97E9-36404106A256}" type="presParOf" srcId="{53BFDDD8-65D7-4FC8-A6A7-8AF23D43A1C4}" destId="{FB9A7A92-2046-4FBA-BA10-21F2FC0BC4C0}" srcOrd="1" destOrd="0" presId="urn:microsoft.com/office/officeart/2005/8/layout/hierarchy3"/>
    <dgm:cxn modelId="{A388B573-2F19-49DD-B9C0-7F4D98554591}" type="presParOf" srcId="{FB9A7A92-2046-4FBA-BA10-21F2FC0BC4C0}" destId="{F547124F-B8DB-4DFC-9113-576669AEB2BC}" srcOrd="0" destOrd="0" presId="urn:microsoft.com/office/officeart/2005/8/layout/hierarchy3"/>
    <dgm:cxn modelId="{3A1D83A7-A5C7-4207-AD41-68084DF55434}" type="presParOf" srcId="{FB9A7A92-2046-4FBA-BA10-21F2FC0BC4C0}" destId="{3E397F26-5454-4EF4-96E8-C95BEE644322}" srcOrd="1" destOrd="0" presId="urn:microsoft.com/office/officeart/2005/8/layout/hierarchy3"/>
    <dgm:cxn modelId="{803B23FE-051F-4FE7-A6D2-72298FE5CF55}" type="presParOf" srcId="{FB9A7A92-2046-4FBA-BA10-21F2FC0BC4C0}" destId="{CADB0B14-FBE7-4F7B-895F-0409861A7797}" srcOrd="2" destOrd="0" presId="urn:microsoft.com/office/officeart/2005/8/layout/hierarchy3"/>
    <dgm:cxn modelId="{BCADC2BB-6CCD-46E1-A4CE-C0322588FC4E}" type="presParOf" srcId="{FB9A7A92-2046-4FBA-BA10-21F2FC0BC4C0}" destId="{6A5DD3A1-E78A-48D7-A164-10DB896A877D}" srcOrd="3" destOrd="0" presId="urn:microsoft.com/office/officeart/2005/8/layout/hierarchy3"/>
    <dgm:cxn modelId="{B548CAF9-9570-4358-80DA-406DBE939590}" type="presParOf" srcId="{FB9A7A92-2046-4FBA-BA10-21F2FC0BC4C0}" destId="{5858AC06-6AE2-4F8D-BA8B-F25FFC106D36}" srcOrd="4" destOrd="0" presId="urn:microsoft.com/office/officeart/2005/8/layout/hierarchy3"/>
    <dgm:cxn modelId="{CD36BE62-0F88-43DC-B01F-453DF4ADB2FE}" type="presParOf" srcId="{FB9A7A92-2046-4FBA-BA10-21F2FC0BC4C0}" destId="{16287825-4099-4EB6-895E-7FFEFFD6B6EE}" srcOrd="5" destOrd="0" presId="urn:microsoft.com/office/officeart/2005/8/layout/hierarchy3"/>
    <dgm:cxn modelId="{26273D13-068E-4BC9-885E-3DA3B535246D}" type="presParOf" srcId="{FB9A7A92-2046-4FBA-BA10-21F2FC0BC4C0}" destId="{D9D65AA7-AB38-4861-BC9C-B2EA90C71AFE}" srcOrd="6" destOrd="0" presId="urn:microsoft.com/office/officeart/2005/8/layout/hierarchy3"/>
    <dgm:cxn modelId="{BBA34817-19D8-4C86-9936-815097A199DA}" type="presParOf" srcId="{FB9A7A92-2046-4FBA-BA10-21F2FC0BC4C0}" destId="{1E240A4B-1888-47C8-B166-F240F1F35F21}" srcOrd="7" destOrd="0" presId="urn:microsoft.com/office/officeart/2005/8/layout/hierarchy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13E979D-1882-41BD-A310-480B745FEC72}" type="doc">
      <dgm:prSet loTypeId="urn:microsoft.com/office/officeart/2005/8/layout/hierarchy3" loCatId="hierarchy" qsTypeId="urn:microsoft.com/office/officeart/2005/8/quickstyle/simple5" qsCatId="simple" csTypeId="urn:microsoft.com/office/officeart/2005/8/colors/colorful1" csCatId="colorful" phldr="1"/>
      <dgm:spPr/>
      <dgm:t>
        <a:bodyPr/>
        <a:lstStyle/>
        <a:p>
          <a:endParaRPr lang="en-US"/>
        </a:p>
      </dgm:t>
    </dgm:pt>
    <dgm:pt modelId="{E3C92B6D-AD85-4BD4-B8B3-46D8A1E03124}">
      <dgm:prSet phldrT="[Text]"/>
      <dgm:spPr/>
      <dgm:t>
        <a:bodyPr/>
        <a:lstStyle/>
        <a:p>
          <a:r>
            <a:rPr lang="en-US" dirty="0">
              <a:effectLst>
                <a:outerShdw blurRad="38100" dist="38100" dir="2700000" algn="tl">
                  <a:srgbClr val="000000">
                    <a:alpha val="43137"/>
                  </a:srgbClr>
                </a:outerShdw>
              </a:effectLst>
            </a:rPr>
            <a:t>Non-renal loss</a:t>
          </a:r>
        </a:p>
      </dgm:t>
    </dgm:pt>
    <dgm:pt modelId="{71291AEB-6434-4409-AF5C-90550F95EEB0}" type="sibTrans" cxnId="{FAD88C40-7818-45E3-808E-493F5B7FEB3D}">
      <dgm:prSet/>
      <dgm:spPr/>
      <dgm:t>
        <a:bodyPr/>
        <a:lstStyle/>
        <a:p>
          <a:endParaRPr lang="en-US"/>
        </a:p>
      </dgm:t>
    </dgm:pt>
    <dgm:pt modelId="{86F6E60A-03E8-45AA-B914-7E461F3F96DB}" type="parTrans" cxnId="{FAD88C40-7818-45E3-808E-493F5B7FEB3D}">
      <dgm:prSet/>
      <dgm:spPr/>
      <dgm:t>
        <a:bodyPr/>
        <a:lstStyle/>
        <a:p>
          <a:endParaRPr lang="en-US"/>
        </a:p>
      </dgm:t>
    </dgm:pt>
    <dgm:pt modelId="{521CB292-4D08-4EF0-A56A-E8D12C856F72}">
      <dgm:prSet phldrT="[Text]"/>
      <dgm:spPr/>
      <dgm:t>
        <a:bodyPr/>
        <a:lstStyle/>
        <a:p>
          <a:r>
            <a:rPr lang="en-US" dirty="0">
              <a:effectLst>
                <a:outerShdw blurRad="38100" dist="38100" dir="2700000" algn="tl">
                  <a:srgbClr val="000000">
                    <a:alpha val="43137"/>
                  </a:srgbClr>
                </a:outerShdw>
              </a:effectLst>
            </a:rPr>
            <a:t>GIT loss: diarrhea, </a:t>
          </a:r>
          <a:r>
            <a:rPr lang="en-US" dirty="0" err="1">
              <a:effectLst>
                <a:outerShdw blurRad="38100" dist="38100" dir="2700000" algn="tl">
                  <a:srgbClr val="000000">
                    <a:alpha val="43137"/>
                  </a:srgbClr>
                </a:outerShdw>
              </a:effectLst>
            </a:rPr>
            <a:t>vomting</a:t>
          </a:r>
          <a:endParaRPr lang="en-US" dirty="0">
            <a:effectLst>
              <a:outerShdw blurRad="38100" dist="38100" dir="2700000" algn="tl">
                <a:srgbClr val="000000">
                  <a:alpha val="43137"/>
                </a:srgbClr>
              </a:outerShdw>
            </a:effectLst>
          </a:endParaRPr>
        </a:p>
      </dgm:t>
    </dgm:pt>
    <dgm:pt modelId="{95D3C501-EEC1-488D-8722-4D7645D16D89}" type="sibTrans" cxnId="{C04F2246-AD13-4A5D-89D8-E1175785EE69}">
      <dgm:prSet/>
      <dgm:spPr/>
      <dgm:t>
        <a:bodyPr/>
        <a:lstStyle/>
        <a:p>
          <a:endParaRPr lang="en-US"/>
        </a:p>
      </dgm:t>
    </dgm:pt>
    <dgm:pt modelId="{E56F5961-1D6C-48FD-B8E4-A38AFD602E76}" type="parTrans" cxnId="{C04F2246-AD13-4A5D-89D8-E1175785EE69}">
      <dgm:prSet/>
      <dgm:spPr/>
      <dgm:t>
        <a:bodyPr/>
        <a:lstStyle/>
        <a:p>
          <a:endParaRPr lang="en-US">
            <a:effectLst>
              <a:outerShdw blurRad="38100" dist="38100" dir="2700000" algn="tl">
                <a:srgbClr val="000000">
                  <a:alpha val="43137"/>
                </a:srgbClr>
              </a:outerShdw>
            </a:effectLst>
          </a:endParaRPr>
        </a:p>
      </dgm:t>
    </dgm:pt>
    <dgm:pt modelId="{67DA5CF5-240F-42B8-B7A0-2A30C85A6C10}">
      <dgm:prSet phldrT="[Text]"/>
      <dgm:spPr/>
      <dgm:t>
        <a:bodyPr/>
        <a:lstStyle/>
        <a:p>
          <a:r>
            <a:rPr lang="en-US" dirty="0">
              <a:effectLst>
                <a:outerShdw blurRad="38100" dist="38100" dir="2700000" algn="tl">
                  <a:srgbClr val="000000">
                    <a:alpha val="43137"/>
                  </a:srgbClr>
                </a:outerShdw>
              </a:effectLst>
            </a:rPr>
            <a:t>Skin loss: CF, burn</a:t>
          </a:r>
        </a:p>
      </dgm:t>
    </dgm:pt>
    <dgm:pt modelId="{50D5144E-22A1-4652-B338-7760C437BA48}" type="sibTrans" cxnId="{4F5AD2FD-C977-4D19-B4FD-C59665BAC53C}">
      <dgm:prSet/>
      <dgm:spPr/>
      <dgm:t>
        <a:bodyPr/>
        <a:lstStyle/>
        <a:p>
          <a:endParaRPr lang="en-US"/>
        </a:p>
      </dgm:t>
    </dgm:pt>
    <dgm:pt modelId="{AD496633-8F1A-46D3-BA92-9752F965C2DB}" type="parTrans" cxnId="{4F5AD2FD-C977-4D19-B4FD-C59665BAC53C}">
      <dgm:prSet/>
      <dgm:spPr/>
      <dgm:t>
        <a:bodyPr/>
        <a:lstStyle/>
        <a:p>
          <a:endParaRPr lang="en-US">
            <a:effectLst>
              <a:outerShdw blurRad="38100" dist="38100" dir="2700000" algn="tl">
                <a:srgbClr val="000000">
                  <a:alpha val="43137"/>
                </a:srgbClr>
              </a:outerShdw>
            </a:effectLst>
          </a:endParaRPr>
        </a:p>
      </dgm:t>
    </dgm:pt>
    <dgm:pt modelId="{9BB70677-E369-4344-B2FB-0BDA47F8578F}" type="pres">
      <dgm:prSet presAssocID="{413E979D-1882-41BD-A310-480B745FEC72}" presName="diagram" presStyleCnt="0">
        <dgm:presLayoutVars>
          <dgm:chPref val="1"/>
          <dgm:dir/>
          <dgm:animOne val="branch"/>
          <dgm:animLvl val="lvl"/>
          <dgm:resizeHandles/>
        </dgm:presLayoutVars>
      </dgm:prSet>
      <dgm:spPr/>
    </dgm:pt>
    <dgm:pt modelId="{53BFDDD8-65D7-4FC8-A6A7-8AF23D43A1C4}" type="pres">
      <dgm:prSet presAssocID="{E3C92B6D-AD85-4BD4-B8B3-46D8A1E03124}" presName="root" presStyleCnt="0"/>
      <dgm:spPr/>
    </dgm:pt>
    <dgm:pt modelId="{12680E18-CB02-4707-A60A-8E3310E6E001}" type="pres">
      <dgm:prSet presAssocID="{E3C92B6D-AD85-4BD4-B8B3-46D8A1E03124}" presName="rootComposite" presStyleCnt="0"/>
      <dgm:spPr/>
    </dgm:pt>
    <dgm:pt modelId="{394E4BB2-85ED-4A38-8C93-8FCFC905DEBB}" type="pres">
      <dgm:prSet presAssocID="{E3C92B6D-AD85-4BD4-B8B3-46D8A1E03124}" presName="rootText" presStyleLbl="node1" presStyleIdx="0" presStyleCnt="1"/>
      <dgm:spPr/>
    </dgm:pt>
    <dgm:pt modelId="{E1B71703-79BB-4A90-976B-4778B378D2A5}" type="pres">
      <dgm:prSet presAssocID="{E3C92B6D-AD85-4BD4-B8B3-46D8A1E03124}" presName="rootConnector" presStyleLbl="node1" presStyleIdx="0" presStyleCnt="1"/>
      <dgm:spPr/>
    </dgm:pt>
    <dgm:pt modelId="{FB9A7A92-2046-4FBA-BA10-21F2FC0BC4C0}" type="pres">
      <dgm:prSet presAssocID="{E3C92B6D-AD85-4BD4-B8B3-46D8A1E03124}" presName="childShape" presStyleCnt="0"/>
      <dgm:spPr/>
    </dgm:pt>
    <dgm:pt modelId="{F547124F-B8DB-4DFC-9113-576669AEB2BC}" type="pres">
      <dgm:prSet presAssocID="{E56F5961-1D6C-48FD-B8E4-A38AFD602E76}" presName="Name13" presStyleLbl="parChTrans1D2" presStyleIdx="0" presStyleCnt="2"/>
      <dgm:spPr/>
    </dgm:pt>
    <dgm:pt modelId="{3E397F26-5454-4EF4-96E8-C95BEE644322}" type="pres">
      <dgm:prSet presAssocID="{521CB292-4D08-4EF0-A56A-E8D12C856F72}" presName="childText" presStyleLbl="bgAcc1" presStyleIdx="0" presStyleCnt="2">
        <dgm:presLayoutVars>
          <dgm:bulletEnabled val="1"/>
        </dgm:presLayoutVars>
      </dgm:prSet>
      <dgm:spPr/>
    </dgm:pt>
    <dgm:pt modelId="{CADB0B14-FBE7-4F7B-895F-0409861A7797}" type="pres">
      <dgm:prSet presAssocID="{AD496633-8F1A-46D3-BA92-9752F965C2DB}" presName="Name13" presStyleLbl="parChTrans1D2" presStyleIdx="1" presStyleCnt="2"/>
      <dgm:spPr/>
    </dgm:pt>
    <dgm:pt modelId="{6A5DD3A1-E78A-48D7-A164-10DB896A877D}" type="pres">
      <dgm:prSet presAssocID="{67DA5CF5-240F-42B8-B7A0-2A30C85A6C10}" presName="childText" presStyleLbl="bgAcc1" presStyleIdx="1" presStyleCnt="2">
        <dgm:presLayoutVars>
          <dgm:bulletEnabled val="1"/>
        </dgm:presLayoutVars>
      </dgm:prSet>
      <dgm:spPr/>
    </dgm:pt>
  </dgm:ptLst>
  <dgm:cxnLst>
    <dgm:cxn modelId="{C4F05B26-41AA-45B8-912D-2634DA0FA895}" type="presOf" srcId="{AD496633-8F1A-46D3-BA92-9752F965C2DB}" destId="{CADB0B14-FBE7-4F7B-895F-0409861A7797}" srcOrd="0" destOrd="0" presId="urn:microsoft.com/office/officeart/2005/8/layout/hierarchy3"/>
    <dgm:cxn modelId="{0C391E3D-75C2-4B27-82F1-BCE807EE2FD5}" type="presOf" srcId="{413E979D-1882-41BD-A310-480B745FEC72}" destId="{9BB70677-E369-4344-B2FB-0BDA47F8578F}" srcOrd="0" destOrd="0" presId="urn:microsoft.com/office/officeart/2005/8/layout/hierarchy3"/>
    <dgm:cxn modelId="{F9400340-5E8B-4795-979F-DF3DE6C0BCB6}" type="presOf" srcId="{67DA5CF5-240F-42B8-B7A0-2A30C85A6C10}" destId="{6A5DD3A1-E78A-48D7-A164-10DB896A877D}" srcOrd="0" destOrd="0" presId="urn:microsoft.com/office/officeart/2005/8/layout/hierarchy3"/>
    <dgm:cxn modelId="{FAD88C40-7818-45E3-808E-493F5B7FEB3D}" srcId="{413E979D-1882-41BD-A310-480B745FEC72}" destId="{E3C92B6D-AD85-4BD4-B8B3-46D8A1E03124}" srcOrd="0" destOrd="0" parTransId="{86F6E60A-03E8-45AA-B914-7E461F3F96DB}" sibTransId="{71291AEB-6434-4409-AF5C-90550F95EEB0}"/>
    <dgm:cxn modelId="{C04F2246-AD13-4A5D-89D8-E1175785EE69}" srcId="{E3C92B6D-AD85-4BD4-B8B3-46D8A1E03124}" destId="{521CB292-4D08-4EF0-A56A-E8D12C856F72}" srcOrd="0" destOrd="0" parTransId="{E56F5961-1D6C-48FD-B8E4-A38AFD602E76}" sibTransId="{95D3C501-EEC1-488D-8722-4D7645D16D89}"/>
    <dgm:cxn modelId="{23C397B5-68AA-421C-BF99-A2FD45E1A1E9}" type="presOf" srcId="{E3C92B6D-AD85-4BD4-B8B3-46D8A1E03124}" destId="{394E4BB2-85ED-4A38-8C93-8FCFC905DEBB}" srcOrd="0" destOrd="0" presId="urn:microsoft.com/office/officeart/2005/8/layout/hierarchy3"/>
    <dgm:cxn modelId="{5CC2C4B8-7F43-4927-BAC7-3B69E0B0FFBF}" type="presOf" srcId="{E3C92B6D-AD85-4BD4-B8B3-46D8A1E03124}" destId="{E1B71703-79BB-4A90-976B-4778B378D2A5}" srcOrd="1" destOrd="0" presId="urn:microsoft.com/office/officeart/2005/8/layout/hierarchy3"/>
    <dgm:cxn modelId="{A614A4F0-CA00-4E4D-8848-1B6238917B9F}" type="presOf" srcId="{521CB292-4D08-4EF0-A56A-E8D12C856F72}" destId="{3E397F26-5454-4EF4-96E8-C95BEE644322}" srcOrd="0" destOrd="0" presId="urn:microsoft.com/office/officeart/2005/8/layout/hierarchy3"/>
    <dgm:cxn modelId="{8BDAC4FC-CA3B-4622-984B-319C761C679C}" type="presOf" srcId="{E56F5961-1D6C-48FD-B8E4-A38AFD602E76}" destId="{F547124F-B8DB-4DFC-9113-576669AEB2BC}" srcOrd="0" destOrd="0" presId="urn:microsoft.com/office/officeart/2005/8/layout/hierarchy3"/>
    <dgm:cxn modelId="{4F5AD2FD-C977-4D19-B4FD-C59665BAC53C}" srcId="{E3C92B6D-AD85-4BD4-B8B3-46D8A1E03124}" destId="{67DA5CF5-240F-42B8-B7A0-2A30C85A6C10}" srcOrd="1" destOrd="0" parTransId="{AD496633-8F1A-46D3-BA92-9752F965C2DB}" sibTransId="{50D5144E-22A1-4652-B338-7760C437BA48}"/>
    <dgm:cxn modelId="{43CB19C5-333D-4B34-AB22-FCFABFA0B312}" type="presParOf" srcId="{9BB70677-E369-4344-B2FB-0BDA47F8578F}" destId="{53BFDDD8-65D7-4FC8-A6A7-8AF23D43A1C4}" srcOrd="0" destOrd="0" presId="urn:microsoft.com/office/officeart/2005/8/layout/hierarchy3"/>
    <dgm:cxn modelId="{D735D3B0-3E8B-48C4-B894-764E090538E6}" type="presParOf" srcId="{53BFDDD8-65D7-4FC8-A6A7-8AF23D43A1C4}" destId="{12680E18-CB02-4707-A60A-8E3310E6E001}" srcOrd="0" destOrd="0" presId="urn:microsoft.com/office/officeart/2005/8/layout/hierarchy3"/>
    <dgm:cxn modelId="{390E341E-7A19-4DC7-B45A-5F7432FF67DD}" type="presParOf" srcId="{12680E18-CB02-4707-A60A-8E3310E6E001}" destId="{394E4BB2-85ED-4A38-8C93-8FCFC905DEBB}" srcOrd="0" destOrd="0" presId="urn:microsoft.com/office/officeart/2005/8/layout/hierarchy3"/>
    <dgm:cxn modelId="{CE540905-51B7-41C9-8ABB-0FC5876B6457}" type="presParOf" srcId="{12680E18-CB02-4707-A60A-8E3310E6E001}" destId="{E1B71703-79BB-4A90-976B-4778B378D2A5}" srcOrd="1" destOrd="0" presId="urn:microsoft.com/office/officeart/2005/8/layout/hierarchy3"/>
    <dgm:cxn modelId="{FC02AE6C-5933-42EE-97E9-36404106A256}" type="presParOf" srcId="{53BFDDD8-65D7-4FC8-A6A7-8AF23D43A1C4}" destId="{FB9A7A92-2046-4FBA-BA10-21F2FC0BC4C0}" srcOrd="1" destOrd="0" presId="urn:microsoft.com/office/officeart/2005/8/layout/hierarchy3"/>
    <dgm:cxn modelId="{A388B573-2F19-49DD-B9C0-7F4D98554591}" type="presParOf" srcId="{FB9A7A92-2046-4FBA-BA10-21F2FC0BC4C0}" destId="{F547124F-B8DB-4DFC-9113-576669AEB2BC}" srcOrd="0" destOrd="0" presId="urn:microsoft.com/office/officeart/2005/8/layout/hierarchy3"/>
    <dgm:cxn modelId="{3A1D83A7-A5C7-4207-AD41-68084DF55434}" type="presParOf" srcId="{FB9A7A92-2046-4FBA-BA10-21F2FC0BC4C0}" destId="{3E397F26-5454-4EF4-96E8-C95BEE644322}" srcOrd="1" destOrd="0" presId="urn:microsoft.com/office/officeart/2005/8/layout/hierarchy3"/>
    <dgm:cxn modelId="{803B23FE-051F-4FE7-A6D2-72298FE5CF55}" type="presParOf" srcId="{FB9A7A92-2046-4FBA-BA10-21F2FC0BC4C0}" destId="{CADB0B14-FBE7-4F7B-895F-0409861A7797}" srcOrd="2" destOrd="0" presId="urn:microsoft.com/office/officeart/2005/8/layout/hierarchy3"/>
    <dgm:cxn modelId="{BCADC2BB-6CCD-46E1-A4CE-C0322588FC4E}" type="presParOf" srcId="{FB9A7A92-2046-4FBA-BA10-21F2FC0BC4C0}" destId="{6A5DD3A1-E78A-48D7-A164-10DB896A877D}"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13E979D-1882-41BD-A310-480B745FEC72}" type="doc">
      <dgm:prSet loTypeId="urn:microsoft.com/office/officeart/2005/8/layout/hierarchy3" loCatId="hierarchy" qsTypeId="urn:microsoft.com/office/officeart/2005/8/quickstyle/simple5" qsCatId="simple" csTypeId="urn:microsoft.com/office/officeart/2005/8/colors/colorful1" csCatId="colorful" phldr="1"/>
      <dgm:spPr/>
      <dgm:t>
        <a:bodyPr/>
        <a:lstStyle/>
        <a:p>
          <a:endParaRPr lang="en-US"/>
        </a:p>
      </dgm:t>
    </dgm:pt>
    <dgm:pt modelId="{E3C92B6D-AD85-4BD4-B8B3-46D8A1E03124}">
      <dgm:prSet phldrT="[Text]"/>
      <dgm:spPr/>
      <dgm:t>
        <a:bodyPr/>
        <a:lstStyle/>
        <a:p>
          <a:r>
            <a:rPr lang="en-US" dirty="0">
              <a:effectLst>
                <a:outerShdw blurRad="38100" dist="38100" dir="2700000" algn="tl">
                  <a:srgbClr val="000000">
                    <a:alpha val="43137"/>
                  </a:srgbClr>
                </a:outerShdw>
              </a:effectLst>
            </a:rPr>
            <a:t>Renal loss</a:t>
          </a:r>
        </a:p>
      </dgm:t>
    </dgm:pt>
    <dgm:pt modelId="{71291AEB-6434-4409-AF5C-90550F95EEB0}" type="sibTrans" cxnId="{FAD88C40-7818-45E3-808E-493F5B7FEB3D}">
      <dgm:prSet/>
      <dgm:spPr/>
      <dgm:t>
        <a:bodyPr/>
        <a:lstStyle/>
        <a:p>
          <a:endParaRPr lang="en-US"/>
        </a:p>
      </dgm:t>
    </dgm:pt>
    <dgm:pt modelId="{86F6E60A-03E8-45AA-B914-7E461F3F96DB}" type="parTrans" cxnId="{FAD88C40-7818-45E3-808E-493F5B7FEB3D}">
      <dgm:prSet/>
      <dgm:spPr/>
      <dgm:t>
        <a:bodyPr/>
        <a:lstStyle/>
        <a:p>
          <a:endParaRPr lang="en-US"/>
        </a:p>
      </dgm:t>
    </dgm:pt>
    <dgm:pt modelId="{521CB292-4D08-4EF0-A56A-E8D12C856F72}">
      <dgm:prSet phldrT="[Text]"/>
      <dgm:spPr/>
      <dgm:t>
        <a:bodyPr/>
        <a:lstStyle/>
        <a:p>
          <a:r>
            <a:rPr lang="en-US" dirty="0">
              <a:effectLst>
                <a:outerShdw blurRad="38100" dist="38100" dir="2700000" algn="tl">
                  <a:srgbClr val="000000">
                    <a:alpha val="43137"/>
                  </a:srgbClr>
                </a:outerShdw>
              </a:effectLst>
            </a:rPr>
            <a:t>Diuretics </a:t>
          </a:r>
        </a:p>
      </dgm:t>
    </dgm:pt>
    <dgm:pt modelId="{95D3C501-EEC1-488D-8722-4D7645D16D89}" type="sibTrans" cxnId="{C04F2246-AD13-4A5D-89D8-E1175785EE69}">
      <dgm:prSet/>
      <dgm:spPr/>
      <dgm:t>
        <a:bodyPr/>
        <a:lstStyle/>
        <a:p>
          <a:endParaRPr lang="en-US"/>
        </a:p>
      </dgm:t>
    </dgm:pt>
    <dgm:pt modelId="{E56F5961-1D6C-48FD-B8E4-A38AFD602E76}" type="parTrans" cxnId="{C04F2246-AD13-4A5D-89D8-E1175785EE69}">
      <dgm:prSet/>
      <dgm:spPr/>
      <dgm:t>
        <a:bodyPr/>
        <a:lstStyle/>
        <a:p>
          <a:endParaRPr lang="en-US">
            <a:effectLst>
              <a:outerShdw blurRad="38100" dist="38100" dir="2700000" algn="tl">
                <a:srgbClr val="000000">
                  <a:alpha val="43137"/>
                </a:srgbClr>
              </a:outerShdw>
            </a:effectLst>
          </a:endParaRPr>
        </a:p>
      </dgm:t>
    </dgm:pt>
    <dgm:pt modelId="{67DA5CF5-240F-42B8-B7A0-2A30C85A6C10}">
      <dgm:prSet phldrT="[Text]"/>
      <dgm:spPr/>
      <dgm:t>
        <a:bodyPr/>
        <a:lstStyle/>
        <a:p>
          <a:r>
            <a:rPr lang="en-US" dirty="0">
              <a:effectLst>
                <a:outerShdw blurRad="38100" dist="38100" dir="2700000" algn="tl">
                  <a:srgbClr val="000000">
                    <a:alpha val="43137"/>
                  </a:srgbClr>
                </a:outerShdw>
              </a:effectLst>
            </a:rPr>
            <a:t>Primary adrenal insufficiency</a:t>
          </a:r>
        </a:p>
      </dgm:t>
    </dgm:pt>
    <dgm:pt modelId="{50D5144E-22A1-4652-B338-7760C437BA48}" type="sibTrans" cxnId="{4F5AD2FD-C977-4D19-B4FD-C59665BAC53C}">
      <dgm:prSet/>
      <dgm:spPr/>
      <dgm:t>
        <a:bodyPr/>
        <a:lstStyle/>
        <a:p>
          <a:endParaRPr lang="en-US"/>
        </a:p>
      </dgm:t>
    </dgm:pt>
    <dgm:pt modelId="{AD496633-8F1A-46D3-BA92-9752F965C2DB}" type="parTrans" cxnId="{4F5AD2FD-C977-4D19-B4FD-C59665BAC53C}">
      <dgm:prSet/>
      <dgm:spPr/>
      <dgm:t>
        <a:bodyPr/>
        <a:lstStyle/>
        <a:p>
          <a:endParaRPr lang="en-US">
            <a:effectLst>
              <a:outerShdw blurRad="38100" dist="38100" dir="2700000" algn="tl">
                <a:srgbClr val="000000">
                  <a:alpha val="43137"/>
                </a:srgbClr>
              </a:outerShdw>
            </a:effectLst>
          </a:endParaRPr>
        </a:p>
      </dgm:t>
    </dgm:pt>
    <dgm:pt modelId="{5615E033-610F-4466-BA9D-3AD1259EA7C4}">
      <dgm:prSet phldrT="[Text]"/>
      <dgm:spPr/>
      <dgm:t>
        <a:bodyPr/>
        <a:lstStyle/>
        <a:p>
          <a:r>
            <a:rPr lang="en-US" dirty="0">
              <a:effectLst>
                <a:outerShdw blurRad="38100" dist="38100" dir="2700000" algn="tl">
                  <a:srgbClr val="000000">
                    <a:alpha val="43137"/>
                  </a:srgbClr>
                </a:outerShdw>
              </a:effectLst>
            </a:rPr>
            <a:t>Cerebral salt wasting</a:t>
          </a:r>
        </a:p>
      </dgm:t>
    </dgm:pt>
    <dgm:pt modelId="{231DEA13-D1F6-4E64-A00D-099B611D0E75}" type="sibTrans" cxnId="{1E05F974-FD8E-44BC-9F41-9752861FB370}">
      <dgm:prSet/>
      <dgm:spPr/>
      <dgm:t>
        <a:bodyPr/>
        <a:lstStyle/>
        <a:p>
          <a:endParaRPr lang="en-US"/>
        </a:p>
      </dgm:t>
    </dgm:pt>
    <dgm:pt modelId="{150A36DE-2ECB-47A9-94E7-A914A188706A}" type="parTrans" cxnId="{1E05F974-FD8E-44BC-9F41-9752861FB370}">
      <dgm:prSet/>
      <dgm:spPr/>
      <dgm:t>
        <a:bodyPr/>
        <a:lstStyle/>
        <a:p>
          <a:endParaRPr lang="en-US">
            <a:effectLst>
              <a:outerShdw blurRad="38100" dist="38100" dir="2700000" algn="tl">
                <a:srgbClr val="000000">
                  <a:alpha val="43137"/>
                </a:srgbClr>
              </a:outerShdw>
            </a:effectLst>
          </a:endParaRPr>
        </a:p>
      </dgm:t>
    </dgm:pt>
    <dgm:pt modelId="{42F06EE4-A02E-4F6E-8EC0-0B8B8691F50C}">
      <dgm:prSet phldrT="[Text]"/>
      <dgm:spPr/>
      <dgm:t>
        <a:bodyPr/>
        <a:lstStyle/>
        <a:p>
          <a:r>
            <a:rPr lang="en-US" dirty="0">
              <a:effectLst>
                <a:outerShdw blurRad="38100" dist="38100" dir="2700000" algn="tl">
                  <a:srgbClr val="000000">
                    <a:alpha val="43137"/>
                  </a:srgbClr>
                </a:outerShdw>
              </a:effectLst>
            </a:rPr>
            <a:t>Kidney disease</a:t>
          </a:r>
        </a:p>
      </dgm:t>
    </dgm:pt>
    <dgm:pt modelId="{2BF8B123-4261-4336-8D80-E3D45DCBAC81}" type="parTrans" cxnId="{742F371B-4A08-4C2F-AFF9-828A90890BE9}">
      <dgm:prSet/>
      <dgm:spPr/>
      <dgm:t>
        <a:bodyPr/>
        <a:lstStyle/>
        <a:p>
          <a:endParaRPr lang="en-US"/>
        </a:p>
      </dgm:t>
    </dgm:pt>
    <dgm:pt modelId="{F9649328-804A-4AC9-84D2-C2D6ABF5B270}" type="sibTrans" cxnId="{742F371B-4A08-4C2F-AFF9-828A90890BE9}">
      <dgm:prSet/>
      <dgm:spPr/>
      <dgm:t>
        <a:bodyPr/>
        <a:lstStyle/>
        <a:p>
          <a:endParaRPr lang="en-US"/>
        </a:p>
      </dgm:t>
    </dgm:pt>
    <dgm:pt modelId="{9BB70677-E369-4344-B2FB-0BDA47F8578F}" type="pres">
      <dgm:prSet presAssocID="{413E979D-1882-41BD-A310-480B745FEC72}" presName="diagram" presStyleCnt="0">
        <dgm:presLayoutVars>
          <dgm:chPref val="1"/>
          <dgm:dir/>
          <dgm:animOne val="branch"/>
          <dgm:animLvl val="lvl"/>
          <dgm:resizeHandles/>
        </dgm:presLayoutVars>
      </dgm:prSet>
      <dgm:spPr/>
    </dgm:pt>
    <dgm:pt modelId="{53BFDDD8-65D7-4FC8-A6A7-8AF23D43A1C4}" type="pres">
      <dgm:prSet presAssocID="{E3C92B6D-AD85-4BD4-B8B3-46D8A1E03124}" presName="root" presStyleCnt="0"/>
      <dgm:spPr/>
    </dgm:pt>
    <dgm:pt modelId="{12680E18-CB02-4707-A60A-8E3310E6E001}" type="pres">
      <dgm:prSet presAssocID="{E3C92B6D-AD85-4BD4-B8B3-46D8A1E03124}" presName="rootComposite" presStyleCnt="0"/>
      <dgm:spPr/>
    </dgm:pt>
    <dgm:pt modelId="{394E4BB2-85ED-4A38-8C93-8FCFC905DEBB}" type="pres">
      <dgm:prSet presAssocID="{E3C92B6D-AD85-4BD4-B8B3-46D8A1E03124}" presName="rootText" presStyleLbl="node1" presStyleIdx="0" presStyleCnt="1"/>
      <dgm:spPr/>
    </dgm:pt>
    <dgm:pt modelId="{E1B71703-79BB-4A90-976B-4778B378D2A5}" type="pres">
      <dgm:prSet presAssocID="{E3C92B6D-AD85-4BD4-B8B3-46D8A1E03124}" presName="rootConnector" presStyleLbl="node1" presStyleIdx="0" presStyleCnt="1"/>
      <dgm:spPr/>
    </dgm:pt>
    <dgm:pt modelId="{FB9A7A92-2046-4FBA-BA10-21F2FC0BC4C0}" type="pres">
      <dgm:prSet presAssocID="{E3C92B6D-AD85-4BD4-B8B3-46D8A1E03124}" presName="childShape" presStyleCnt="0"/>
      <dgm:spPr/>
    </dgm:pt>
    <dgm:pt modelId="{F547124F-B8DB-4DFC-9113-576669AEB2BC}" type="pres">
      <dgm:prSet presAssocID="{E56F5961-1D6C-48FD-B8E4-A38AFD602E76}" presName="Name13" presStyleLbl="parChTrans1D2" presStyleIdx="0" presStyleCnt="4"/>
      <dgm:spPr/>
    </dgm:pt>
    <dgm:pt modelId="{3E397F26-5454-4EF4-96E8-C95BEE644322}" type="pres">
      <dgm:prSet presAssocID="{521CB292-4D08-4EF0-A56A-E8D12C856F72}" presName="childText" presStyleLbl="bgAcc1" presStyleIdx="0" presStyleCnt="4">
        <dgm:presLayoutVars>
          <dgm:bulletEnabled val="1"/>
        </dgm:presLayoutVars>
      </dgm:prSet>
      <dgm:spPr/>
    </dgm:pt>
    <dgm:pt modelId="{CADB0B14-FBE7-4F7B-895F-0409861A7797}" type="pres">
      <dgm:prSet presAssocID="{AD496633-8F1A-46D3-BA92-9752F965C2DB}" presName="Name13" presStyleLbl="parChTrans1D2" presStyleIdx="1" presStyleCnt="4"/>
      <dgm:spPr/>
    </dgm:pt>
    <dgm:pt modelId="{6A5DD3A1-E78A-48D7-A164-10DB896A877D}" type="pres">
      <dgm:prSet presAssocID="{67DA5CF5-240F-42B8-B7A0-2A30C85A6C10}" presName="childText" presStyleLbl="bgAcc1" presStyleIdx="1" presStyleCnt="4">
        <dgm:presLayoutVars>
          <dgm:bulletEnabled val="1"/>
        </dgm:presLayoutVars>
      </dgm:prSet>
      <dgm:spPr/>
    </dgm:pt>
    <dgm:pt modelId="{5858AC06-6AE2-4F8D-BA8B-F25FFC106D36}" type="pres">
      <dgm:prSet presAssocID="{150A36DE-2ECB-47A9-94E7-A914A188706A}" presName="Name13" presStyleLbl="parChTrans1D2" presStyleIdx="2" presStyleCnt="4"/>
      <dgm:spPr/>
    </dgm:pt>
    <dgm:pt modelId="{16287825-4099-4EB6-895E-7FFEFFD6B6EE}" type="pres">
      <dgm:prSet presAssocID="{5615E033-610F-4466-BA9D-3AD1259EA7C4}" presName="childText" presStyleLbl="bgAcc1" presStyleIdx="2" presStyleCnt="4">
        <dgm:presLayoutVars>
          <dgm:bulletEnabled val="1"/>
        </dgm:presLayoutVars>
      </dgm:prSet>
      <dgm:spPr/>
    </dgm:pt>
    <dgm:pt modelId="{D9D65AA7-AB38-4861-BC9C-B2EA90C71AFE}" type="pres">
      <dgm:prSet presAssocID="{2BF8B123-4261-4336-8D80-E3D45DCBAC81}" presName="Name13" presStyleLbl="parChTrans1D2" presStyleIdx="3" presStyleCnt="4"/>
      <dgm:spPr/>
    </dgm:pt>
    <dgm:pt modelId="{1E240A4B-1888-47C8-B166-F240F1F35F21}" type="pres">
      <dgm:prSet presAssocID="{42F06EE4-A02E-4F6E-8EC0-0B8B8691F50C}" presName="childText" presStyleLbl="bgAcc1" presStyleIdx="3" presStyleCnt="4">
        <dgm:presLayoutVars>
          <dgm:bulletEnabled val="1"/>
        </dgm:presLayoutVars>
      </dgm:prSet>
      <dgm:spPr/>
    </dgm:pt>
  </dgm:ptLst>
  <dgm:cxnLst>
    <dgm:cxn modelId="{742F371B-4A08-4C2F-AFF9-828A90890BE9}" srcId="{E3C92B6D-AD85-4BD4-B8B3-46D8A1E03124}" destId="{42F06EE4-A02E-4F6E-8EC0-0B8B8691F50C}" srcOrd="3" destOrd="0" parTransId="{2BF8B123-4261-4336-8D80-E3D45DCBAC81}" sibTransId="{F9649328-804A-4AC9-84D2-C2D6ABF5B270}"/>
    <dgm:cxn modelId="{C4F05B26-41AA-45B8-912D-2634DA0FA895}" type="presOf" srcId="{AD496633-8F1A-46D3-BA92-9752F965C2DB}" destId="{CADB0B14-FBE7-4F7B-895F-0409861A7797}" srcOrd="0" destOrd="0" presId="urn:microsoft.com/office/officeart/2005/8/layout/hierarchy3"/>
    <dgm:cxn modelId="{0C391E3D-75C2-4B27-82F1-BCE807EE2FD5}" type="presOf" srcId="{413E979D-1882-41BD-A310-480B745FEC72}" destId="{9BB70677-E369-4344-B2FB-0BDA47F8578F}" srcOrd="0" destOrd="0" presId="urn:microsoft.com/office/officeart/2005/8/layout/hierarchy3"/>
    <dgm:cxn modelId="{F9400340-5E8B-4795-979F-DF3DE6C0BCB6}" type="presOf" srcId="{67DA5CF5-240F-42B8-B7A0-2A30C85A6C10}" destId="{6A5DD3A1-E78A-48D7-A164-10DB896A877D}" srcOrd="0" destOrd="0" presId="urn:microsoft.com/office/officeart/2005/8/layout/hierarchy3"/>
    <dgm:cxn modelId="{FAD88C40-7818-45E3-808E-493F5B7FEB3D}" srcId="{413E979D-1882-41BD-A310-480B745FEC72}" destId="{E3C92B6D-AD85-4BD4-B8B3-46D8A1E03124}" srcOrd="0" destOrd="0" parTransId="{86F6E60A-03E8-45AA-B914-7E461F3F96DB}" sibTransId="{71291AEB-6434-4409-AF5C-90550F95EEB0}"/>
    <dgm:cxn modelId="{C04F2246-AD13-4A5D-89D8-E1175785EE69}" srcId="{E3C92B6D-AD85-4BD4-B8B3-46D8A1E03124}" destId="{521CB292-4D08-4EF0-A56A-E8D12C856F72}" srcOrd="0" destOrd="0" parTransId="{E56F5961-1D6C-48FD-B8E4-A38AFD602E76}" sibTransId="{95D3C501-EEC1-488D-8722-4D7645D16D89}"/>
    <dgm:cxn modelId="{639A816B-3638-4691-8433-90DC1AF86820}" type="presOf" srcId="{5615E033-610F-4466-BA9D-3AD1259EA7C4}" destId="{16287825-4099-4EB6-895E-7FFEFFD6B6EE}" srcOrd="0" destOrd="0" presId="urn:microsoft.com/office/officeart/2005/8/layout/hierarchy3"/>
    <dgm:cxn modelId="{1E05F974-FD8E-44BC-9F41-9752861FB370}" srcId="{E3C92B6D-AD85-4BD4-B8B3-46D8A1E03124}" destId="{5615E033-610F-4466-BA9D-3AD1259EA7C4}" srcOrd="2" destOrd="0" parTransId="{150A36DE-2ECB-47A9-94E7-A914A188706A}" sibTransId="{231DEA13-D1F6-4E64-A00D-099B611D0E75}"/>
    <dgm:cxn modelId="{23C397B5-68AA-421C-BF99-A2FD45E1A1E9}" type="presOf" srcId="{E3C92B6D-AD85-4BD4-B8B3-46D8A1E03124}" destId="{394E4BB2-85ED-4A38-8C93-8FCFC905DEBB}" srcOrd="0" destOrd="0" presId="urn:microsoft.com/office/officeart/2005/8/layout/hierarchy3"/>
    <dgm:cxn modelId="{5CC2C4B8-7F43-4927-BAC7-3B69E0B0FFBF}" type="presOf" srcId="{E3C92B6D-AD85-4BD4-B8B3-46D8A1E03124}" destId="{E1B71703-79BB-4A90-976B-4778B378D2A5}" srcOrd="1" destOrd="0" presId="urn:microsoft.com/office/officeart/2005/8/layout/hierarchy3"/>
    <dgm:cxn modelId="{136B87D7-343C-49F9-AE83-7D0073F58244}" type="presOf" srcId="{150A36DE-2ECB-47A9-94E7-A914A188706A}" destId="{5858AC06-6AE2-4F8D-BA8B-F25FFC106D36}" srcOrd="0" destOrd="0" presId="urn:microsoft.com/office/officeart/2005/8/layout/hierarchy3"/>
    <dgm:cxn modelId="{A614A4F0-CA00-4E4D-8848-1B6238917B9F}" type="presOf" srcId="{521CB292-4D08-4EF0-A56A-E8D12C856F72}" destId="{3E397F26-5454-4EF4-96E8-C95BEE644322}" srcOrd="0" destOrd="0" presId="urn:microsoft.com/office/officeart/2005/8/layout/hierarchy3"/>
    <dgm:cxn modelId="{8BDAC4FC-CA3B-4622-984B-319C761C679C}" type="presOf" srcId="{E56F5961-1D6C-48FD-B8E4-A38AFD602E76}" destId="{F547124F-B8DB-4DFC-9113-576669AEB2BC}" srcOrd="0" destOrd="0" presId="urn:microsoft.com/office/officeart/2005/8/layout/hierarchy3"/>
    <dgm:cxn modelId="{4F5AD2FD-C977-4D19-B4FD-C59665BAC53C}" srcId="{E3C92B6D-AD85-4BD4-B8B3-46D8A1E03124}" destId="{67DA5CF5-240F-42B8-B7A0-2A30C85A6C10}" srcOrd="1" destOrd="0" parTransId="{AD496633-8F1A-46D3-BA92-9752F965C2DB}" sibTransId="{50D5144E-22A1-4652-B338-7760C437BA48}"/>
    <dgm:cxn modelId="{1DD904FF-78F4-4682-8DE8-B8532D3D5795}" type="presOf" srcId="{2BF8B123-4261-4336-8D80-E3D45DCBAC81}" destId="{D9D65AA7-AB38-4861-BC9C-B2EA90C71AFE}" srcOrd="0" destOrd="0" presId="urn:microsoft.com/office/officeart/2005/8/layout/hierarchy3"/>
    <dgm:cxn modelId="{676E23FF-9DA6-44EE-B976-303C4FAEC3B1}" type="presOf" srcId="{42F06EE4-A02E-4F6E-8EC0-0B8B8691F50C}" destId="{1E240A4B-1888-47C8-B166-F240F1F35F21}" srcOrd="0" destOrd="0" presId="urn:microsoft.com/office/officeart/2005/8/layout/hierarchy3"/>
    <dgm:cxn modelId="{43CB19C5-333D-4B34-AB22-FCFABFA0B312}" type="presParOf" srcId="{9BB70677-E369-4344-B2FB-0BDA47F8578F}" destId="{53BFDDD8-65D7-4FC8-A6A7-8AF23D43A1C4}" srcOrd="0" destOrd="0" presId="urn:microsoft.com/office/officeart/2005/8/layout/hierarchy3"/>
    <dgm:cxn modelId="{D735D3B0-3E8B-48C4-B894-764E090538E6}" type="presParOf" srcId="{53BFDDD8-65D7-4FC8-A6A7-8AF23D43A1C4}" destId="{12680E18-CB02-4707-A60A-8E3310E6E001}" srcOrd="0" destOrd="0" presId="urn:microsoft.com/office/officeart/2005/8/layout/hierarchy3"/>
    <dgm:cxn modelId="{390E341E-7A19-4DC7-B45A-5F7432FF67DD}" type="presParOf" srcId="{12680E18-CB02-4707-A60A-8E3310E6E001}" destId="{394E4BB2-85ED-4A38-8C93-8FCFC905DEBB}" srcOrd="0" destOrd="0" presId="urn:microsoft.com/office/officeart/2005/8/layout/hierarchy3"/>
    <dgm:cxn modelId="{CE540905-51B7-41C9-8ABB-0FC5876B6457}" type="presParOf" srcId="{12680E18-CB02-4707-A60A-8E3310E6E001}" destId="{E1B71703-79BB-4A90-976B-4778B378D2A5}" srcOrd="1" destOrd="0" presId="urn:microsoft.com/office/officeart/2005/8/layout/hierarchy3"/>
    <dgm:cxn modelId="{FC02AE6C-5933-42EE-97E9-36404106A256}" type="presParOf" srcId="{53BFDDD8-65D7-4FC8-A6A7-8AF23D43A1C4}" destId="{FB9A7A92-2046-4FBA-BA10-21F2FC0BC4C0}" srcOrd="1" destOrd="0" presId="urn:microsoft.com/office/officeart/2005/8/layout/hierarchy3"/>
    <dgm:cxn modelId="{A388B573-2F19-49DD-B9C0-7F4D98554591}" type="presParOf" srcId="{FB9A7A92-2046-4FBA-BA10-21F2FC0BC4C0}" destId="{F547124F-B8DB-4DFC-9113-576669AEB2BC}" srcOrd="0" destOrd="0" presId="urn:microsoft.com/office/officeart/2005/8/layout/hierarchy3"/>
    <dgm:cxn modelId="{3A1D83A7-A5C7-4207-AD41-68084DF55434}" type="presParOf" srcId="{FB9A7A92-2046-4FBA-BA10-21F2FC0BC4C0}" destId="{3E397F26-5454-4EF4-96E8-C95BEE644322}" srcOrd="1" destOrd="0" presId="urn:microsoft.com/office/officeart/2005/8/layout/hierarchy3"/>
    <dgm:cxn modelId="{803B23FE-051F-4FE7-A6D2-72298FE5CF55}" type="presParOf" srcId="{FB9A7A92-2046-4FBA-BA10-21F2FC0BC4C0}" destId="{CADB0B14-FBE7-4F7B-895F-0409861A7797}" srcOrd="2" destOrd="0" presId="urn:microsoft.com/office/officeart/2005/8/layout/hierarchy3"/>
    <dgm:cxn modelId="{BCADC2BB-6CCD-46E1-A4CE-C0322588FC4E}" type="presParOf" srcId="{FB9A7A92-2046-4FBA-BA10-21F2FC0BC4C0}" destId="{6A5DD3A1-E78A-48D7-A164-10DB896A877D}" srcOrd="3" destOrd="0" presId="urn:microsoft.com/office/officeart/2005/8/layout/hierarchy3"/>
    <dgm:cxn modelId="{B548CAF9-9570-4358-80DA-406DBE939590}" type="presParOf" srcId="{FB9A7A92-2046-4FBA-BA10-21F2FC0BC4C0}" destId="{5858AC06-6AE2-4F8D-BA8B-F25FFC106D36}" srcOrd="4" destOrd="0" presId="urn:microsoft.com/office/officeart/2005/8/layout/hierarchy3"/>
    <dgm:cxn modelId="{CD36BE62-0F88-43DC-B01F-453DF4ADB2FE}" type="presParOf" srcId="{FB9A7A92-2046-4FBA-BA10-21F2FC0BC4C0}" destId="{16287825-4099-4EB6-895E-7FFEFFD6B6EE}" srcOrd="5" destOrd="0" presId="urn:microsoft.com/office/officeart/2005/8/layout/hierarchy3"/>
    <dgm:cxn modelId="{26273D13-068E-4BC9-885E-3DA3B535246D}" type="presParOf" srcId="{FB9A7A92-2046-4FBA-BA10-21F2FC0BC4C0}" destId="{D9D65AA7-AB38-4861-BC9C-B2EA90C71AFE}" srcOrd="6" destOrd="0" presId="urn:microsoft.com/office/officeart/2005/8/layout/hierarchy3"/>
    <dgm:cxn modelId="{BBA34817-19D8-4C86-9936-815097A199DA}" type="presParOf" srcId="{FB9A7A92-2046-4FBA-BA10-21F2FC0BC4C0}" destId="{1E240A4B-1888-47C8-B166-F240F1F35F21}" srcOrd="7" destOrd="0" presId="urn:microsoft.com/office/officeart/2005/8/layout/hierarchy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13E979D-1882-41BD-A310-480B745FEC72}" type="doc">
      <dgm:prSet loTypeId="urn:microsoft.com/office/officeart/2005/8/layout/hierarchy3" loCatId="hierarchy" qsTypeId="urn:microsoft.com/office/officeart/2005/8/quickstyle/simple5" qsCatId="simple" csTypeId="urn:microsoft.com/office/officeart/2005/8/colors/colorful1" csCatId="colorful" phldr="1"/>
      <dgm:spPr/>
      <dgm:t>
        <a:bodyPr/>
        <a:lstStyle/>
        <a:p>
          <a:endParaRPr lang="en-US"/>
        </a:p>
      </dgm:t>
    </dgm:pt>
    <dgm:pt modelId="{E3C92B6D-AD85-4BD4-B8B3-46D8A1E03124}">
      <dgm:prSet phldrT="[Text]"/>
      <dgm:spPr/>
      <dgm:t>
        <a:bodyPr/>
        <a:lstStyle/>
        <a:p>
          <a:r>
            <a:rPr lang="en-US" dirty="0">
              <a:effectLst>
                <a:outerShdw blurRad="38100" dist="38100" dir="2700000" algn="tl">
                  <a:srgbClr val="000000">
                    <a:alpha val="43137"/>
                  </a:srgbClr>
                </a:outerShdw>
              </a:effectLst>
            </a:rPr>
            <a:t>Third spacing</a:t>
          </a:r>
        </a:p>
      </dgm:t>
    </dgm:pt>
    <dgm:pt modelId="{71291AEB-6434-4409-AF5C-90550F95EEB0}" type="sibTrans" cxnId="{FAD88C40-7818-45E3-808E-493F5B7FEB3D}">
      <dgm:prSet/>
      <dgm:spPr/>
      <dgm:t>
        <a:bodyPr/>
        <a:lstStyle/>
        <a:p>
          <a:endParaRPr lang="en-US"/>
        </a:p>
      </dgm:t>
    </dgm:pt>
    <dgm:pt modelId="{86F6E60A-03E8-45AA-B914-7E461F3F96DB}" type="parTrans" cxnId="{FAD88C40-7818-45E3-808E-493F5B7FEB3D}">
      <dgm:prSet/>
      <dgm:spPr/>
      <dgm:t>
        <a:bodyPr/>
        <a:lstStyle/>
        <a:p>
          <a:endParaRPr lang="en-US"/>
        </a:p>
      </dgm:t>
    </dgm:pt>
    <dgm:pt modelId="{521CB292-4D08-4EF0-A56A-E8D12C856F72}">
      <dgm:prSet phldrT="[Text]"/>
      <dgm:spPr/>
      <dgm:t>
        <a:bodyPr/>
        <a:lstStyle/>
        <a:p>
          <a:r>
            <a:rPr lang="en-US" dirty="0">
              <a:effectLst>
                <a:outerShdw blurRad="38100" dist="38100" dir="2700000" algn="tl">
                  <a:srgbClr val="000000">
                    <a:alpha val="43137"/>
                  </a:srgbClr>
                </a:outerShdw>
              </a:effectLst>
            </a:rPr>
            <a:t>Bowel obstruction, </a:t>
          </a:r>
        </a:p>
      </dgm:t>
    </dgm:pt>
    <dgm:pt modelId="{95D3C501-EEC1-488D-8722-4D7645D16D89}" type="sibTrans" cxnId="{C04F2246-AD13-4A5D-89D8-E1175785EE69}">
      <dgm:prSet/>
      <dgm:spPr/>
      <dgm:t>
        <a:bodyPr/>
        <a:lstStyle/>
        <a:p>
          <a:endParaRPr lang="en-US"/>
        </a:p>
      </dgm:t>
    </dgm:pt>
    <dgm:pt modelId="{E56F5961-1D6C-48FD-B8E4-A38AFD602E76}" type="parTrans" cxnId="{C04F2246-AD13-4A5D-89D8-E1175785EE69}">
      <dgm:prSet/>
      <dgm:spPr/>
      <dgm:t>
        <a:bodyPr/>
        <a:lstStyle/>
        <a:p>
          <a:endParaRPr lang="en-US">
            <a:effectLst>
              <a:outerShdw blurRad="38100" dist="38100" dir="2700000" algn="tl">
                <a:srgbClr val="000000">
                  <a:alpha val="43137"/>
                </a:srgbClr>
              </a:outerShdw>
            </a:effectLst>
          </a:endParaRPr>
        </a:p>
      </dgm:t>
    </dgm:pt>
    <dgm:pt modelId="{67DA5CF5-240F-42B8-B7A0-2A30C85A6C10}">
      <dgm:prSet phldrT="[Text]"/>
      <dgm:spPr/>
      <dgm:t>
        <a:bodyPr/>
        <a:lstStyle/>
        <a:p>
          <a:r>
            <a:rPr lang="en-US" dirty="0">
              <a:effectLst>
                <a:outerShdw blurRad="38100" dist="38100" dir="2700000" algn="tl">
                  <a:srgbClr val="000000">
                    <a:alpha val="43137"/>
                  </a:srgbClr>
                </a:outerShdw>
              </a:effectLst>
            </a:rPr>
            <a:t>pancreatitis, </a:t>
          </a:r>
        </a:p>
      </dgm:t>
    </dgm:pt>
    <dgm:pt modelId="{50D5144E-22A1-4652-B338-7760C437BA48}" type="sibTrans" cxnId="{4F5AD2FD-C977-4D19-B4FD-C59665BAC53C}">
      <dgm:prSet/>
      <dgm:spPr/>
      <dgm:t>
        <a:bodyPr/>
        <a:lstStyle/>
        <a:p>
          <a:endParaRPr lang="en-US"/>
        </a:p>
      </dgm:t>
    </dgm:pt>
    <dgm:pt modelId="{AD496633-8F1A-46D3-BA92-9752F965C2DB}" type="parTrans" cxnId="{4F5AD2FD-C977-4D19-B4FD-C59665BAC53C}">
      <dgm:prSet/>
      <dgm:spPr/>
      <dgm:t>
        <a:bodyPr/>
        <a:lstStyle/>
        <a:p>
          <a:endParaRPr lang="en-US">
            <a:effectLst>
              <a:outerShdw blurRad="38100" dist="38100" dir="2700000" algn="tl">
                <a:srgbClr val="000000">
                  <a:alpha val="43137"/>
                </a:srgbClr>
              </a:outerShdw>
            </a:effectLst>
          </a:endParaRPr>
        </a:p>
      </dgm:t>
    </dgm:pt>
    <dgm:pt modelId="{5615E033-610F-4466-BA9D-3AD1259EA7C4}">
      <dgm:prSet phldrT="[Text]"/>
      <dgm:spPr/>
      <dgm:t>
        <a:bodyPr/>
        <a:lstStyle/>
        <a:p>
          <a:r>
            <a:rPr lang="en-US" dirty="0">
              <a:effectLst>
                <a:outerShdw blurRad="38100" dist="38100" dir="2700000" algn="tl">
                  <a:srgbClr val="000000">
                    <a:alpha val="43137"/>
                  </a:srgbClr>
                </a:outerShdw>
              </a:effectLst>
            </a:rPr>
            <a:t>sepsis or muscle trauma</a:t>
          </a:r>
        </a:p>
      </dgm:t>
    </dgm:pt>
    <dgm:pt modelId="{231DEA13-D1F6-4E64-A00D-099B611D0E75}" type="sibTrans" cxnId="{1E05F974-FD8E-44BC-9F41-9752861FB370}">
      <dgm:prSet/>
      <dgm:spPr/>
      <dgm:t>
        <a:bodyPr/>
        <a:lstStyle/>
        <a:p>
          <a:endParaRPr lang="en-US"/>
        </a:p>
      </dgm:t>
    </dgm:pt>
    <dgm:pt modelId="{150A36DE-2ECB-47A9-94E7-A914A188706A}" type="parTrans" cxnId="{1E05F974-FD8E-44BC-9F41-9752861FB370}">
      <dgm:prSet/>
      <dgm:spPr/>
      <dgm:t>
        <a:bodyPr/>
        <a:lstStyle/>
        <a:p>
          <a:endParaRPr lang="en-US">
            <a:effectLst>
              <a:outerShdw blurRad="38100" dist="38100" dir="2700000" algn="tl">
                <a:srgbClr val="000000">
                  <a:alpha val="43137"/>
                </a:srgbClr>
              </a:outerShdw>
            </a:effectLst>
          </a:endParaRPr>
        </a:p>
      </dgm:t>
    </dgm:pt>
    <dgm:pt modelId="{9BB70677-E369-4344-B2FB-0BDA47F8578F}" type="pres">
      <dgm:prSet presAssocID="{413E979D-1882-41BD-A310-480B745FEC72}" presName="diagram" presStyleCnt="0">
        <dgm:presLayoutVars>
          <dgm:chPref val="1"/>
          <dgm:dir/>
          <dgm:animOne val="branch"/>
          <dgm:animLvl val="lvl"/>
          <dgm:resizeHandles/>
        </dgm:presLayoutVars>
      </dgm:prSet>
      <dgm:spPr/>
    </dgm:pt>
    <dgm:pt modelId="{53BFDDD8-65D7-4FC8-A6A7-8AF23D43A1C4}" type="pres">
      <dgm:prSet presAssocID="{E3C92B6D-AD85-4BD4-B8B3-46D8A1E03124}" presName="root" presStyleCnt="0"/>
      <dgm:spPr/>
    </dgm:pt>
    <dgm:pt modelId="{12680E18-CB02-4707-A60A-8E3310E6E001}" type="pres">
      <dgm:prSet presAssocID="{E3C92B6D-AD85-4BD4-B8B3-46D8A1E03124}" presName="rootComposite" presStyleCnt="0"/>
      <dgm:spPr/>
    </dgm:pt>
    <dgm:pt modelId="{394E4BB2-85ED-4A38-8C93-8FCFC905DEBB}" type="pres">
      <dgm:prSet presAssocID="{E3C92B6D-AD85-4BD4-B8B3-46D8A1E03124}" presName="rootText" presStyleLbl="node1" presStyleIdx="0" presStyleCnt="1"/>
      <dgm:spPr/>
    </dgm:pt>
    <dgm:pt modelId="{E1B71703-79BB-4A90-976B-4778B378D2A5}" type="pres">
      <dgm:prSet presAssocID="{E3C92B6D-AD85-4BD4-B8B3-46D8A1E03124}" presName="rootConnector" presStyleLbl="node1" presStyleIdx="0" presStyleCnt="1"/>
      <dgm:spPr/>
    </dgm:pt>
    <dgm:pt modelId="{FB9A7A92-2046-4FBA-BA10-21F2FC0BC4C0}" type="pres">
      <dgm:prSet presAssocID="{E3C92B6D-AD85-4BD4-B8B3-46D8A1E03124}" presName="childShape" presStyleCnt="0"/>
      <dgm:spPr/>
    </dgm:pt>
    <dgm:pt modelId="{F547124F-B8DB-4DFC-9113-576669AEB2BC}" type="pres">
      <dgm:prSet presAssocID="{E56F5961-1D6C-48FD-B8E4-A38AFD602E76}" presName="Name13" presStyleLbl="parChTrans1D2" presStyleIdx="0" presStyleCnt="3"/>
      <dgm:spPr/>
    </dgm:pt>
    <dgm:pt modelId="{3E397F26-5454-4EF4-96E8-C95BEE644322}" type="pres">
      <dgm:prSet presAssocID="{521CB292-4D08-4EF0-A56A-E8D12C856F72}" presName="childText" presStyleLbl="bgAcc1" presStyleIdx="0" presStyleCnt="3">
        <dgm:presLayoutVars>
          <dgm:bulletEnabled val="1"/>
        </dgm:presLayoutVars>
      </dgm:prSet>
      <dgm:spPr/>
    </dgm:pt>
    <dgm:pt modelId="{CADB0B14-FBE7-4F7B-895F-0409861A7797}" type="pres">
      <dgm:prSet presAssocID="{AD496633-8F1A-46D3-BA92-9752F965C2DB}" presName="Name13" presStyleLbl="parChTrans1D2" presStyleIdx="1" presStyleCnt="3"/>
      <dgm:spPr/>
    </dgm:pt>
    <dgm:pt modelId="{6A5DD3A1-E78A-48D7-A164-10DB896A877D}" type="pres">
      <dgm:prSet presAssocID="{67DA5CF5-240F-42B8-B7A0-2A30C85A6C10}" presName="childText" presStyleLbl="bgAcc1" presStyleIdx="1" presStyleCnt="3">
        <dgm:presLayoutVars>
          <dgm:bulletEnabled val="1"/>
        </dgm:presLayoutVars>
      </dgm:prSet>
      <dgm:spPr/>
    </dgm:pt>
    <dgm:pt modelId="{5858AC06-6AE2-4F8D-BA8B-F25FFC106D36}" type="pres">
      <dgm:prSet presAssocID="{150A36DE-2ECB-47A9-94E7-A914A188706A}" presName="Name13" presStyleLbl="parChTrans1D2" presStyleIdx="2" presStyleCnt="3"/>
      <dgm:spPr/>
    </dgm:pt>
    <dgm:pt modelId="{16287825-4099-4EB6-895E-7FFEFFD6B6EE}" type="pres">
      <dgm:prSet presAssocID="{5615E033-610F-4466-BA9D-3AD1259EA7C4}" presName="childText" presStyleLbl="bgAcc1" presStyleIdx="2" presStyleCnt="3">
        <dgm:presLayoutVars>
          <dgm:bulletEnabled val="1"/>
        </dgm:presLayoutVars>
      </dgm:prSet>
      <dgm:spPr/>
    </dgm:pt>
  </dgm:ptLst>
  <dgm:cxnLst>
    <dgm:cxn modelId="{C4F05B26-41AA-45B8-912D-2634DA0FA895}" type="presOf" srcId="{AD496633-8F1A-46D3-BA92-9752F965C2DB}" destId="{CADB0B14-FBE7-4F7B-895F-0409861A7797}" srcOrd="0" destOrd="0" presId="urn:microsoft.com/office/officeart/2005/8/layout/hierarchy3"/>
    <dgm:cxn modelId="{0C391E3D-75C2-4B27-82F1-BCE807EE2FD5}" type="presOf" srcId="{413E979D-1882-41BD-A310-480B745FEC72}" destId="{9BB70677-E369-4344-B2FB-0BDA47F8578F}" srcOrd="0" destOrd="0" presId="urn:microsoft.com/office/officeart/2005/8/layout/hierarchy3"/>
    <dgm:cxn modelId="{F9400340-5E8B-4795-979F-DF3DE6C0BCB6}" type="presOf" srcId="{67DA5CF5-240F-42B8-B7A0-2A30C85A6C10}" destId="{6A5DD3A1-E78A-48D7-A164-10DB896A877D}" srcOrd="0" destOrd="0" presId="urn:microsoft.com/office/officeart/2005/8/layout/hierarchy3"/>
    <dgm:cxn modelId="{FAD88C40-7818-45E3-808E-493F5B7FEB3D}" srcId="{413E979D-1882-41BD-A310-480B745FEC72}" destId="{E3C92B6D-AD85-4BD4-B8B3-46D8A1E03124}" srcOrd="0" destOrd="0" parTransId="{86F6E60A-03E8-45AA-B914-7E461F3F96DB}" sibTransId="{71291AEB-6434-4409-AF5C-90550F95EEB0}"/>
    <dgm:cxn modelId="{C04F2246-AD13-4A5D-89D8-E1175785EE69}" srcId="{E3C92B6D-AD85-4BD4-B8B3-46D8A1E03124}" destId="{521CB292-4D08-4EF0-A56A-E8D12C856F72}" srcOrd="0" destOrd="0" parTransId="{E56F5961-1D6C-48FD-B8E4-A38AFD602E76}" sibTransId="{95D3C501-EEC1-488D-8722-4D7645D16D89}"/>
    <dgm:cxn modelId="{639A816B-3638-4691-8433-90DC1AF86820}" type="presOf" srcId="{5615E033-610F-4466-BA9D-3AD1259EA7C4}" destId="{16287825-4099-4EB6-895E-7FFEFFD6B6EE}" srcOrd="0" destOrd="0" presId="urn:microsoft.com/office/officeart/2005/8/layout/hierarchy3"/>
    <dgm:cxn modelId="{1E05F974-FD8E-44BC-9F41-9752861FB370}" srcId="{E3C92B6D-AD85-4BD4-B8B3-46D8A1E03124}" destId="{5615E033-610F-4466-BA9D-3AD1259EA7C4}" srcOrd="2" destOrd="0" parTransId="{150A36DE-2ECB-47A9-94E7-A914A188706A}" sibTransId="{231DEA13-D1F6-4E64-A00D-099B611D0E75}"/>
    <dgm:cxn modelId="{23C397B5-68AA-421C-BF99-A2FD45E1A1E9}" type="presOf" srcId="{E3C92B6D-AD85-4BD4-B8B3-46D8A1E03124}" destId="{394E4BB2-85ED-4A38-8C93-8FCFC905DEBB}" srcOrd="0" destOrd="0" presId="urn:microsoft.com/office/officeart/2005/8/layout/hierarchy3"/>
    <dgm:cxn modelId="{5CC2C4B8-7F43-4927-BAC7-3B69E0B0FFBF}" type="presOf" srcId="{E3C92B6D-AD85-4BD4-B8B3-46D8A1E03124}" destId="{E1B71703-79BB-4A90-976B-4778B378D2A5}" srcOrd="1" destOrd="0" presId="urn:microsoft.com/office/officeart/2005/8/layout/hierarchy3"/>
    <dgm:cxn modelId="{136B87D7-343C-49F9-AE83-7D0073F58244}" type="presOf" srcId="{150A36DE-2ECB-47A9-94E7-A914A188706A}" destId="{5858AC06-6AE2-4F8D-BA8B-F25FFC106D36}" srcOrd="0" destOrd="0" presId="urn:microsoft.com/office/officeart/2005/8/layout/hierarchy3"/>
    <dgm:cxn modelId="{A614A4F0-CA00-4E4D-8848-1B6238917B9F}" type="presOf" srcId="{521CB292-4D08-4EF0-A56A-E8D12C856F72}" destId="{3E397F26-5454-4EF4-96E8-C95BEE644322}" srcOrd="0" destOrd="0" presId="urn:microsoft.com/office/officeart/2005/8/layout/hierarchy3"/>
    <dgm:cxn modelId="{8BDAC4FC-CA3B-4622-984B-319C761C679C}" type="presOf" srcId="{E56F5961-1D6C-48FD-B8E4-A38AFD602E76}" destId="{F547124F-B8DB-4DFC-9113-576669AEB2BC}" srcOrd="0" destOrd="0" presId="urn:microsoft.com/office/officeart/2005/8/layout/hierarchy3"/>
    <dgm:cxn modelId="{4F5AD2FD-C977-4D19-B4FD-C59665BAC53C}" srcId="{E3C92B6D-AD85-4BD4-B8B3-46D8A1E03124}" destId="{67DA5CF5-240F-42B8-B7A0-2A30C85A6C10}" srcOrd="1" destOrd="0" parTransId="{AD496633-8F1A-46D3-BA92-9752F965C2DB}" sibTransId="{50D5144E-22A1-4652-B338-7760C437BA48}"/>
    <dgm:cxn modelId="{43CB19C5-333D-4B34-AB22-FCFABFA0B312}" type="presParOf" srcId="{9BB70677-E369-4344-B2FB-0BDA47F8578F}" destId="{53BFDDD8-65D7-4FC8-A6A7-8AF23D43A1C4}" srcOrd="0" destOrd="0" presId="urn:microsoft.com/office/officeart/2005/8/layout/hierarchy3"/>
    <dgm:cxn modelId="{D735D3B0-3E8B-48C4-B894-764E090538E6}" type="presParOf" srcId="{53BFDDD8-65D7-4FC8-A6A7-8AF23D43A1C4}" destId="{12680E18-CB02-4707-A60A-8E3310E6E001}" srcOrd="0" destOrd="0" presId="urn:microsoft.com/office/officeart/2005/8/layout/hierarchy3"/>
    <dgm:cxn modelId="{390E341E-7A19-4DC7-B45A-5F7432FF67DD}" type="presParOf" srcId="{12680E18-CB02-4707-A60A-8E3310E6E001}" destId="{394E4BB2-85ED-4A38-8C93-8FCFC905DEBB}" srcOrd="0" destOrd="0" presId="urn:microsoft.com/office/officeart/2005/8/layout/hierarchy3"/>
    <dgm:cxn modelId="{CE540905-51B7-41C9-8ABB-0FC5876B6457}" type="presParOf" srcId="{12680E18-CB02-4707-A60A-8E3310E6E001}" destId="{E1B71703-79BB-4A90-976B-4778B378D2A5}" srcOrd="1" destOrd="0" presId="urn:microsoft.com/office/officeart/2005/8/layout/hierarchy3"/>
    <dgm:cxn modelId="{FC02AE6C-5933-42EE-97E9-36404106A256}" type="presParOf" srcId="{53BFDDD8-65D7-4FC8-A6A7-8AF23D43A1C4}" destId="{FB9A7A92-2046-4FBA-BA10-21F2FC0BC4C0}" srcOrd="1" destOrd="0" presId="urn:microsoft.com/office/officeart/2005/8/layout/hierarchy3"/>
    <dgm:cxn modelId="{A388B573-2F19-49DD-B9C0-7F4D98554591}" type="presParOf" srcId="{FB9A7A92-2046-4FBA-BA10-21F2FC0BC4C0}" destId="{F547124F-B8DB-4DFC-9113-576669AEB2BC}" srcOrd="0" destOrd="0" presId="urn:microsoft.com/office/officeart/2005/8/layout/hierarchy3"/>
    <dgm:cxn modelId="{3A1D83A7-A5C7-4207-AD41-68084DF55434}" type="presParOf" srcId="{FB9A7A92-2046-4FBA-BA10-21F2FC0BC4C0}" destId="{3E397F26-5454-4EF4-96E8-C95BEE644322}" srcOrd="1" destOrd="0" presId="urn:microsoft.com/office/officeart/2005/8/layout/hierarchy3"/>
    <dgm:cxn modelId="{803B23FE-051F-4FE7-A6D2-72298FE5CF55}" type="presParOf" srcId="{FB9A7A92-2046-4FBA-BA10-21F2FC0BC4C0}" destId="{CADB0B14-FBE7-4F7B-895F-0409861A7797}" srcOrd="2" destOrd="0" presId="urn:microsoft.com/office/officeart/2005/8/layout/hierarchy3"/>
    <dgm:cxn modelId="{BCADC2BB-6CCD-46E1-A4CE-C0322588FC4E}" type="presParOf" srcId="{FB9A7A92-2046-4FBA-BA10-21F2FC0BC4C0}" destId="{6A5DD3A1-E78A-48D7-A164-10DB896A877D}" srcOrd="3" destOrd="0" presId="urn:microsoft.com/office/officeart/2005/8/layout/hierarchy3"/>
    <dgm:cxn modelId="{B548CAF9-9570-4358-80DA-406DBE939590}" type="presParOf" srcId="{FB9A7A92-2046-4FBA-BA10-21F2FC0BC4C0}" destId="{5858AC06-6AE2-4F8D-BA8B-F25FFC106D36}" srcOrd="4" destOrd="0" presId="urn:microsoft.com/office/officeart/2005/8/layout/hierarchy3"/>
    <dgm:cxn modelId="{CD36BE62-0F88-43DC-B01F-453DF4ADB2FE}" type="presParOf" srcId="{FB9A7A92-2046-4FBA-BA10-21F2FC0BC4C0}" destId="{16287825-4099-4EB6-895E-7FFEFFD6B6EE}" srcOrd="5" destOrd="0" presId="urn:microsoft.com/office/officeart/2005/8/layout/hierarchy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DE114F-682B-458A-88D6-F6F1E02315EC}">
      <dsp:nvSpPr>
        <dsp:cNvPr id="0" name=""/>
        <dsp:cNvSpPr/>
      </dsp:nvSpPr>
      <dsp:spPr>
        <a:xfrm>
          <a:off x="504155" y="99404"/>
          <a:ext cx="9507288" cy="215343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solidFill>
                <a:schemeClr val="tx1"/>
              </a:solidFill>
              <a:effectLst>
                <a:outerShdw blurRad="38100" dist="38100" dir="2700000" algn="tl">
                  <a:srgbClr val="000000">
                    <a:alpha val="43137"/>
                  </a:srgbClr>
                </a:outerShdw>
              </a:effectLst>
            </a:rPr>
            <a:t>Changes in serum osmolality are primarily</a:t>
          </a:r>
        </a:p>
        <a:p>
          <a:pPr marL="0" lvl="0" indent="0" algn="ctr" defTabSz="1466850">
            <a:lnSpc>
              <a:spcPct val="90000"/>
            </a:lnSpc>
            <a:spcBef>
              <a:spcPct val="0"/>
            </a:spcBef>
            <a:spcAft>
              <a:spcPct val="35000"/>
            </a:spcAft>
            <a:buNone/>
          </a:pPr>
          <a:r>
            <a:rPr lang="en-US" sz="3300" kern="1200" dirty="0">
              <a:solidFill>
                <a:schemeClr val="tx1"/>
              </a:solidFill>
              <a:effectLst>
                <a:outerShdw blurRad="38100" dist="38100" dir="2700000" algn="tl">
                  <a:srgbClr val="000000">
                    <a:alpha val="43137"/>
                  </a:srgbClr>
                </a:outerShdw>
              </a:effectLst>
            </a:rPr>
            <a:t>determined by changes in the serum concentration of</a:t>
          </a:r>
        </a:p>
        <a:p>
          <a:pPr marL="0" lvl="0" indent="0" algn="ctr" defTabSz="1466850">
            <a:lnSpc>
              <a:spcPct val="90000"/>
            </a:lnSpc>
            <a:spcBef>
              <a:spcPct val="0"/>
            </a:spcBef>
            <a:spcAft>
              <a:spcPct val="35000"/>
            </a:spcAft>
            <a:buNone/>
          </a:pPr>
          <a:r>
            <a:rPr lang="en-US" sz="3300" kern="1200" dirty="0">
              <a:solidFill>
                <a:schemeClr val="tx1"/>
              </a:solidFill>
              <a:effectLst>
                <a:outerShdw blurRad="38100" dist="38100" dir="2700000" algn="tl">
                  <a:srgbClr val="000000">
                    <a:alpha val="43137"/>
                  </a:srgbClr>
                </a:outerShdw>
              </a:effectLst>
            </a:rPr>
            <a:t>sodium and its associated anions.</a:t>
          </a:r>
        </a:p>
      </dsp:txBody>
      <dsp:txXfrm>
        <a:off x="504155" y="99404"/>
        <a:ext cx="9507288" cy="2153438"/>
      </dsp:txXfrm>
    </dsp:sp>
    <dsp:sp modelId="{1DEB1739-4A30-4768-BB68-E503308C3337}">
      <dsp:nvSpPr>
        <dsp:cNvPr id="0" name=""/>
        <dsp:cNvSpPr/>
      </dsp:nvSpPr>
      <dsp:spPr>
        <a:xfrm>
          <a:off x="6434438" y="2514760"/>
          <a:ext cx="3589064" cy="215343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solidFill>
                <a:schemeClr val="tx1"/>
              </a:solidFill>
              <a:effectLst>
                <a:outerShdw blurRad="38100" dist="38100" dir="2700000" algn="tl">
                  <a:srgbClr val="000000">
                    <a:alpha val="43137"/>
                  </a:srgbClr>
                </a:outerShdw>
              </a:effectLst>
            </a:rPr>
            <a:t>Total osmolality</a:t>
          </a:r>
        </a:p>
      </dsp:txBody>
      <dsp:txXfrm>
        <a:off x="6434438" y="2514760"/>
        <a:ext cx="3589064" cy="2153438"/>
      </dsp:txXfrm>
    </dsp:sp>
    <dsp:sp modelId="{04FD7B66-80B6-4596-A544-09775264E541}">
      <dsp:nvSpPr>
        <dsp:cNvPr id="0" name=""/>
        <dsp:cNvSpPr/>
      </dsp:nvSpPr>
      <dsp:spPr>
        <a:xfrm>
          <a:off x="528166" y="2514760"/>
          <a:ext cx="3589064" cy="2153438"/>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solidFill>
                <a:schemeClr val="tx1"/>
              </a:solidFill>
              <a:effectLst>
                <a:outerShdw blurRad="38100" dist="38100" dir="2700000" algn="tl">
                  <a:srgbClr val="000000">
                    <a:alpha val="43137"/>
                  </a:srgbClr>
                </a:outerShdw>
              </a:effectLst>
            </a:rPr>
            <a:t>Effective</a:t>
          </a:r>
        </a:p>
        <a:p>
          <a:pPr marL="0" lvl="0" indent="0" algn="ctr" defTabSz="1466850">
            <a:lnSpc>
              <a:spcPct val="90000"/>
            </a:lnSpc>
            <a:spcBef>
              <a:spcPct val="0"/>
            </a:spcBef>
            <a:spcAft>
              <a:spcPct val="35000"/>
            </a:spcAft>
            <a:buNone/>
          </a:pPr>
          <a:r>
            <a:rPr lang="en-US" sz="3300" kern="1200" dirty="0">
              <a:solidFill>
                <a:schemeClr val="tx1"/>
              </a:solidFill>
              <a:effectLst>
                <a:outerShdw blurRad="38100" dist="38100" dir="2700000" algn="tl">
                  <a:srgbClr val="000000">
                    <a:alpha val="43137"/>
                  </a:srgbClr>
                </a:outerShdw>
              </a:effectLst>
            </a:rPr>
            <a:t>osmolality or tonicity</a:t>
          </a:r>
        </a:p>
      </dsp:txBody>
      <dsp:txXfrm>
        <a:off x="528166" y="2514760"/>
        <a:ext cx="3589064" cy="215343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81A31D-0305-45FC-864D-92E94521D8E5}">
      <dsp:nvSpPr>
        <dsp:cNvPr id="0" name=""/>
        <dsp:cNvSpPr/>
      </dsp:nvSpPr>
      <dsp:spPr>
        <a:xfrm>
          <a:off x="1748064" y="2975"/>
          <a:ext cx="3342605" cy="200556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solidFill>
                <a:schemeClr val="tx1"/>
              </a:solidFill>
              <a:effectLst>
                <a:outerShdw blurRad="38100" dist="38100" dir="2700000" algn="tl">
                  <a:srgbClr val="000000">
                    <a:alpha val="43137"/>
                  </a:srgbClr>
                </a:outerShdw>
              </a:effectLst>
            </a:rPr>
            <a:t>SIAD, SAIDH</a:t>
          </a:r>
        </a:p>
      </dsp:txBody>
      <dsp:txXfrm>
        <a:off x="1748064" y="2975"/>
        <a:ext cx="3342605" cy="2005563"/>
      </dsp:txXfrm>
    </dsp:sp>
    <dsp:sp modelId="{F3FF5E07-4423-4654-B14B-8CAD037D26E1}">
      <dsp:nvSpPr>
        <dsp:cNvPr id="0" name=""/>
        <dsp:cNvSpPr/>
      </dsp:nvSpPr>
      <dsp:spPr>
        <a:xfrm>
          <a:off x="5424930" y="2975"/>
          <a:ext cx="3342605" cy="200556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solidFill>
                <a:schemeClr val="tx1"/>
              </a:solidFill>
              <a:effectLst>
                <a:outerShdw blurRad="38100" dist="38100" dir="2700000" algn="tl">
                  <a:srgbClr val="000000">
                    <a:alpha val="43137"/>
                  </a:srgbClr>
                </a:outerShdw>
              </a:effectLst>
            </a:rPr>
            <a:t>Secondary adrenal insufficiency</a:t>
          </a:r>
        </a:p>
      </dsp:txBody>
      <dsp:txXfrm>
        <a:off x="5424930" y="2975"/>
        <a:ext cx="3342605" cy="2005563"/>
      </dsp:txXfrm>
    </dsp:sp>
    <dsp:sp modelId="{DE44A5D2-E701-4277-97A3-E318D390E9E4}">
      <dsp:nvSpPr>
        <dsp:cNvPr id="0" name=""/>
        <dsp:cNvSpPr/>
      </dsp:nvSpPr>
      <dsp:spPr>
        <a:xfrm>
          <a:off x="1748064" y="2342799"/>
          <a:ext cx="3342605" cy="2005563"/>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solidFill>
                <a:schemeClr val="tx1"/>
              </a:solidFill>
              <a:effectLst>
                <a:outerShdw blurRad="38100" dist="38100" dir="2700000" algn="tl">
                  <a:srgbClr val="000000">
                    <a:alpha val="43137"/>
                  </a:srgbClr>
                </a:outerShdw>
              </a:effectLst>
            </a:rPr>
            <a:t>Hypothyroidism</a:t>
          </a:r>
        </a:p>
      </dsp:txBody>
      <dsp:txXfrm>
        <a:off x="1748064" y="2342799"/>
        <a:ext cx="3342605" cy="2005563"/>
      </dsp:txXfrm>
    </dsp:sp>
    <dsp:sp modelId="{22EAA36C-4232-4E4F-A38D-C4F747D07E6C}">
      <dsp:nvSpPr>
        <dsp:cNvPr id="0" name=""/>
        <dsp:cNvSpPr/>
      </dsp:nvSpPr>
      <dsp:spPr>
        <a:xfrm>
          <a:off x="5424930" y="2342799"/>
          <a:ext cx="3342605" cy="2005563"/>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solidFill>
                <a:schemeClr val="tx1"/>
              </a:solidFill>
              <a:effectLst>
                <a:outerShdw blurRad="38100" dist="38100" dir="2700000" algn="tl">
                  <a:srgbClr val="000000">
                    <a:alpha val="43137"/>
                  </a:srgbClr>
                </a:outerShdw>
              </a:effectLst>
            </a:rPr>
            <a:t>High water and low solute intake</a:t>
          </a:r>
        </a:p>
      </dsp:txBody>
      <dsp:txXfrm>
        <a:off x="5424930" y="2342799"/>
        <a:ext cx="3342605" cy="200556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3B422F-9297-4527-941B-4A1E8CB09279}">
      <dsp:nvSpPr>
        <dsp:cNvPr id="0" name=""/>
        <dsp:cNvSpPr/>
      </dsp:nvSpPr>
      <dsp:spPr>
        <a:xfrm>
          <a:off x="0" y="2336"/>
          <a:ext cx="105156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08001E7-ADEE-4F69-9D40-218A84CFFB3B}">
      <dsp:nvSpPr>
        <dsp:cNvPr id="0" name=""/>
        <dsp:cNvSpPr/>
      </dsp:nvSpPr>
      <dsp:spPr>
        <a:xfrm>
          <a:off x="0" y="2336"/>
          <a:ext cx="2103120" cy="4779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dirty="0">
              <a:effectLst>
                <a:outerShdw blurRad="38100" dist="38100" dir="2700000" algn="tl">
                  <a:srgbClr val="000000">
                    <a:alpha val="43137"/>
                  </a:srgbClr>
                </a:outerShdw>
              </a:effectLst>
            </a:rPr>
            <a:t>Essential criteria</a:t>
          </a:r>
        </a:p>
      </dsp:txBody>
      <dsp:txXfrm>
        <a:off x="0" y="2336"/>
        <a:ext cx="2103120" cy="4779906"/>
      </dsp:txXfrm>
    </dsp:sp>
    <dsp:sp modelId="{C7640195-FA92-44AE-B5BA-3B985C0D5BF5}">
      <dsp:nvSpPr>
        <dsp:cNvPr id="0" name=""/>
        <dsp:cNvSpPr/>
      </dsp:nvSpPr>
      <dsp:spPr>
        <a:xfrm>
          <a:off x="2260854" y="39970"/>
          <a:ext cx="8254746" cy="752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0" u="none" strike="noStrike" kern="1200" baseline="0" dirty="0">
              <a:effectLst>
                <a:outerShdw blurRad="38100" dist="38100" dir="2700000" algn="tl">
                  <a:srgbClr val="000000">
                    <a:alpha val="43137"/>
                  </a:srgbClr>
                </a:outerShdw>
              </a:effectLst>
              <a:latin typeface="AdvPSA334"/>
            </a:rPr>
            <a:t>Effective serum osmolality </a:t>
          </a:r>
          <a:r>
            <a:rPr lang="en-US" sz="2000" b="0" i="0" u="none" strike="noStrike" kern="1200" baseline="0" dirty="0">
              <a:effectLst>
                <a:outerShdw blurRad="38100" dist="38100" dir="2700000" algn="tl">
                  <a:srgbClr val="000000">
                    <a:alpha val="43137"/>
                  </a:srgbClr>
                </a:outerShdw>
              </a:effectLst>
              <a:latin typeface="AdvPS4731B1"/>
            </a:rPr>
            <a:t>&lt;</a:t>
          </a:r>
          <a:r>
            <a:rPr lang="en-US" sz="2000" b="0" i="0" u="none" strike="noStrike" kern="1200" baseline="0" dirty="0">
              <a:effectLst>
                <a:outerShdw blurRad="38100" dist="38100" dir="2700000" algn="tl">
                  <a:srgbClr val="000000">
                    <a:alpha val="43137"/>
                  </a:srgbClr>
                </a:outerShdw>
              </a:effectLst>
              <a:latin typeface="AdvPSA334"/>
            </a:rPr>
            <a:t>275 </a:t>
          </a:r>
          <a:r>
            <a:rPr lang="en-US" sz="2000" b="0" i="0" u="none" strike="noStrike" kern="1200" baseline="0" dirty="0" err="1">
              <a:effectLst>
                <a:outerShdw blurRad="38100" dist="38100" dir="2700000" algn="tl">
                  <a:srgbClr val="000000">
                    <a:alpha val="43137"/>
                  </a:srgbClr>
                </a:outerShdw>
              </a:effectLst>
              <a:latin typeface="AdvPSA334"/>
            </a:rPr>
            <a:t>mOsm</a:t>
          </a:r>
          <a:r>
            <a:rPr lang="en-US" sz="2000" b="0" i="0" u="none" strike="noStrike" kern="1200" baseline="0" dirty="0">
              <a:effectLst>
                <a:outerShdw blurRad="38100" dist="38100" dir="2700000" algn="tl">
                  <a:srgbClr val="000000">
                    <a:alpha val="43137"/>
                  </a:srgbClr>
                </a:outerShdw>
              </a:effectLst>
              <a:latin typeface="AdvPSA334"/>
            </a:rPr>
            <a:t>/kg</a:t>
          </a:r>
          <a:endParaRPr lang="en-US" sz="2000" kern="1200" dirty="0">
            <a:effectLst>
              <a:outerShdw blurRad="38100" dist="38100" dir="2700000" algn="tl">
                <a:srgbClr val="000000">
                  <a:alpha val="43137"/>
                </a:srgbClr>
              </a:outerShdw>
            </a:effectLst>
          </a:endParaRPr>
        </a:p>
      </dsp:txBody>
      <dsp:txXfrm>
        <a:off x="2260854" y="39970"/>
        <a:ext cx="8254746" cy="752695"/>
      </dsp:txXfrm>
    </dsp:sp>
    <dsp:sp modelId="{63062419-1B4E-4CD4-A46F-D4F5EC938FB2}">
      <dsp:nvSpPr>
        <dsp:cNvPr id="0" name=""/>
        <dsp:cNvSpPr/>
      </dsp:nvSpPr>
      <dsp:spPr>
        <a:xfrm>
          <a:off x="2103120" y="792666"/>
          <a:ext cx="8412480" cy="0"/>
        </a:xfrm>
        <a:prstGeom prst="line">
          <a:avLst/>
        </a:prstGeom>
        <a:noFill/>
        <a:ln w="6350" cap="flat" cmpd="sng" algn="ctr">
          <a:solidFill>
            <a:schemeClr val="accent1">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78B3BE5E-45B8-4A01-91AE-337BD95627DE}">
      <dsp:nvSpPr>
        <dsp:cNvPr id="0" name=""/>
        <dsp:cNvSpPr/>
      </dsp:nvSpPr>
      <dsp:spPr>
        <a:xfrm>
          <a:off x="2260854" y="830300"/>
          <a:ext cx="8254746" cy="752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0" u="none" strike="noStrike" kern="1200" baseline="0" dirty="0">
              <a:effectLst>
                <a:outerShdw blurRad="38100" dist="38100" dir="2700000" algn="tl">
                  <a:srgbClr val="000000">
                    <a:alpha val="43137"/>
                  </a:srgbClr>
                </a:outerShdw>
              </a:effectLst>
              <a:latin typeface="AdvPSA334"/>
            </a:rPr>
            <a:t>Urine osmolality &gt;100 </a:t>
          </a:r>
          <a:r>
            <a:rPr lang="en-US" sz="2000" b="0" i="0" u="none" strike="noStrike" kern="1200" baseline="0" dirty="0" err="1">
              <a:effectLst>
                <a:outerShdw blurRad="38100" dist="38100" dir="2700000" algn="tl">
                  <a:srgbClr val="000000">
                    <a:alpha val="43137"/>
                  </a:srgbClr>
                </a:outerShdw>
              </a:effectLst>
              <a:latin typeface="AdvPSA334"/>
            </a:rPr>
            <a:t>mOsm</a:t>
          </a:r>
          <a:r>
            <a:rPr lang="en-US" sz="2000" b="0" i="0" u="none" strike="noStrike" kern="1200" baseline="0" dirty="0">
              <a:effectLst>
                <a:outerShdw blurRad="38100" dist="38100" dir="2700000" algn="tl">
                  <a:srgbClr val="000000">
                    <a:alpha val="43137"/>
                  </a:srgbClr>
                </a:outerShdw>
              </a:effectLst>
              <a:latin typeface="AdvPSA334"/>
            </a:rPr>
            <a:t>/kg at some level of decreased</a:t>
          </a:r>
        </a:p>
        <a:p>
          <a:pPr marL="0" lvl="0" indent="0" algn="l" defTabSz="889000">
            <a:lnSpc>
              <a:spcPct val="90000"/>
            </a:lnSpc>
            <a:spcBef>
              <a:spcPct val="0"/>
            </a:spcBef>
            <a:spcAft>
              <a:spcPct val="35000"/>
            </a:spcAft>
            <a:buNone/>
          </a:pPr>
          <a:r>
            <a:rPr lang="en-US" sz="2000" b="0" i="0" u="none" strike="noStrike" kern="1200" baseline="0" dirty="0">
              <a:effectLst>
                <a:outerShdw blurRad="38100" dist="38100" dir="2700000" algn="tl">
                  <a:srgbClr val="000000">
                    <a:alpha val="43137"/>
                  </a:srgbClr>
                </a:outerShdw>
              </a:effectLst>
              <a:latin typeface="AdvPSA334"/>
            </a:rPr>
            <a:t>effective osmolality</a:t>
          </a:r>
          <a:endParaRPr lang="en-US" sz="2000" kern="1200" dirty="0">
            <a:effectLst>
              <a:outerShdw blurRad="38100" dist="38100" dir="2700000" algn="tl">
                <a:srgbClr val="000000">
                  <a:alpha val="43137"/>
                </a:srgbClr>
              </a:outerShdw>
            </a:effectLst>
          </a:endParaRPr>
        </a:p>
      </dsp:txBody>
      <dsp:txXfrm>
        <a:off x="2260854" y="830300"/>
        <a:ext cx="8254746" cy="752695"/>
      </dsp:txXfrm>
    </dsp:sp>
    <dsp:sp modelId="{25CAF563-8295-42BE-BFC5-E89706C3ACD1}">
      <dsp:nvSpPr>
        <dsp:cNvPr id="0" name=""/>
        <dsp:cNvSpPr/>
      </dsp:nvSpPr>
      <dsp:spPr>
        <a:xfrm>
          <a:off x="2103120" y="1582996"/>
          <a:ext cx="8412480" cy="0"/>
        </a:xfrm>
        <a:prstGeom prst="line">
          <a:avLst/>
        </a:prstGeom>
        <a:noFill/>
        <a:ln w="6350" cap="flat" cmpd="sng" algn="ctr">
          <a:solidFill>
            <a:schemeClr val="accent1">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38DE362C-B5BD-4613-B1DD-3275942DE4D4}">
      <dsp:nvSpPr>
        <dsp:cNvPr id="0" name=""/>
        <dsp:cNvSpPr/>
      </dsp:nvSpPr>
      <dsp:spPr>
        <a:xfrm>
          <a:off x="2260854" y="1620631"/>
          <a:ext cx="8254746" cy="752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0" u="none" strike="noStrike" kern="1200" baseline="0" dirty="0">
              <a:effectLst>
                <a:outerShdw blurRad="38100" dist="38100" dir="2700000" algn="tl">
                  <a:srgbClr val="000000">
                    <a:alpha val="43137"/>
                  </a:srgbClr>
                </a:outerShdw>
              </a:effectLst>
              <a:latin typeface="AdvPSA334"/>
            </a:rPr>
            <a:t>Clinical </a:t>
          </a:r>
          <a:r>
            <a:rPr lang="en-US" sz="2000" b="0" i="0" u="none" strike="noStrike" kern="1200" baseline="0" dirty="0" err="1">
              <a:effectLst>
                <a:outerShdw blurRad="38100" dist="38100" dir="2700000" algn="tl">
                  <a:srgbClr val="000000">
                    <a:alpha val="43137"/>
                  </a:srgbClr>
                </a:outerShdw>
              </a:effectLst>
              <a:latin typeface="AdvPSA334"/>
            </a:rPr>
            <a:t>euvolaemia</a:t>
          </a:r>
          <a:endParaRPr lang="en-US" sz="2000" kern="1200" dirty="0">
            <a:effectLst>
              <a:outerShdw blurRad="38100" dist="38100" dir="2700000" algn="tl">
                <a:srgbClr val="000000">
                  <a:alpha val="43137"/>
                </a:srgbClr>
              </a:outerShdw>
            </a:effectLst>
          </a:endParaRPr>
        </a:p>
      </dsp:txBody>
      <dsp:txXfrm>
        <a:off x="2260854" y="1620631"/>
        <a:ext cx="8254746" cy="752695"/>
      </dsp:txXfrm>
    </dsp:sp>
    <dsp:sp modelId="{2010B649-3F3A-4183-8EBA-7B8B71BAB20C}">
      <dsp:nvSpPr>
        <dsp:cNvPr id="0" name=""/>
        <dsp:cNvSpPr/>
      </dsp:nvSpPr>
      <dsp:spPr>
        <a:xfrm>
          <a:off x="2103120" y="2373326"/>
          <a:ext cx="8412480" cy="0"/>
        </a:xfrm>
        <a:prstGeom prst="line">
          <a:avLst/>
        </a:prstGeom>
        <a:noFill/>
        <a:ln w="6350" cap="flat" cmpd="sng" algn="ctr">
          <a:solidFill>
            <a:schemeClr val="accent1">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221387E4-4675-4BB5-A97B-C36EA5F0999A}">
      <dsp:nvSpPr>
        <dsp:cNvPr id="0" name=""/>
        <dsp:cNvSpPr/>
      </dsp:nvSpPr>
      <dsp:spPr>
        <a:xfrm>
          <a:off x="2260854" y="2410961"/>
          <a:ext cx="8254746" cy="752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0" u="none" strike="noStrike" kern="1200" baseline="0" dirty="0">
              <a:effectLst>
                <a:outerShdw blurRad="38100" dist="38100" dir="2700000" algn="tl">
                  <a:srgbClr val="000000">
                    <a:alpha val="43137"/>
                  </a:srgbClr>
                </a:outerShdw>
              </a:effectLst>
              <a:latin typeface="AdvPSA334"/>
            </a:rPr>
            <a:t>Urine sodium concentration &gt;30 mmol/l with normal dietary</a:t>
          </a:r>
        </a:p>
        <a:p>
          <a:pPr marL="0" lvl="0" indent="0" algn="l" defTabSz="889000">
            <a:lnSpc>
              <a:spcPct val="90000"/>
            </a:lnSpc>
            <a:spcBef>
              <a:spcPct val="0"/>
            </a:spcBef>
            <a:spcAft>
              <a:spcPct val="35000"/>
            </a:spcAft>
            <a:buNone/>
          </a:pPr>
          <a:r>
            <a:rPr lang="en-US" sz="2000" b="0" i="0" u="none" strike="noStrike" kern="1200" baseline="0" dirty="0">
              <a:effectLst>
                <a:outerShdw blurRad="38100" dist="38100" dir="2700000" algn="tl">
                  <a:srgbClr val="000000">
                    <a:alpha val="43137"/>
                  </a:srgbClr>
                </a:outerShdw>
              </a:effectLst>
              <a:latin typeface="AdvPSA334"/>
            </a:rPr>
            <a:t>salt and water intake</a:t>
          </a:r>
          <a:endParaRPr lang="en-US" sz="2000" kern="1200" dirty="0">
            <a:effectLst>
              <a:outerShdw blurRad="38100" dist="38100" dir="2700000" algn="tl">
                <a:srgbClr val="000000">
                  <a:alpha val="43137"/>
                </a:srgbClr>
              </a:outerShdw>
            </a:effectLst>
          </a:endParaRPr>
        </a:p>
      </dsp:txBody>
      <dsp:txXfrm>
        <a:off x="2260854" y="2410961"/>
        <a:ext cx="8254746" cy="752695"/>
      </dsp:txXfrm>
    </dsp:sp>
    <dsp:sp modelId="{AB2B5E87-4E1F-464B-A871-58CD9229F46B}">
      <dsp:nvSpPr>
        <dsp:cNvPr id="0" name=""/>
        <dsp:cNvSpPr/>
      </dsp:nvSpPr>
      <dsp:spPr>
        <a:xfrm>
          <a:off x="2103120" y="3163656"/>
          <a:ext cx="8412480" cy="0"/>
        </a:xfrm>
        <a:prstGeom prst="line">
          <a:avLst/>
        </a:prstGeom>
        <a:noFill/>
        <a:ln w="6350" cap="flat" cmpd="sng" algn="ctr">
          <a:solidFill>
            <a:schemeClr val="accent1">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7BE184EE-B1BB-4926-8026-ECD090B6AAA1}">
      <dsp:nvSpPr>
        <dsp:cNvPr id="0" name=""/>
        <dsp:cNvSpPr/>
      </dsp:nvSpPr>
      <dsp:spPr>
        <a:xfrm>
          <a:off x="2260854" y="3201291"/>
          <a:ext cx="8254746" cy="752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0" u="none" strike="noStrike" kern="1200" baseline="0" dirty="0">
              <a:effectLst>
                <a:outerShdw blurRad="38100" dist="38100" dir="2700000" algn="tl">
                  <a:srgbClr val="000000">
                    <a:alpha val="43137"/>
                  </a:srgbClr>
                </a:outerShdw>
              </a:effectLst>
              <a:latin typeface="AdvPSA334"/>
            </a:rPr>
            <a:t>Absence of adrenal, thyroid, pituitary or renal insufficiency</a:t>
          </a:r>
          <a:endParaRPr lang="en-US" sz="2000" kern="1200" dirty="0">
            <a:effectLst>
              <a:outerShdw blurRad="38100" dist="38100" dir="2700000" algn="tl">
                <a:srgbClr val="000000">
                  <a:alpha val="43137"/>
                </a:srgbClr>
              </a:outerShdw>
            </a:effectLst>
          </a:endParaRPr>
        </a:p>
      </dsp:txBody>
      <dsp:txXfrm>
        <a:off x="2260854" y="3201291"/>
        <a:ext cx="8254746" cy="752695"/>
      </dsp:txXfrm>
    </dsp:sp>
    <dsp:sp modelId="{3A2E6277-3DA9-4D89-8368-99EDE7EC71EB}">
      <dsp:nvSpPr>
        <dsp:cNvPr id="0" name=""/>
        <dsp:cNvSpPr/>
      </dsp:nvSpPr>
      <dsp:spPr>
        <a:xfrm>
          <a:off x="2103120" y="3953986"/>
          <a:ext cx="8412480" cy="0"/>
        </a:xfrm>
        <a:prstGeom prst="line">
          <a:avLst/>
        </a:prstGeom>
        <a:noFill/>
        <a:ln w="6350" cap="flat" cmpd="sng" algn="ctr">
          <a:solidFill>
            <a:schemeClr val="accent1">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ECF45CB8-7EB0-4B71-BE25-82A3D80F7694}">
      <dsp:nvSpPr>
        <dsp:cNvPr id="0" name=""/>
        <dsp:cNvSpPr/>
      </dsp:nvSpPr>
      <dsp:spPr>
        <a:xfrm>
          <a:off x="2260854" y="3991621"/>
          <a:ext cx="8254746" cy="752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0" u="none" strike="noStrike" kern="1200" baseline="0" dirty="0">
              <a:effectLst>
                <a:outerShdw blurRad="38100" dist="38100" dir="2700000" algn="tl">
                  <a:srgbClr val="000000">
                    <a:alpha val="43137"/>
                  </a:srgbClr>
                </a:outerShdw>
              </a:effectLst>
              <a:latin typeface="AdvPSA334"/>
            </a:rPr>
            <a:t>No recent use of diuretic agents</a:t>
          </a:r>
          <a:endParaRPr lang="en-US" sz="2000" kern="1200" dirty="0">
            <a:effectLst>
              <a:outerShdw blurRad="38100" dist="38100" dir="2700000" algn="tl">
                <a:srgbClr val="000000">
                  <a:alpha val="43137"/>
                </a:srgbClr>
              </a:outerShdw>
            </a:effectLst>
          </a:endParaRPr>
        </a:p>
      </dsp:txBody>
      <dsp:txXfrm>
        <a:off x="2260854" y="3991621"/>
        <a:ext cx="8254746" cy="752695"/>
      </dsp:txXfrm>
    </dsp:sp>
    <dsp:sp modelId="{E92427EC-5B5F-443B-962F-D06146B29A50}">
      <dsp:nvSpPr>
        <dsp:cNvPr id="0" name=""/>
        <dsp:cNvSpPr/>
      </dsp:nvSpPr>
      <dsp:spPr>
        <a:xfrm>
          <a:off x="2103120" y="4744316"/>
          <a:ext cx="8412480" cy="0"/>
        </a:xfrm>
        <a:prstGeom prst="line">
          <a:avLst/>
        </a:prstGeom>
        <a:noFill/>
        <a:ln w="6350" cap="flat" cmpd="sng" algn="ctr">
          <a:solidFill>
            <a:schemeClr val="accent1">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3B422F-9297-4527-941B-4A1E8CB09279}">
      <dsp:nvSpPr>
        <dsp:cNvPr id="0" name=""/>
        <dsp:cNvSpPr/>
      </dsp:nvSpPr>
      <dsp:spPr>
        <a:xfrm>
          <a:off x="0" y="2336"/>
          <a:ext cx="105156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08001E7-ADEE-4F69-9D40-218A84CFFB3B}">
      <dsp:nvSpPr>
        <dsp:cNvPr id="0" name=""/>
        <dsp:cNvSpPr/>
      </dsp:nvSpPr>
      <dsp:spPr>
        <a:xfrm>
          <a:off x="0" y="2336"/>
          <a:ext cx="2103120" cy="4779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effectLst>
                <a:outerShdw blurRad="38100" dist="38100" dir="2700000" algn="tl">
                  <a:srgbClr val="000000">
                    <a:alpha val="43137"/>
                  </a:srgbClr>
                </a:outerShdw>
              </a:effectLst>
            </a:rPr>
            <a:t>Supplemental criteria</a:t>
          </a:r>
        </a:p>
        <a:p>
          <a:pPr marL="0" lvl="0" indent="0" algn="l" defTabSz="1066800">
            <a:lnSpc>
              <a:spcPct val="90000"/>
            </a:lnSpc>
            <a:spcBef>
              <a:spcPct val="0"/>
            </a:spcBef>
            <a:spcAft>
              <a:spcPct val="35000"/>
            </a:spcAft>
            <a:buNone/>
          </a:pPr>
          <a:endParaRPr lang="en-US" sz="2600" kern="1200" dirty="0">
            <a:effectLst>
              <a:outerShdw blurRad="38100" dist="38100" dir="2700000" algn="tl">
                <a:srgbClr val="000000">
                  <a:alpha val="43137"/>
                </a:srgbClr>
              </a:outerShdw>
            </a:effectLst>
          </a:endParaRPr>
        </a:p>
      </dsp:txBody>
      <dsp:txXfrm>
        <a:off x="0" y="2336"/>
        <a:ext cx="2103120" cy="4779906"/>
      </dsp:txXfrm>
    </dsp:sp>
    <dsp:sp modelId="{C7640195-FA92-44AE-B5BA-3B985C0D5BF5}">
      <dsp:nvSpPr>
        <dsp:cNvPr id="0" name=""/>
        <dsp:cNvSpPr/>
      </dsp:nvSpPr>
      <dsp:spPr>
        <a:xfrm>
          <a:off x="2260854" y="39970"/>
          <a:ext cx="8254746" cy="752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0" u="none" strike="noStrike" kern="1200" baseline="0" dirty="0">
              <a:effectLst>
                <a:outerShdw blurRad="38100" dist="38100" dir="2700000" algn="tl">
                  <a:srgbClr val="000000">
                    <a:alpha val="43137"/>
                  </a:srgbClr>
                </a:outerShdw>
              </a:effectLst>
              <a:latin typeface="AdvPSA334"/>
            </a:rPr>
            <a:t>Serum uric acid &lt;0.24 mmol/l (&lt;4 mg/dl)</a:t>
          </a:r>
          <a:endParaRPr lang="en-US" sz="2000" kern="1200" dirty="0">
            <a:effectLst>
              <a:outerShdw blurRad="38100" dist="38100" dir="2700000" algn="tl">
                <a:srgbClr val="000000">
                  <a:alpha val="43137"/>
                </a:srgbClr>
              </a:outerShdw>
            </a:effectLst>
          </a:endParaRPr>
        </a:p>
      </dsp:txBody>
      <dsp:txXfrm>
        <a:off x="2260854" y="39970"/>
        <a:ext cx="8254746" cy="752695"/>
      </dsp:txXfrm>
    </dsp:sp>
    <dsp:sp modelId="{63062419-1B4E-4CD4-A46F-D4F5EC938FB2}">
      <dsp:nvSpPr>
        <dsp:cNvPr id="0" name=""/>
        <dsp:cNvSpPr/>
      </dsp:nvSpPr>
      <dsp:spPr>
        <a:xfrm>
          <a:off x="2103120" y="792666"/>
          <a:ext cx="8412480" cy="0"/>
        </a:xfrm>
        <a:prstGeom prst="line">
          <a:avLst/>
        </a:prstGeom>
        <a:noFill/>
        <a:ln w="6350" cap="flat" cmpd="sng" algn="ctr">
          <a:solidFill>
            <a:schemeClr val="accent1">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78B3BE5E-45B8-4A01-91AE-337BD95627DE}">
      <dsp:nvSpPr>
        <dsp:cNvPr id="0" name=""/>
        <dsp:cNvSpPr/>
      </dsp:nvSpPr>
      <dsp:spPr>
        <a:xfrm>
          <a:off x="2260854" y="830300"/>
          <a:ext cx="8254746" cy="752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nl-NL" sz="2000" b="0" i="0" u="none" strike="noStrike" kern="1200" baseline="0" dirty="0">
              <a:effectLst>
                <a:outerShdw blurRad="38100" dist="38100" dir="2700000" algn="tl">
                  <a:srgbClr val="000000">
                    <a:alpha val="43137"/>
                  </a:srgbClr>
                </a:outerShdw>
              </a:effectLst>
              <a:latin typeface="AdvPSA334"/>
            </a:rPr>
            <a:t>Serum urea &lt;3.6 mmol/l (&lt;21.6 mg/dl)</a:t>
          </a:r>
          <a:endParaRPr lang="en-US" sz="2000" b="0" i="0" u="none" strike="noStrike" kern="1200" baseline="0" dirty="0">
            <a:effectLst>
              <a:outerShdw blurRad="38100" dist="38100" dir="2700000" algn="tl">
                <a:srgbClr val="000000">
                  <a:alpha val="43137"/>
                </a:srgbClr>
              </a:outerShdw>
            </a:effectLst>
            <a:latin typeface="AdvPSA334"/>
          </a:endParaRPr>
        </a:p>
        <a:p>
          <a:pPr marL="0" lvl="0" indent="0" algn="l" defTabSz="889000">
            <a:lnSpc>
              <a:spcPct val="90000"/>
            </a:lnSpc>
            <a:spcBef>
              <a:spcPct val="0"/>
            </a:spcBef>
            <a:spcAft>
              <a:spcPct val="35000"/>
            </a:spcAft>
            <a:buNone/>
          </a:pPr>
          <a:endParaRPr lang="en-US" sz="2000" kern="1200" dirty="0">
            <a:effectLst>
              <a:outerShdw blurRad="38100" dist="38100" dir="2700000" algn="tl">
                <a:srgbClr val="000000">
                  <a:alpha val="43137"/>
                </a:srgbClr>
              </a:outerShdw>
            </a:effectLst>
          </a:endParaRPr>
        </a:p>
      </dsp:txBody>
      <dsp:txXfrm>
        <a:off x="2260854" y="830300"/>
        <a:ext cx="8254746" cy="752695"/>
      </dsp:txXfrm>
    </dsp:sp>
    <dsp:sp modelId="{25CAF563-8295-42BE-BFC5-E89706C3ACD1}">
      <dsp:nvSpPr>
        <dsp:cNvPr id="0" name=""/>
        <dsp:cNvSpPr/>
      </dsp:nvSpPr>
      <dsp:spPr>
        <a:xfrm>
          <a:off x="2103120" y="1582996"/>
          <a:ext cx="8412480" cy="0"/>
        </a:xfrm>
        <a:prstGeom prst="line">
          <a:avLst/>
        </a:prstGeom>
        <a:noFill/>
        <a:ln w="6350" cap="flat" cmpd="sng" algn="ctr">
          <a:solidFill>
            <a:schemeClr val="accent1">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38DE362C-B5BD-4613-B1DD-3275942DE4D4}">
      <dsp:nvSpPr>
        <dsp:cNvPr id="0" name=""/>
        <dsp:cNvSpPr/>
      </dsp:nvSpPr>
      <dsp:spPr>
        <a:xfrm>
          <a:off x="2260854" y="1620631"/>
          <a:ext cx="8254746" cy="752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0" u="none" strike="noStrike" kern="1200" baseline="0" dirty="0">
              <a:effectLst>
                <a:outerShdw blurRad="38100" dist="38100" dir="2700000" algn="tl">
                  <a:srgbClr val="000000">
                    <a:alpha val="43137"/>
                  </a:srgbClr>
                </a:outerShdw>
              </a:effectLst>
              <a:latin typeface="AdvPSA334"/>
            </a:rPr>
            <a:t>Failure to correct </a:t>
          </a:r>
          <a:r>
            <a:rPr lang="en-US" sz="2000" b="0" i="0" u="none" strike="noStrike" kern="1200" baseline="0" dirty="0" err="1">
              <a:effectLst>
                <a:outerShdw blurRad="38100" dist="38100" dir="2700000" algn="tl">
                  <a:srgbClr val="000000">
                    <a:alpha val="43137"/>
                  </a:srgbClr>
                </a:outerShdw>
              </a:effectLst>
              <a:latin typeface="AdvPSA334"/>
            </a:rPr>
            <a:t>hyponatraemia</a:t>
          </a:r>
          <a:r>
            <a:rPr lang="en-US" sz="2000" b="0" i="0" u="none" strike="noStrike" kern="1200" baseline="0" dirty="0">
              <a:effectLst>
                <a:outerShdw blurRad="38100" dist="38100" dir="2700000" algn="tl">
                  <a:srgbClr val="000000">
                    <a:alpha val="43137"/>
                  </a:srgbClr>
                </a:outerShdw>
              </a:effectLst>
              <a:latin typeface="AdvPSA334"/>
            </a:rPr>
            <a:t> after 0.9% saline infusion</a:t>
          </a:r>
        </a:p>
        <a:p>
          <a:pPr marL="0" lvl="0" indent="0" algn="l" defTabSz="889000">
            <a:lnSpc>
              <a:spcPct val="90000"/>
            </a:lnSpc>
            <a:spcBef>
              <a:spcPct val="0"/>
            </a:spcBef>
            <a:spcAft>
              <a:spcPct val="35000"/>
            </a:spcAft>
            <a:buNone/>
          </a:pPr>
          <a:r>
            <a:rPr lang="en-US" sz="2000" b="0" i="0" u="none" strike="noStrike" kern="1200" baseline="0" dirty="0">
              <a:effectLst>
                <a:outerShdw blurRad="38100" dist="38100" dir="2700000" algn="tl">
                  <a:srgbClr val="000000">
                    <a:alpha val="43137"/>
                  </a:srgbClr>
                </a:outerShdw>
              </a:effectLst>
              <a:latin typeface="AdvPSA334"/>
            </a:rPr>
            <a:t>Correction of </a:t>
          </a:r>
          <a:r>
            <a:rPr lang="en-US" sz="2000" b="0" i="0" u="none" strike="noStrike" kern="1200" baseline="0" dirty="0" err="1">
              <a:effectLst>
                <a:outerShdw blurRad="38100" dist="38100" dir="2700000" algn="tl">
                  <a:srgbClr val="000000">
                    <a:alpha val="43137"/>
                  </a:srgbClr>
                </a:outerShdw>
              </a:effectLst>
              <a:latin typeface="AdvPSA334"/>
            </a:rPr>
            <a:t>hyponatraemia</a:t>
          </a:r>
          <a:r>
            <a:rPr lang="en-US" sz="2000" b="0" i="0" u="none" strike="noStrike" kern="1200" baseline="0" dirty="0">
              <a:effectLst>
                <a:outerShdw blurRad="38100" dist="38100" dir="2700000" algn="tl">
                  <a:srgbClr val="000000">
                    <a:alpha val="43137"/>
                  </a:srgbClr>
                </a:outerShdw>
              </a:effectLst>
              <a:latin typeface="AdvPSA334"/>
            </a:rPr>
            <a:t> through fluid restriction</a:t>
          </a:r>
        </a:p>
        <a:p>
          <a:pPr marL="0" lvl="0" indent="0" algn="l" defTabSz="889000">
            <a:lnSpc>
              <a:spcPct val="90000"/>
            </a:lnSpc>
            <a:spcBef>
              <a:spcPct val="0"/>
            </a:spcBef>
            <a:spcAft>
              <a:spcPct val="35000"/>
            </a:spcAft>
            <a:buNone/>
          </a:pPr>
          <a:endParaRPr lang="en-US" sz="2000" kern="1200" dirty="0">
            <a:effectLst>
              <a:outerShdw blurRad="38100" dist="38100" dir="2700000" algn="tl">
                <a:srgbClr val="000000">
                  <a:alpha val="43137"/>
                </a:srgbClr>
              </a:outerShdw>
            </a:effectLst>
          </a:endParaRPr>
        </a:p>
      </dsp:txBody>
      <dsp:txXfrm>
        <a:off x="2260854" y="1620631"/>
        <a:ext cx="8254746" cy="752695"/>
      </dsp:txXfrm>
    </dsp:sp>
    <dsp:sp modelId="{2010B649-3F3A-4183-8EBA-7B8B71BAB20C}">
      <dsp:nvSpPr>
        <dsp:cNvPr id="0" name=""/>
        <dsp:cNvSpPr/>
      </dsp:nvSpPr>
      <dsp:spPr>
        <a:xfrm>
          <a:off x="2103120" y="2373326"/>
          <a:ext cx="8412480" cy="0"/>
        </a:xfrm>
        <a:prstGeom prst="line">
          <a:avLst/>
        </a:prstGeom>
        <a:noFill/>
        <a:ln w="6350" cap="flat" cmpd="sng" algn="ctr">
          <a:solidFill>
            <a:schemeClr val="accent1">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221387E4-4675-4BB5-A97B-C36EA5F0999A}">
      <dsp:nvSpPr>
        <dsp:cNvPr id="0" name=""/>
        <dsp:cNvSpPr/>
      </dsp:nvSpPr>
      <dsp:spPr>
        <a:xfrm>
          <a:off x="2260854" y="2410961"/>
          <a:ext cx="8254746" cy="752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0" u="none" strike="noStrike" kern="1200" baseline="0" dirty="0">
              <a:effectLst>
                <a:outerShdw blurRad="38100" dist="38100" dir="2700000" algn="tl">
                  <a:srgbClr val="000000">
                    <a:alpha val="43137"/>
                  </a:srgbClr>
                </a:outerShdw>
              </a:effectLst>
              <a:latin typeface="AdvPSA334"/>
            </a:rPr>
            <a:t>Fractional sodium excretion &gt;0.5%</a:t>
          </a:r>
        </a:p>
        <a:p>
          <a:pPr marL="0" lvl="0" indent="0" algn="l" defTabSz="889000">
            <a:lnSpc>
              <a:spcPct val="90000"/>
            </a:lnSpc>
            <a:spcBef>
              <a:spcPct val="0"/>
            </a:spcBef>
            <a:spcAft>
              <a:spcPct val="35000"/>
            </a:spcAft>
            <a:buNone/>
          </a:pPr>
          <a:endParaRPr lang="en-US" sz="2000" kern="1200" dirty="0">
            <a:effectLst>
              <a:outerShdw blurRad="38100" dist="38100" dir="2700000" algn="tl">
                <a:srgbClr val="000000">
                  <a:alpha val="43137"/>
                </a:srgbClr>
              </a:outerShdw>
            </a:effectLst>
          </a:endParaRPr>
        </a:p>
      </dsp:txBody>
      <dsp:txXfrm>
        <a:off x="2260854" y="2410961"/>
        <a:ext cx="8254746" cy="752695"/>
      </dsp:txXfrm>
    </dsp:sp>
    <dsp:sp modelId="{AB2B5E87-4E1F-464B-A871-58CD9229F46B}">
      <dsp:nvSpPr>
        <dsp:cNvPr id="0" name=""/>
        <dsp:cNvSpPr/>
      </dsp:nvSpPr>
      <dsp:spPr>
        <a:xfrm>
          <a:off x="2103120" y="3163656"/>
          <a:ext cx="8412480" cy="0"/>
        </a:xfrm>
        <a:prstGeom prst="line">
          <a:avLst/>
        </a:prstGeom>
        <a:noFill/>
        <a:ln w="6350" cap="flat" cmpd="sng" algn="ctr">
          <a:solidFill>
            <a:schemeClr val="accent1">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7BE184EE-B1BB-4926-8026-ECD090B6AAA1}">
      <dsp:nvSpPr>
        <dsp:cNvPr id="0" name=""/>
        <dsp:cNvSpPr/>
      </dsp:nvSpPr>
      <dsp:spPr>
        <a:xfrm>
          <a:off x="2260854" y="3201291"/>
          <a:ext cx="8254746" cy="752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0" u="none" strike="noStrike" kern="1200" baseline="0" dirty="0">
              <a:effectLst>
                <a:outerShdw blurRad="38100" dist="38100" dir="2700000" algn="tl">
                  <a:srgbClr val="000000">
                    <a:alpha val="43137"/>
                  </a:srgbClr>
                </a:outerShdw>
              </a:effectLst>
              <a:latin typeface="AdvPSA334"/>
            </a:rPr>
            <a:t>Fractional urea excretion &gt;55%</a:t>
          </a:r>
        </a:p>
        <a:p>
          <a:pPr marL="0" lvl="0" indent="0" algn="l" defTabSz="889000">
            <a:lnSpc>
              <a:spcPct val="90000"/>
            </a:lnSpc>
            <a:spcBef>
              <a:spcPct val="0"/>
            </a:spcBef>
            <a:spcAft>
              <a:spcPct val="35000"/>
            </a:spcAft>
            <a:buNone/>
          </a:pPr>
          <a:endParaRPr lang="en-US" sz="2000" kern="1200" dirty="0">
            <a:effectLst>
              <a:outerShdw blurRad="38100" dist="38100" dir="2700000" algn="tl">
                <a:srgbClr val="000000">
                  <a:alpha val="43137"/>
                </a:srgbClr>
              </a:outerShdw>
            </a:effectLst>
          </a:endParaRPr>
        </a:p>
      </dsp:txBody>
      <dsp:txXfrm>
        <a:off x="2260854" y="3201291"/>
        <a:ext cx="8254746" cy="752695"/>
      </dsp:txXfrm>
    </dsp:sp>
    <dsp:sp modelId="{3A2E6277-3DA9-4D89-8368-99EDE7EC71EB}">
      <dsp:nvSpPr>
        <dsp:cNvPr id="0" name=""/>
        <dsp:cNvSpPr/>
      </dsp:nvSpPr>
      <dsp:spPr>
        <a:xfrm>
          <a:off x="2103120" y="3953986"/>
          <a:ext cx="8412480" cy="0"/>
        </a:xfrm>
        <a:prstGeom prst="line">
          <a:avLst/>
        </a:prstGeom>
        <a:noFill/>
        <a:ln w="6350" cap="flat" cmpd="sng" algn="ctr">
          <a:solidFill>
            <a:schemeClr val="accent1">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ECF45CB8-7EB0-4B71-BE25-82A3D80F7694}">
      <dsp:nvSpPr>
        <dsp:cNvPr id="0" name=""/>
        <dsp:cNvSpPr/>
      </dsp:nvSpPr>
      <dsp:spPr>
        <a:xfrm>
          <a:off x="2260854" y="3991621"/>
          <a:ext cx="8254746" cy="752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0" u="none" strike="noStrike" kern="1200" baseline="0" dirty="0">
              <a:effectLst>
                <a:outerShdw blurRad="38100" dist="38100" dir="2700000" algn="tl">
                  <a:srgbClr val="000000">
                    <a:alpha val="43137"/>
                  </a:srgbClr>
                </a:outerShdw>
              </a:effectLst>
              <a:latin typeface="AdvPSA334"/>
            </a:rPr>
            <a:t>Fractional uric acid excretion &gt;12%</a:t>
          </a:r>
        </a:p>
        <a:p>
          <a:pPr marL="0" lvl="0" indent="0" algn="l" defTabSz="889000">
            <a:lnSpc>
              <a:spcPct val="90000"/>
            </a:lnSpc>
            <a:spcBef>
              <a:spcPct val="0"/>
            </a:spcBef>
            <a:spcAft>
              <a:spcPct val="35000"/>
            </a:spcAft>
            <a:buNone/>
          </a:pPr>
          <a:endParaRPr lang="en-US" sz="2000" kern="1200" dirty="0">
            <a:effectLst>
              <a:outerShdw blurRad="38100" dist="38100" dir="2700000" algn="tl">
                <a:srgbClr val="000000">
                  <a:alpha val="43137"/>
                </a:srgbClr>
              </a:outerShdw>
            </a:effectLst>
          </a:endParaRPr>
        </a:p>
      </dsp:txBody>
      <dsp:txXfrm>
        <a:off x="2260854" y="3991621"/>
        <a:ext cx="8254746" cy="752695"/>
      </dsp:txXfrm>
    </dsp:sp>
    <dsp:sp modelId="{E92427EC-5B5F-443B-962F-D06146B29A50}">
      <dsp:nvSpPr>
        <dsp:cNvPr id="0" name=""/>
        <dsp:cNvSpPr/>
      </dsp:nvSpPr>
      <dsp:spPr>
        <a:xfrm>
          <a:off x="2103120" y="4744316"/>
          <a:ext cx="8412480" cy="0"/>
        </a:xfrm>
        <a:prstGeom prst="line">
          <a:avLst/>
        </a:prstGeom>
        <a:noFill/>
        <a:ln w="6350" cap="flat" cmpd="sng" algn="ctr">
          <a:solidFill>
            <a:schemeClr val="accent1">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BA4B88-1A6E-4AEA-83C7-C3D13CF7F0A7}">
      <dsp:nvSpPr>
        <dsp:cNvPr id="0" name=""/>
        <dsp:cNvSpPr/>
      </dsp:nvSpPr>
      <dsp:spPr>
        <a:xfrm rot="5400000">
          <a:off x="6702024" y="-2801931"/>
          <a:ext cx="897166" cy="6729984"/>
        </a:xfrm>
        <a:prstGeom prst="round2Same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effectLst>
                <a:outerShdw blurRad="38100" dist="38100" dir="2700000" algn="tl">
                  <a:srgbClr val="000000">
                    <a:alpha val="43137"/>
                  </a:srgbClr>
                </a:outerShdw>
              </a:effectLst>
            </a:rPr>
            <a:t>Low GFR or tubular injury affect urine dilution and free water excretion leading to isosthenuria. AVP !!!</a:t>
          </a:r>
        </a:p>
      </dsp:txBody>
      <dsp:txXfrm rot="-5400000">
        <a:off x="3785615" y="158274"/>
        <a:ext cx="6686188" cy="809574"/>
      </dsp:txXfrm>
    </dsp:sp>
    <dsp:sp modelId="{73FE3496-8B9A-44FF-9482-6719D32602ED}">
      <dsp:nvSpPr>
        <dsp:cNvPr id="0" name=""/>
        <dsp:cNvSpPr/>
      </dsp:nvSpPr>
      <dsp:spPr>
        <a:xfrm>
          <a:off x="0" y="2331"/>
          <a:ext cx="3785616" cy="1121458"/>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effectLst>
                <a:outerShdw blurRad="38100" dist="38100" dir="2700000" algn="tl">
                  <a:srgbClr val="000000">
                    <a:alpha val="43137"/>
                  </a:srgbClr>
                </a:outerShdw>
              </a:effectLst>
            </a:rPr>
            <a:t>Kidney disease</a:t>
          </a:r>
        </a:p>
      </dsp:txBody>
      <dsp:txXfrm>
        <a:off x="54745" y="57076"/>
        <a:ext cx="3676126" cy="1011968"/>
      </dsp:txXfrm>
    </dsp:sp>
    <dsp:sp modelId="{A667ED76-84A6-4C15-962E-2C30CD058144}">
      <dsp:nvSpPr>
        <dsp:cNvPr id="0" name=""/>
        <dsp:cNvSpPr/>
      </dsp:nvSpPr>
      <dsp:spPr>
        <a:xfrm rot="5400000">
          <a:off x="6702024" y="-1624400"/>
          <a:ext cx="897166" cy="6729984"/>
        </a:xfrm>
        <a:prstGeom prst="round2SameRect">
          <a:avLst/>
        </a:prstGeom>
        <a:solidFill>
          <a:schemeClr val="accent5">
            <a:tint val="40000"/>
            <a:alpha val="90000"/>
            <a:hueOff val="-2246587"/>
            <a:satOff val="-7611"/>
            <a:lumOff val="-976"/>
            <a:alphaOff val="0"/>
          </a:schemeClr>
        </a:solidFill>
        <a:ln w="6350" cap="flat" cmpd="sng" algn="ctr">
          <a:solidFill>
            <a:schemeClr val="accent5">
              <a:tint val="40000"/>
              <a:alpha val="90000"/>
              <a:hueOff val="-2246587"/>
              <a:satOff val="-7611"/>
              <a:lumOff val="-976"/>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effectLst>
                <a:outerShdw blurRad="38100" dist="38100" dir="2700000" algn="tl">
                  <a:srgbClr val="000000">
                    <a:alpha val="43137"/>
                  </a:srgbClr>
                </a:outerShdw>
              </a:effectLst>
            </a:rPr>
            <a:t>20–30% of patients with chronic heart failure New York Heart Association (NYHA) classes III and IV have </a:t>
          </a:r>
          <a:r>
            <a:rPr lang="en-US" sz="1700" kern="1200" dirty="0" err="1">
              <a:effectLst>
                <a:outerShdw blurRad="38100" dist="38100" dir="2700000" algn="tl">
                  <a:srgbClr val="000000">
                    <a:alpha val="43137"/>
                  </a:srgbClr>
                </a:outerShdw>
              </a:effectLst>
            </a:rPr>
            <a:t>hyponatraemia</a:t>
          </a:r>
          <a:r>
            <a:rPr lang="en-US" sz="1700" kern="1200" dirty="0">
              <a:effectLst>
                <a:outerShdw blurRad="38100" dist="38100" dir="2700000" algn="tl">
                  <a:srgbClr val="000000">
                    <a:alpha val="43137"/>
                  </a:srgbClr>
                </a:outerShdw>
              </a:effectLst>
            </a:rPr>
            <a:t> . It is associated with more severe heart failure and an increased risk of death</a:t>
          </a:r>
        </a:p>
      </dsp:txBody>
      <dsp:txXfrm rot="-5400000">
        <a:off x="3785615" y="1335805"/>
        <a:ext cx="6686188" cy="809574"/>
      </dsp:txXfrm>
    </dsp:sp>
    <dsp:sp modelId="{68908A45-A8AF-4D7C-9249-02FA3B2EFC39}">
      <dsp:nvSpPr>
        <dsp:cNvPr id="0" name=""/>
        <dsp:cNvSpPr/>
      </dsp:nvSpPr>
      <dsp:spPr>
        <a:xfrm>
          <a:off x="0" y="1179862"/>
          <a:ext cx="3785616" cy="1121458"/>
        </a:xfrm>
        <a:prstGeom prst="roundRec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effectLst>
                <a:outerShdw blurRad="38100" dist="38100" dir="2700000" algn="tl">
                  <a:srgbClr val="000000">
                    <a:alpha val="43137"/>
                  </a:srgbClr>
                </a:outerShdw>
              </a:effectLst>
            </a:rPr>
            <a:t>Heart failure</a:t>
          </a:r>
        </a:p>
      </dsp:txBody>
      <dsp:txXfrm>
        <a:off x="54745" y="1234607"/>
        <a:ext cx="3676126" cy="1011968"/>
      </dsp:txXfrm>
    </dsp:sp>
    <dsp:sp modelId="{7E4C0743-E2D9-4FEF-8076-5327661D7E23}">
      <dsp:nvSpPr>
        <dsp:cNvPr id="0" name=""/>
        <dsp:cNvSpPr/>
      </dsp:nvSpPr>
      <dsp:spPr>
        <a:xfrm rot="5400000">
          <a:off x="6702024" y="-446869"/>
          <a:ext cx="897166" cy="6729984"/>
        </a:xfrm>
        <a:prstGeom prst="round2SameRect">
          <a:avLst/>
        </a:prstGeom>
        <a:solidFill>
          <a:schemeClr val="accent5">
            <a:tint val="40000"/>
            <a:alpha val="90000"/>
            <a:hueOff val="-4493175"/>
            <a:satOff val="-15221"/>
            <a:lumOff val="-1952"/>
            <a:alphaOff val="0"/>
          </a:schemeClr>
        </a:solidFill>
        <a:ln w="6350" cap="flat" cmpd="sng" algn="ctr">
          <a:solidFill>
            <a:schemeClr val="accent5">
              <a:tint val="40000"/>
              <a:alpha val="90000"/>
              <a:hueOff val="-4493175"/>
              <a:satOff val="-15221"/>
              <a:lumOff val="-1952"/>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effectLst>
                <a:outerShdw blurRad="38100" dist="38100" dir="2700000" algn="tl">
                  <a:srgbClr val="000000">
                    <a:alpha val="43137"/>
                  </a:srgbClr>
                </a:outerShdw>
              </a:effectLst>
            </a:rPr>
            <a:t>Also in liver failure, </a:t>
          </a:r>
          <a:r>
            <a:rPr lang="en-US" sz="1700" kern="1200" dirty="0" err="1">
              <a:effectLst>
                <a:outerShdw blurRad="38100" dist="38100" dir="2700000" algn="tl">
                  <a:srgbClr val="000000">
                    <a:alpha val="43137"/>
                  </a:srgbClr>
                </a:outerShdw>
              </a:effectLst>
            </a:rPr>
            <a:t>hyponatraemia</a:t>
          </a:r>
          <a:r>
            <a:rPr lang="en-US" sz="1700" kern="1200" dirty="0">
              <a:effectLst>
                <a:outerShdw blurRad="38100" dist="38100" dir="2700000" algn="tl">
                  <a:srgbClr val="000000">
                    <a:alpha val="43137"/>
                  </a:srgbClr>
                </a:outerShdw>
              </a:effectLst>
            </a:rPr>
            <a:t> is associated with poorer survival</a:t>
          </a:r>
        </a:p>
      </dsp:txBody>
      <dsp:txXfrm rot="-5400000">
        <a:off x="3785615" y="2513336"/>
        <a:ext cx="6686188" cy="809574"/>
      </dsp:txXfrm>
    </dsp:sp>
    <dsp:sp modelId="{B2B07DF7-BF0A-4CE2-BE37-D9B23988F2F0}">
      <dsp:nvSpPr>
        <dsp:cNvPr id="0" name=""/>
        <dsp:cNvSpPr/>
      </dsp:nvSpPr>
      <dsp:spPr>
        <a:xfrm>
          <a:off x="0" y="2357393"/>
          <a:ext cx="3785616" cy="1121458"/>
        </a:xfrm>
        <a:prstGeom prst="roundRect">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effectLst>
                <a:outerShdw blurRad="38100" dist="38100" dir="2700000" algn="tl">
                  <a:srgbClr val="000000">
                    <a:alpha val="43137"/>
                  </a:srgbClr>
                </a:outerShdw>
              </a:effectLst>
            </a:rPr>
            <a:t>Liver failure</a:t>
          </a:r>
        </a:p>
      </dsp:txBody>
      <dsp:txXfrm>
        <a:off x="54745" y="2412138"/>
        <a:ext cx="3676126" cy="1011968"/>
      </dsp:txXfrm>
    </dsp:sp>
    <dsp:sp modelId="{6225C13E-5F86-4740-A26D-B7C9A76D7562}">
      <dsp:nvSpPr>
        <dsp:cNvPr id="0" name=""/>
        <dsp:cNvSpPr/>
      </dsp:nvSpPr>
      <dsp:spPr>
        <a:xfrm rot="5400000">
          <a:off x="6702024" y="730661"/>
          <a:ext cx="897166" cy="6729984"/>
        </a:xfrm>
        <a:prstGeom prst="round2SameRect">
          <a:avLst/>
        </a:prstGeom>
        <a:solidFill>
          <a:schemeClr val="accent5">
            <a:tint val="40000"/>
            <a:alpha val="90000"/>
            <a:hueOff val="-6739762"/>
            <a:satOff val="-22832"/>
            <a:lumOff val="-2928"/>
            <a:alphaOff val="0"/>
          </a:schemeClr>
        </a:solidFill>
        <a:ln w="6350" cap="flat" cmpd="sng" algn="ctr">
          <a:solidFill>
            <a:schemeClr val="accent5">
              <a:tint val="40000"/>
              <a:alpha val="90000"/>
              <a:hueOff val="-6739762"/>
              <a:satOff val="-22832"/>
              <a:lumOff val="-2928"/>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effectLst>
                <a:outerShdw blurRad="38100" dist="38100" dir="2700000" algn="tl">
                  <a:srgbClr val="000000">
                    <a:alpha val="43137"/>
                  </a:srgbClr>
                </a:outerShdw>
              </a:effectLst>
            </a:rPr>
            <a:t>Blood volume may be decreased due to the lower serum oncotic pressure (under-fill hypothesis).</a:t>
          </a:r>
        </a:p>
      </dsp:txBody>
      <dsp:txXfrm rot="-5400000">
        <a:off x="3785615" y="3690866"/>
        <a:ext cx="6686188" cy="809574"/>
      </dsp:txXfrm>
    </dsp:sp>
    <dsp:sp modelId="{648591DC-AFDF-4417-9DBA-5700A3D83074}">
      <dsp:nvSpPr>
        <dsp:cNvPr id="0" name=""/>
        <dsp:cNvSpPr/>
      </dsp:nvSpPr>
      <dsp:spPr>
        <a:xfrm>
          <a:off x="0" y="3534924"/>
          <a:ext cx="3785616" cy="1121458"/>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effectLst>
                <a:outerShdw blurRad="38100" dist="38100" dir="2700000" algn="tl">
                  <a:srgbClr val="000000">
                    <a:alpha val="43137"/>
                  </a:srgbClr>
                </a:outerShdw>
              </a:effectLst>
            </a:rPr>
            <a:t>Nephrotic syndrome</a:t>
          </a:r>
        </a:p>
      </dsp:txBody>
      <dsp:txXfrm>
        <a:off x="54745" y="3589669"/>
        <a:ext cx="3676126" cy="101196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4964C9-61BF-42E6-B092-B25BAC175362}">
      <dsp:nvSpPr>
        <dsp:cNvPr id="0" name=""/>
        <dsp:cNvSpPr/>
      </dsp:nvSpPr>
      <dsp:spPr>
        <a:xfrm>
          <a:off x="0" y="313222"/>
          <a:ext cx="2628900" cy="613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78740" rIns="220472" bIns="78740" numCol="1" spcCol="1270" anchor="ctr" anchorCtr="0">
          <a:noAutofit/>
        </a:bodyPr>
        <a:lstStyle/>
        <a:p>
          <a:pPr marL="0" lvl="0" indent="0" algn="r" defTabSz="1377950">
            <a:lnSpc>
              <a:spcPct val="90000"/>
            </a:lnSpc>
            <a:spcBef>
              <a:spcPct val="0"/>
            </a:spcBef>
            <a:spcAft>
              <a:spcPct val="35000"/>
            </a:spcAft>
            <a:buNone/>
          </a:pPr>
          <a:r>
            <a:rPr lang="en-US" sz="3100" kern="1200" dirty="0">
              <a:effectLst>
                <a:outerShdw blurRad="38100" dist="38100" dir="2700000" algn="tl">
                  <a:srgbClr val="000000">
                    <a:alpha val="43137"/>
                  </a:srgbClr>
                </a:outerShdw>
              </a:effectLst>
            </a:rPr>
            <a:t>Mild </a:t>
          </a:r>
        </a:p>
      </dsp:txBody>
      <dsp:txXfrm>
        <a:off x="0" y="313222"/>
        <a:ext cx="2628900" cy="613800"/>
      </dsp:txXfrm>
    </dsp:sp>
    <dsp:sp modelId="{314A8A93-B9A1-4DDB-97E5-AA4072BD1AB9}">
      <dsp:nvSpPr>
        <dsp:cNvPr id="0" name=""/>
        <dsp:cNvSpPr/>
      </dsp:nvSpPr>
      <dsp:spPr>
        <a:xfrm>
          <a:off x="2628899" y="63866"/>
          <a:ext cx="525780" cy="1112512"/>
        </a:xfrm>
        <a:prstGeom prst="leftBrace">
          <a:avLst>
            <a:gd name="adj1" fmla="val 35000"/>
            <a:gd name="adj2" fmla="val 50000"/>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FA3B3AD-862A-4791-AA87-23397963F0D9}">
      <dsp:nvSpPr>
        <dsp:cNvPr id="0" name=""/>
        <dsp:cNvSpPr/>
      </dsp:nvSpPr>
      <dsp:spPr>
        <a:xfrm>
          <a:off x="3364991" y="63866"/>
          <a:ext cx="7150608" cy="1112512"/>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8110" tIns="118110" rIns="118110" bIns="118110" numCol="1" spcCol="1270" anchor="ctr" anchorCtr="0">
          <a:noAutofit/>
        </a:bodyPr>
        <a:lstStyle/>
        <a:p>
          <a:pPr marL="285750" lvl="1" indent="-285750" algn="l" defTabSz="1377950">
            <a:lnSpc>
              <a:spcPct val="90000"/>
            </a:lnSpc>
            <a:spcBef>
              <a:spcPct val="0"/>
            </a:spcBef>
            <a:spcAft>
              <a:spcPct val="15000"/>
            </a:spcAft>
            <a:buChar char="•"/>
          </a:pPr>
          <a:r>
            <a:rPr lang="en-US" sz="3100" kern="1200" dirty="0">
              <a:effectLst>
                <a:outerShdw blurRad="38100" dist="38100" dir="2700000" algn="tl">
                  <a:srgbClr val="000000">
                    <a:alpha val="43137"/>
                  </a:srgbClr>
                </a:outerShdw>
              </a:effectLst>
            </a:rPr>
            <a:t>Gait disturbances, falls, cognitive deficits, osteoporosis?, higher mortality? </a:t>
          </a:r>
        </a:p>
      </dsp:txBody>
      <dsp:txXfrm>
        <a:off x="3364991" y="63866"/>
        <a:ext cx="7150608" cy="1112512"/>
      </dsp:txXfrm>
    </dsp:sp>
    <dsp:sp modelId="{0E609F5C-DD17-4C25-A88B-AE352BA2CC82}">
      <dsp:nvSpPr>
        <dsp:cNvPr id="0" name=""/>
        <dsp:cNvSpPr/>
      </dsp:nvSpPr>
      <dsp:spPr>
        <a:xfrm>
          <a:off x="0" y="1537334"/>
          <a:ext cx="2628900" cy="613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78740" rIns="220472" bIns="78740" numCol="1" spcCol="1270" anchor="ctr" anchorCtr="0">
          <a:noAutofit/>
        </a:bodyPr>
        <a:lstStyle/>
        <a:p>
          <a:pPr marL="0" lvl="0" indent="0" algn="r" defTabSz="1377950">
            <a:lnSpc>
              <a:spcPct val="90000"/>
            </a:lnSpc>
            <a:spcBef>
              <a:spcPct val="0"/>
            </a:spcBef>
            <a:spcAft>
              <a:spcPct val="35000"/>
            </a:spcAft>
            <a:buNone/>
          </a:pPr>
          <a:r>
            <a:rPr lang="en-US" sz="3100" kern="1200" dirty="0">
              <a:effectLst>
                <a:outerShdw blurRad="38100" dist="38100" dir="2700000" algn="tl">
                  <a:srgbClr val="000000">
                    <a:alpha val="43137"/>
                  </a:srgbClr>
                </a:outerShdw>
              </a:effectLst>
            </a:rPr>
            <a:t>Moderate </a:t>
          </a:r>
        </a:p>
      </dsp:txBody>
      <dsp:txXfrm>
        <a:off x="0" y="1537334"/>
        <a:ext cx="2628900" cy="613800"/>
      </dsp:txXfrm>
    </dsp:sp>
    <dsp:sp modelId="{2008E928-1E0B-4CF9-A375-1341F4DBE52C}">
      <dsp:nvSpPr>
        <dsp:cNvPr id="0" name=""/>
        <dsp:cNvSpPr/>
      </dsp:nvSpPr>
      <dsp:spPr>
        <a:xfrm>
          <a:off x="2628899" y="1287978"/>
          <a:ext cx="525780" cy="1112512"/>
        </a:xfrm>
        <a:prstGeom prst="leftBrace">
          <a:avLst>
            <a:gd name="adj1" fmla="val 35000"/>
            <a:gd name="adj2" fmla="val 50000"/>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BE760C-94C3-41C3-B423-4C4D86E5FFD8}">
      <dsp:nvSpPr>
        <dsp:cNvPr id="0" name=""/>
        <dsp:cNvSpPr/>
      </dsp:nvSpPr>
      <dsp:spPr>
        <a:xfrm>
          <a:off x="3364991" y="1287978"/>
          <a:ext cx="7150608" cy="1112512"/>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8110" tIns="118110" rIns="118110" bIns="118110" numCol="1" spcCol="1270" anchor="ctr" anchorCtr="0">
          <a:noAutofit/>
        </a:bodyPr>
        <a:lstStyle/>
        <a:p>
          <a:pPr marL="285750" lvl="1" indent="-285750" algn="l" defTabSz="1377950">
            <a:lnSpc>
              <a:spcPct val="90000"/>
            </a:lnSpc>
            <a:spcBef>
              <a:spcPct val="0"/>
            </a:spcBef>
            <a:spcAft>
              <a:spcPct val="15000"/>
            </a:spcAft>
            <a:buChar char="•"/>
          </a:pPr>
          <a:r>
            <a:rPr lang="en-US" sz="3100" kern="1200" dirty="0">
              <a:effectLst>
                <a:outerShdw blurRad="38100" dist="38100" dir="2700000" algn="tl">
                  <a:srgbClr val="000000">
                    <a:alpha val="43137"/>
                  </a:srgbClr>
                </a:outerShdw>
              </a:effectLst>
            </a:rPr>
            <a:t>Nausea without vomiting Confusion, Headache</a:t>
          </a:r>
        </a:p>
      </dsp:txBody>
      <dsp:txXfrm>
        <a:off x="3364991" y="1287978"/>
        <a:ext cx="7150608" cy="1112512"/>
      </dsp:txXfrm>
    </dsp:sp>
    <dsp:sp modelId="{E25F9E07-A5F7-46B2-A0BF-46003853F09A}">
      <dsp:nvSpPr>
        <dsp:cNvPr id="0" name=""/>
        <dsp:cNvSpPr/>
      </dsp:nvSpPr>
      <dsp:spPr>
        <a:xfrm>
          <a:off x="0" y="3586241"/>
          <a:ext cx="2626332" cy="613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78740" rIns="220472" bIns="78740" numCol="1" spcCol="1270" anchor="ctr" anchorCtr="0">
          <a:noAutofit/>
        </a:bodyPr>
        <a:lstStyle/>
        <a:p>
          <a:pPr marL="0" lvl="0" indent="0" algn="r" defTabSz="1377950">
            <a:lnSpc>
              <a:spcPct val="90000"/>
            </a:lnSpc>
            <a:spcBef>
              <a:spcPct val="0"/>
            </a:spcBef>
            <a:spcAft>
              <a:spcPct val="35000"/>
            </a:spcAft>
            <a:buNone/>
          </a:pPr>
          <a:r>
            <a:rPr lang="en-US" sz="3100" kern="1200" dirty="0">
              <a:effectLst>
                <a:outerShdw blurRad="38100" dist="38100" dir="2700000" algn="tl">
                  <a:srgbClr val="000000">
                    <a:alpha val="43137"/>
                  </a:srgbClr>
                </a:outerShdw>
              </a:effectLst>
            </a:rPr>
            <a:t>Severe </a:t>
          </a:r>
        </a:p>
      </dsp:txBody>
      <dsp:txXfrm>
        <a:off x="0" y="3586241"/>
        <a:ext cx="2626332" cy="613800"/>
      </dsp:txXfrm>
    </dsp:sp>
    <dsp:sp modelId="{865DFF85-0D6A-491C-AD76-5E5A98DE346D}">
      <dsp:nvSpPr>
        <dsp:cNvPr id="0" name=""/>
        <dsp:cNvSpPr/>
      </dsp:nvSpPr>
      <dsp:spPr>
        <a:xfrm>
          <a:off x="2626332" y="2512091"/>
          <a:ext cx="525266" cy="2762100"/>
        </a:xfrm>
        <a:prstGeom prst="leftBrace">
          <a:avLst>
            <a:gd name="adj1" fmla="val 35000"/>
            <a:gd name="adj2" fmla="val 50000"/>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DB66148-594F-41A1-B909-F2B23AFD6764}">
      <dsp:nvSpPr>
        <dsp:cNvPr id="0" name=""/>
        <dsp:cNvSpPr/>
      </dsp:nvSpPr>
      <dsp:spPr>
        <a:xfrm>
          <a:off x="3361705" y="2512091"/>
          <a:ext cx="7143624" cy="2762100"/>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8110" tIns="118110" rIns="118110" bIns="118110" numCol="1" spcCol="1270" anchor="ctr" anchorCtr="0">
          <a:noAutofit/>
        </a:bodyPr>
        <a:lstStyle/>
        <a:p>
          <a:pPr marL="285750" lvl="1" indent="-285750" algn="l" defTabSz="1377950">
            <a:lnSpc>
              <a:spcPct val="90000"/>
            </a:lnSpc>
            <a:spcBef>
              <a:spcPct val="0"/>
            </a:spcBef>
            <a:spcAft>
              <a:spcPct val="15000"/>
            </a:spcAft>
            <a:buChar char="•"/>
          </a:pPr>
          <a:r>
            <a:rPr lang="en-US" sz="3100" kern="1200" dirty="0">
              <a:effectLst>
                <a:outerShdw blurRad="38100" dist="38100" dir="2700000" algn="tl">
                  <a:srgbClr val="000000">
                    <a:alpha val="43137"/>
                  </a:srgbClr>
                </a:outerShdw>
              </a:effectLst>
            </a:rPr>
            <a:t>Vomiting</a:t>
          </a:r>
        </a:p>
        <a:p>
          <a:pPr marL="285750" lvl="1" indent="-285750" algn="l" defTabSz="1377950">
            <a:lnSpc>
              <a:spcPct val="90000"/>
            </a:lnSpc>
            <a:spcBef>
              <a:spcPct val="0"/>
            </a:spcBef>
            <a:spcAft>
              <a:spcPct val="15000"/>
            </a:spcAft>
            <a:buChar char="•"/>
          </a:pPr>
          <a:r>
            <a:rPr lang="en-US" sz="3100" kern="1200">
              <a:effectLst>
                <a:outerShdw blurRad="38100" dist="38100" dir="2700000" algn="tl">
                  <a:srgbClr val="000000">
                    <a:alpha val="43137"/>
                  </a:srgbClr>
                </a:outerShdw>
              </a:effectLst>
            </a:rPr>
            <a:t>Cardiorespiratory distress</a:t>
          </a:r>
        </a:p>
        <a:p>
          <a:pPr marL="285750" lvl="1" indent="-285750" algn="l" defTabSz="1377950">
            <a:lnSpc>
              <a:spcPct val="90000"/>
            </a:lnSpc>
            <a:spcBef>
              <a:spcPct val="0"/>
            </a:spcBef>
            <a:spcAft>
              <a:spcPct val="15000"/>
            </a:spcAft>
            <a:buChar char="•"/>
          </a:pPr>
          <a:r>
            <a:rPr lang="en-US" sz="3100" kern="1200">
              <a:effectLst>
                <a:outerShdw blurRad="38100" dist="38100" dir="2700000" algn="tl">
                  <a:srgbClr val="000000">
                    <a:alpha val="43137"/>
                  </a:srgbClr>
                </a:outerShdw>
              </a:effectLst>
            </a:rPr>
            <a:t>Abnormal and deep somnolence</a:t>
          </a:r>
        </a:p>
        <a:p>
          <a:pPr marL="285750" lvl="1" indent="-285750" algn="l" defTabSz="1377950">
            <a:lnSpc>
              <a:spcPct val="90000"/>
            </a:lnSpc>
            <a:spcBef>
              <a:spcPct val="0"/>
            </a:spcBef>
            <a:spcAft>
              <a:spcPct val="15000"/>
            </a:spcAft>
            <a:buChar char="•"/>
          </a:pPr>
          <a:r>
            <a:rPr lang="en-US" sz="3100" kern="1200">
              <a:effectLst>
                <a:outerShdw blurRad="38100" dist="38100" dir="2700000" algn="tl">
                  <a:srgbClr val="000000">
                    <a:alpha val="43137"/>
                  </a:srgbClr>
                </a:outerShdw>
              </a:effectLst>
            </a:rPr>
            <a:t>Seizures</a:t>
          </a:r>
        </a:p>
        <a:p>
          <a:pPr marL="285750" lvl="1" indent="-285750" algn="l" defTabSz="1377950">
            <a:lnSpc>
              <a:spcPct val="90000"/>
            </a:lnSpc>
            <a:spcBef>
              <a:spcPct val="0"/>
            </a:spcBef>
            <a:spcAft>
              <a:spcPct val="15000"/>
            </a:spcAft>
            <a:buChar char="•"/>
          </a:pPr>
          <a:r>
            <a:rPr lang="it-IT" sz="3100" kern="1200" dirty="0">
              <a:effectLst>
                <a:outerShdw blurRad="38100" dist="38100" dir="2700000" algn="tl">
                  <a:srgbClr val="000000">
                    <a:alpha val="43137"/>
                  </a:srgbClr>
                </a:outerShdw>
              </a:effectLst>
            </a:rPr>
            <a:t>Coma (Glasgow Coma Scale &lt;8)</a:t>
          </a:r>
          <a:endParaRPr lang="en-US" sz="3100" kern="1200" dirty="0">
            <a:effectLst>
              <a:outerShdw blurRad="38100" dist="38100" dir="2700000" algn="tl">
                <a:srgbClr val="000000">
                  <a:alpha val="43137"/>
                </a:srgbClr>
              </a:outerShdw>
            </a:effectLst>
          </a:endParaRPr>
        </a:p>
      </dsp:txBody>
      <dsp:txXfrm>
        <a:off x="3361705" y="2512091"/>
        <a:ext cx="7143624" cy="276210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D7E429-3331-4AF2-BEAF-EC27C2E64E4D}">
      <dsp:nvSpPr>
        <dsp:cNvPr id="0" name=""/>
        <dsp:cNvSpPr/>
      </dsp:nvSpPr>
      <dsp:spPr>
        <a:xfrm>
          <a:off x="531793" y="660"/>
          <a:ext cx="2229598" cy="1114799"/>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US" sz="3200" kern="1200" dirty="0">
              <a:effectLst>
                <a:outerShdw blurRad="38100" dist="38100" dir="2700000" algn="tl">
                  <a:srgbClr val="000000">
                    <a:alpha val="43137"/>
                  </a:srgbClr>
                </a:outerShdw>
              </a:effectLst>
            </a:rPr>
            <a:t>Biochemical </a:t>
          </a:r>
        </a:p>
      </dsp:txBody>
      <dsp:txXfrm>
        <a:off x="564444" y="33311"/>
        <a:ext cx="2164296" cy="1049497"/>
      </dsp:txXfrm>
    </dsp:sp>
    <dsp:sp modelId="{C3552D7C-B572-4284-84C2-B8D3051E94B5}">
      <dsp:nvSpPr>
        <dsp:cNvPr id="0" name=""/>
        <dsp:cNvSpPr/>
      </dsp:nvSpPr>
      <dsp:spPr>
        <a:xfrm>
          <a:off x="754753" y="1115459"/>
          <a:ext cx="222959" cy="836099"/>
        </a:xfrm>
        <a:custGeom>
          <a:avLst/>
          <a:gdLst/>
          <a:ahLst/>
          <a:cxnLst/>
          <a:rect l="0" t="0" r="0" b="0"/>
          <a:pathLst>
            <a:path>
              <a:moveTo>
                <a:pt x="0" y="0"/>
              </a:moveTo>
              <a:lnTo>
                <a:pt x="0" y="836099"/>
              </a:lnTo>
              <a:lnTo>
                <a:pt x="222959" y="836099"/>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5F9C11-B1DE-48EB-9466-3E6FD17981C5}">
      <dsp:nvSpPr>
        <dsp:cNvPr id="0" name=""/>
        <dsp:cNvSpPr/>
      </dsp:nvSpPr>
      <dsp:spPr>
        <a:xfrm>
          <a:off x="977713" y="1394159"/>
          <a:ext cx="1783678" cy="1114799"/>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effectLst>
                <a:outerShdw blurRad="38100" dist="38100" dir="2700000" algn="tl">
                  <a:srgbClr val="000000">
                    <a:alpha val="43137"/>
                  </a:srgbClr>
                </a:outerShdw>
              </a:effectLst>
            </a:rPr>
            <a:t>Mild 130-135 mmol/l by specific electrode.</a:t>
          </a:r>
        </a:p>
      </dsp:txBody>
      <dsp:txXfrm>
        <a:off x="1010364" y="1426810"/>
        <a:ext cx="1718376" cy="1049497"/>
      </dsp:txXfrm>
    </dsp:sp>
    <dsp:sp modelId="{1357FCD0-0B44-423B-9946-F39FB99B0680}">
      <dsp:nvSpPr>
        <dsp:cNvPr id="0" name=""/>
        <dsp:cNvSpPr/>
      </dsp:nvSpPr>
      <dsp:spPr>
        <a:xfrm>
          <a:off x="754753" y="1115459"/>
          <a:ext cx="222959" cy="2229598"/>
        </a:xfrm>
        <a:custGeom>
          <a:avLst/>
          <a:gdLst/>
          <a:ahLst/>
          <a:cxnLst/>
          <a:rect l="0" t="0" r="0" b="0"/>
          <a:pathLst>
            <a:path>
              <a:moveTo>
                <a:pt x="0" y="0"/>
              </a:moveTo>
              <a:lnTo>
                <a:pt x="0" y="2229598"/>
              </a:lnTo>
              <a:lnTo>
                <a:pt x="222959" y="2229598"/>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D3FCEDF-961B-40CA-A4E3-3104780E9BBD}">
      <dsp:nvSpPr>
        <dsp:cNvPr id="0" name=""/>
        <dsp:cNvSpPr/>
      </dsp:nvSpPr>
      <dsp:spPr>
        <a:xfrm>
          <a:off x="977713" y="2787658"/>
          <a:ext cx="1783678" cy="1114799"/>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effectLst>
                <a:outerShdw blurRad="38100" dist="38100" dir="2700000" algn="tl">
                  <a:srgbClr val="000000">
                    <a:alpha val="43137"/>
                  </a:srgbClr>
                </a:outerShdw>
              </a:effectLst>
            </a:rPr>
            <a:t>Mod 125-129 mmol/l by specific electrode.</a:t>
          </a:r>
        </a:p>
      </dsp:txBody>
      <dsp:txXfrm>
        <a:off x="1010364" y="2820309"/>
        <a:ext cx="1718376" cy="1049497"/>
      </dsp:txXfrm>
    </dsp:sp>
    <dsp:sp modelId="{6A3CF3A4-0393-4872-B6F2-4C317B2C6FA5}">
      <dsp:nvSpPr>
        <dsp:cNvPr id="0" name=""/>
        <dsp:cNvSpPr/>
      </dsp:nvSpPr>
      <dsp:spPr>
        <a:xfrm>
          <a:off x="754753" y="1115459"/>
          <a:ext cx="222959" cy="3623097"/>
        </a:xfrm>
        <a:custGeom>
          <a:avLst/>
          <a:gdLst/>
          <a:ahLst/>
          <a:cxnLst/>
          <a:rect l="0" t="0" r="0" b="0"/>
          <a:pathLst>
            <a:path>
              <a:moveTo>
                <a:pt x="0" y="0"/>
              </a:moveTo>
              <a:lnTo>
                <a:pt x="0" y="3623097"/>
              </a:lnTo>
              <a:lnTo>
                <a:pt x="222959" y="3623097"/>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D6E108-5CE1-42BB-8D1C-E32480D71ADA}">
      <dsp:nvSpPr>
        <dsp:cNvPr id="0" name=""/>
        <dsp:cNvSpPr/>
      </dsp:nvSpPr>
      <dsp:spPr>
        <a:xfrm>
          <a:off x="977713" y="4181158"/>
          <a:ext cx="1783678" cy="1114799"/>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effectLst>
                <a:outerShdw blurRad="38100" dist="38100" dir="2700000" algn="tl">
                  <a:srgbClr val="000000">
                    <a:alpha val="43137"/>
                  </a:srgbClr>
                </a:outerShdw>
              </a:effectLst>
            </a:rPr>
            <a:t>Profound &lt;125 mmol/l by specific electrode.</a:t>
          </a:r>
        </a:p>
      </dsp:txBody>
      <dsp:txXfrm>
        <a:off x="1010364" y="4213809"/>
        <a:ext cx="1718376" cy="1049497"/>
      </dsp:txXfrm>
    </dsp:sp>
    <dsp:sp modelId="{B6DFAD8C-3AA6-47AC-9A3D-C84F1CD99FF6}">
      <dsp:nvSpPr>
        <dsp:cNvPr id="0" name=""/>
        <dsp:cNvSpPr/>
      </dsp:nvSpPr>
      <dsp:spPr>
        <a:xfrm>
          <a:off x="3318791" y="660"/>
          <a:ext cx="2229598" cy="1114799"/>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US" sz="3200" kern="1200" dirty="0">
              <a:effectLst>
                <a:outerShdw blurRad="38100" dist="38100" dir="2700000" algn="tl">
                  <a:srgbClr val="000000">
                    <a:alpha val="43137"/>
                  </a:srgbClr>
                </a:outerShdw>
              </a:effectLst>
            </a:rPr>
            <a:t>Time </a:t>
          </a:r>
        </a:p>
      </dsp:txBody>
      <dsp:txXfrm>
        <a:off x="3351442" y="33311"/>
        <a:ext cx="2164296" cy="1049497"/>
      </dsp:txXfrm>
    </dsp:sp>
    <dsp:sp modelId="{1E7366BE-BE43-4A62-9016-D4F6C1C7AF1D}">
      <dsp:nvSpPr>
        <dsp:cNvPr id="0" name=""/>
        <dsp:cNvSpPr/>
      </dsp:nvSpPr>
      <dsp:spPr>
        <a:xfrm>
          <a:off x="3541751" y="1115459"/>
          <a:ext cx="222959" cy="836099"/>
        </a:xfrm>
        <a:custGeom>
          <a:avLst/>
          <a:gdLst/>
          <a:ahLst/>
          <a:cxnLst/>
          <a:rect l="0" t="0" r="0" b="0"/>
          <a:pathLst>
            <a:path>
              <a:moveTo>
                <a:pt x="0" y="0"/>
              </a:moveTo>
              <a:lnTo>
                <a:pt x="0" y="836099"/>
              </a:lnTo>
              <a:lnTo>
                <a:pt x="222959" y="836099"/>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525D4AA-6AE7-4184-AC32-76034E3C0322}">
      <dsp:nvSpPr>
        <dsp:cNvPr id="0" name=""/>
        <dsp:cNvSpPr/>
      </dsp:nvSpPr>
      <dsp:spPr>
        <a:xfrm>
          <a:off x="3764711" y="1394159"/>
          <a:ext cx="1783678" cy="1114799"/>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effectLst>
                <a:outerShdw blurRad="38100" dist="38100" dir="2700000" algn="tl">
                  <a:srgbClr val="000000">
                    <a:alpha val="43137"/>
                  </a:srgbClr>
                </a:outerShdw>
              </a:effectLst>
            </a:rPr>
            <a:t>Acute &lt; 48 </a:t>
          </a:r>
          <a:r>
            <a:rPr lang="en-US" sz="1800" kern="1200" dirty="0" err="1">
              <a:effectLst>
                <a:outerShdw blurRad="38100" dist="38100" dir="2700000" algn="tl">
                  <a:srgbClr val="000000">
                    <a:alpha val="43137"/>
                  </a:srgbClr>
                </a:outerShdw>
              </a:effectLst>
            </a:rPr>
            <a:t>hrs</a:t>
          </a:r>
          <a:endParaRPr lang="en-US" sz="1800" kern="1200" dirty="0">
            <a:effectLst>
              <a:outerShdw blurRad="38100" dist="38100" dir="2700000" algn="tl">
                <a:srgbClr val="000000">
                  <a:alpha val="43137"/>
                </a:srgbClr>
              </a:outerShdw>
            </a:effectLst>
          </a:endParaRPr>
        </a:p>
      </dsp:txBody>
      <dsp:txXfrm>
        <a:off x="3797362" y="1426810"/>
        <a:ext cx="1718376" cy="1049497"/>
      </dsp:txXfrm>
    </dsp:sp>
    <dsp:sp modelId="{7F7C089E-44C6-45FE-9948-12D661F453E5}">
      <dsp:nvSpPr>
        <dsp:cNvPr id="0" name=""/>
        <dsp:cNvSpPr/>
      </dsp:nvSpPr>
      <dsp:spPr>
        <a:xfrm>
          <a:off x="3541751" y="1115459"/>
          <a:ext cx="222959" cy="2229598"/>
        </a:xfrm>
        <a:custGeom>
          <a:avLst/>
          <a:gdLst/>
          <a:ahLst/>
          <a:cxnLst/>
          <a:rect l="0" t="0" r="0" b="0"/>
          <a:pathLst>
            <a:path>
              <a:moveTo>
                <a:pt x="0" y="0"/>
              </a:moveTo>
              <a:lnTo>
                <a:pt x="0" y="2229598"/>
              </a:lnTo>
              <a:lnTo>
                <a:pt x="222959" y="2229598"/>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25568A-E92E-47EA-946C-65ADB0C2B8D7}">
      <dsp:nvSpPr>
        <dsp:cNvPr id="0" name=""/>
        <dsp:cNvSpPr/>
      </dsp:nvSpPr>
      <dsp:spPr>
        <a:xfrm>
          <a:off x="3764711" y="2787658"/>
          <a:ext cx="1783678" cy="1114799"/>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effectLst>
                <a:outerShdw blurRad="38100" dist="38100" dir="2700000" algn="tl">
                  <a:srgbClr val="000000">
                    <a:alpha val="43137"/>
                  </a:srgbClr>
                </a:outerShdw>
              </a:effectLst>
            </a:rPr>
            <a:t>Chronic ≥ 48 </a:t>
          </a:r>
          <a:r>
            <a:rPr lang="en-US" sz="1800" kern="1200" dirty="0" err="1">
              <a:effectLst>
                <a:outerShdw blurRad="38100" dist="38100" dir="2700000" algn="tl">
                  <a:srgbClr val="000000">
                    <a:alpha val="43137"/>
                  </a:srgbClr>
                </a:outerShdw>
              </a:effectLst>
            </a:rPr>
            <a:t>hrs</a:t>
          </a:r>
          <a:endParaRPr lang="en-US" sz="1800" kern="1200" dirty="0">
            <a:effectLst>
              <a:outerShdw blurRad="38100" dist="38100" dir="2700000" algn="tl">
                <a:srgbClr val="000000">
                  <a:alpha val="43137"/>
                </a:srgbClr>
              </a:outerShdw>
            </a:effectLst>
          </a:endParaRPr>
        </a:p>
      </dsp:txBody>
      <dsp:txXfrm>
        <a:off x="3797362" y="2820309"/>
        <a:ext cx="1718376" cy="1049497"/>
      </dsp:txXfrm>
    </dsp:sp>
    <dsp:sp modelId="{4388A0A2-BF68-4441-81AE-EA7DEA9013AC}">
      <dsp:nvSpPr>
        <dsp:cNvPr id="0" name=""/>
        <dsp:cNvSpPr/>
      </dsp:nvSpPr>
      <dsp:spPr>
        <a:xfrm>
          <a:off x="3541751" y="1115459"/>
          <a:ext cx="222959" cy="3623097"/>
        </a:xfrm>
        <a:custGeom>
          <a:avLst/>
          <a:gdLst/>
          <a:ahLst/>
          <a:cxnLst/>
          <a:rect l="0" t="0" r="0" b="0"/>
          <a:pathLst>
            <a:path>
              <a:moveTo>
                <a:pt x="0" y="0"/>
              </a:moveTo>
              <a:lnTo>
                <a:pt x="0" y="3623097"/>
              </a:lnTo>
              <a:lnTo>
                <a:pt x="222959" y="3623097"/>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24FB956-8C5B-4FD0-A2FE-9260DFDFF62A}">
      <dsp:nvSpPr>
        <dsp:cNvPr id="0" name=""/>
        <dsp:cNvSpPr/>
      </dsp:nvSpPr>
      <dsp:spPr>
        <a:xfrm>
          <a:off x="3764711" y="4181158"/>
          <a:ext cx="1783678" cy="1114799"/>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effectLst>
                <a:outerShdw blurRad="38100" dist="38100" dir="2700000" algn="tl">
                  <a:srgbClr val="000000">
                    <a:alpha val="43137"/>
                  </a:srgbClr>
                </a:outerShdw>
              </a:effectLst>
            </a:rPr>
            <a:t>Unclassified </a:t>
          </a:r>
        </a:p>
      </dsp:txBody>
      <dsp:txXfrm>
        <a:off x="3797362" y="4213809"/>
        <a:ext cx="1718376" cy="104949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FAD8C-3AA6-47AC-9A3D-C84F1CD99FF6}">
      <dsp:nvSpPr>
        <dsp:cNvPr id="0" name=""/>
        <dsp:cNvSpPr/>
      </dsp:nvSpPr>
      <dsp:spPr>
        <a:xfrm>
          <a:off x="566061" y="26"/>
          <a:ext cx="2257625" cy="1128812"/>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US" sz="3200" kern="1200" dirty="0">
              <a:effectLst>
                <a:outerShdw blurRad="38100" dist="38100" dir="2700000" algn="tl">
                  <a:srgbClr val="000000">
                    <a:alpha val="43137"/>
                  </a:srgbClr>
                </a:outerShdw>
              </a:effectLst>
            </a:rPr>
            <a:t>Symptoms </a:t>
          </a:r>
        </a:p>
      </dsp:txBody>
      <dsp:txXfrm>
        <a:off x="599123" y="33088"/>
        <a:ext cx="2191501" cy="1062688"/>
      </dsp:txXfrm>
    </dsp:sp>
    <dsp:sp modelId="{1E7366BE-BE43-4A62-9016-D4F6C1C7AF1D}">
      <dsp:nvSpPr>
        <dsp:cNvPr id="0" name=""/>
        <dsp:cNvSpPr/>
      </dsp:nvSpPr>
      <dsp:spPr>
        <a:xfrm>
          <a:off x="791823" y="1128839"/>
          <a:ext cx="225762" cy="846609"/>
        </a:xfrm>
        <a:custGeom>
          <a:avLst/>
          <a:gdLst/>
          <a:ahLst/>
          <a:cxnLst/>
          <a:rect l="0" t="0" r="0" b="0"/>
          <a:pathLst>
            <a:path>
              <a:moveTo>
                <a:pt x="0" y="0"/>
              </a:moveTo>
              <a:lnTo>
                <a:pt x="0" y="846609"/>
              </a:lnTo>
              <a:lnTo>
                <a:pt x="225762" y="846609"/>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525D4AA-6AE7-4184-AC32-76034E3C0322}">
      <dsp:nvSpPr>
        <dsp:cNvPr id="0" name=""/>
        <dsp:cNvSpPr/>
      </dsp:nvSpPr>
      <dsp:spPr>
        <a:xfrm>
          <a:off x="1017586" y="1411042"/>
          <a:ext cx="1806100" cy="1128812"/>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effectLst>
                <a:outerShdw blurRad="38100" dist="38100" dir="2700000" algn="tl">
                  <a:srgbClr val="000000">
                    <a:alpha val="43137"/>
                  </a:srgbClr>
                </a:outerShdw>
              </a:effectLst>
            </a:rPr>
            <a:t>Moderately symptomatic</a:t>
          </a:r>
        </a:p>
      </dsp:txBody>
      <dsp:txXfrm>
        <a:off x="1050648" y="1444104"/>
        <a:ext cx="1739976" cy="1062688"/>
      </dsp:txXfrm>
    </dsp:sp>
    <dsp:sp modelId="{7F7C089E-44C6-45FE-9948-12D661F453E5}">
      <dsp:nvSpPr>
        <dsp:cNvPr id="0" name=""/>
        <dsp:cNvSpPr/>
      </dsp:nvSpPr>
      <dsp:spPr>
        <a:xfrm>
          <a:off x="791823" y="1128839"/>
          <a:ext cx="225762" cy="2257625"/>
        </a:xfrm>
        <a:custGeom>
          <a:avLst/>
          <a:gdLst/>
          <a:ahLst/>
          <a:cxnLst/>
          <a:rect l="0" t="0" r="0" b="0"/>
          <a:pathLst>
            <a:path>
              <a:moveTo>
                <a:pt x="0" y="0"/>
              </a:moveTo>
              <a:lnTo>
                <a:pt x="0" y="2257625"/>
              </a:lnTo>
              <a:lnTo>
                <a:pt x="225762" y="2257625"/>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25568A-E92E-47EA-946C-65ADB0C2B8D7}">
      <dsp:nvSpPr>
        <dsp:cNvPr id="0" name=""/>
        <dsp:cNvSpPr/>
      </dsp:nvSpPr>
      <dsp:spPr>
        <a:xfrm>
          <a:off x="1017586" y="2822057"/>
          <a:ext cx="1806100" cy="1128812"/>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effectLst>
                <a:outerShdw blurRad="38100" dist="38100" dir="2700000" algn="tl">
                  <a:srgbClr val="000000">
                    <a:alpha val="43137"/>
                  </a:srgbClr>
                </a:outerShdw>
              </a:effectLst>
            </a:rPr>
            <a:t>Severely symptomatic</a:t>
          </a:r>
        </a:p>
      </dsp:txBody>
      <dsp:txXfrm>
        <a:off x="1050648" y="2855119"/>
        <a:ext cx="1739976" cy="106268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30E6F6-D2F3-401D-9D9F-00839FA8C227}">
      <dsp:nvSpPr>
        <dsp:cNvPr id="0" name=""/>
        <dsp:cNvSpPr/>
      </dsp:nvSpPr>
      <dsp:spPr>
        <a:xfrm>
          <a:off x="139660" y="277"/>
          <a:ext cx="3198837" cy="191930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effectLst>
              <a:outerShdw blurRad="38100" dist="38100" dir="2700000" algn="tl">
                <a:srgbClr val="000000">
                  <a:alpha val="43137"/>
                </a:srgbClr>
              </a:outerShdw>
            </a:effectLst>
          </a:endParaRPr>
        </a:p>
      </dsp:txBody>
      <dsp:txXfrm>
        <a:off x="139660" y="277"/>
        <a:ext cx="3198837" cy="1919302"/>
      </dsp:txXfrm>
    </dsp:sp>
    <dsp:sp modelId="{81FB3809-12BD-4D51-897B-53FDBB35C583}">
      <dsp:nvSpPr>
        <dsp:cNvPr id="0" name=""/>
        <dsp:cNvSpPr/>
      </dsp:nvSpPr>
      <dsp:spPr>
        <a:xfrm>
          <a:off x="3658381" y="277"/>
          <a:ext cx="3198837" cy="1919302"/>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effectLst>
              <a:outerShdw blurRad="38100" dist="38100" dir="2700000" algn="tl">
                <a:srgbClr val="000000">
                  <a:alpha val="43137"/>
                </a:srgbClr>
              </a:outerShdw>
            </a:effectLst>
          </a:endParaRPr>
        </a:p>
      </dsp:txBody>
      <dsp:txXfrm>
        <a:off x="3658381" y="277"/>
        <a:ext cx="3198837" cy="1919302"/>
      </dsp:txXfrm>
    </dsp:sp>
    <dsp:sp modelId="{7F570FD1-114E-4217-BDCD-B7ADE3ACF654}">
      <dsp:nvSpPr>
        <dsp:cNvPr id="0" name=""/>
        <dsp:cNvSpPr/>
      </dsp:nvSpPr>
      <dsp:spPr>
        <a:xfrm>
          <a:off x="7177102" y="277"/>
          <a:ext cx="3198837" cy="1919302"/>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effectLst>
              <a:outerShdw blurRad="38100" dist="38100" dir="2700000" algn="tl">
                <a:srgbClr val="000000">
                  <a:alpha val="43137"/>
                </a:srgbClr>
              </a:outerShdw>
            </a:effectLst>
          </a:endParaRPr>
        </a:p>
      </dsp:txBody>
      <dsp:txXfrm>
        <a:off x="7177102" y="277"/>
        <a:ext cx="3198837" cy="1919302"/>
      </dsp:txXfrm>
    </dsp:sp>
    <dsp:sp modelId="{E296F6BD-06CB-41AE-9CFE-983401A1B4FB}">
      <dsp:nvSpPr>
        <dsp:cNvPr id="0" name=""/>
        <dsp:cNvSpPr/>
      </dsp:nvSpPr>
      <dsp:spPr>
        <a:xfrm>
          <a:off x="139660" y="2239463"/>
          <a:ext cx="3198837" cy="1919302"/>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effectLst>
              <a:outerShdw blurRad="38100" dist="38100" dir="2700000" algn="tl">
                <a:srgbClr val="000000">
                  <a:alpha val="43137"/>
                </a:srgbClr>
              </a:outerShdw>
            </a:effectLst>
          </a:endParaRPr>
        </a:p>
      </dsp:txBody>
      <dsp:txXfrm>
        <a:off x="139660" y="2239463"/>
        <a:ext cx="3198837" cy="1919302"/>
      </dsp:txXfrm>
    </dsp:sp>
    <dsp:sp modelId="{3F2FCB6A-E7EF-4320-814B-A80CF8C3388F}">
      <dsp:nvSpPr>
        <dsp:cNvPr id="0" name=""/>
        <dsp:cNvSpPr/>
      </dsp:nvSpPr>
      <dsp:spPr>
        <a:xfrm>
          <a:off x="3658381" y="2239463"/>
          <a:ext cx="3198837" cy="1919302"/>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effectLst>
              <a:outerShdw blurRad="38100" dist="38100" dir="2700000" algn="tl">
                <a:srgbClr val="000000">
                  <a:alpha val="43137"/>
                </a:srgbClr>
              </a:outerShdw>
            </a:effectLst>
          </a:endParaRPr>
        </a:p>
      </dsp:txBody>
      <dsp:txXfrm>
        <a:off x="3658381" y="2239463"/>
        <a:ext cx="3198837" cy="1919302"/>
      </dsp:txXfrm>
    </dsp:sp>
    <dsp:sp modelId="{0754E082-864F-41D7-B688-9ACFD1B8874E}">
      <dsp:nvSpPr>
        <dsp:cNvPr id="0" name=""/>
        <dsp:cNvSpPr/>
      </dsp:nvSpPr>
      <dsp:spPr>
        <a:xfrm>
          <a:off x="7177102" y="2239463"/>
          <a:ext cx="3198837" cy="191930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effectLst>
              <a:outerShdw blurRad="38100" dist="38100" dir="2700000" algn="tl">
                <a:srgbClr val="000000">
                  <a:alpha val="43137"/>
                </a:srgbClr>
              </a:outerShdw>
            </a:effectLst>
          </a:endParaRPr>
        </a:p>
      </dsp:txBody>
      <dsp:txXfrm>
        <a:off x="7177102" y="2239463"/>
        <a:ext cx="3198837" cy="191930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30E6F6-D2F3-401D-9D9F-00839FA8C227}">
      <dsp:nvSpPr>
        <dsp:cNvPr id="0" name=""/>
        <dsp:cNvSpPr/>
      </dsp:nvSpPr>
      <dsp:spPr>
        <a:xfrm>
          <a:off x="139660" y="277"/>
          <a:ext cx="3198837" cy="191930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effectLst>
              <a:outerShdw blurRad="38100" dist="38100" dir="2700000" algn="tl">
                <a:srgbClr val="000000">
                  <a:alpha val="43137"/>
                </a:srgbClr>
              </a:outerShdw>
            </a:effectLst>
          </a:endParaRPr>
        </a:p>
      </dsp:txBody>
      <dsp:txXfrm>
        <a:off x="139660" y="277"/>
        <a:ext cx="3198837" cy="1919302"/>
      </dsp:txXfrm>
    </dsp:sp>
    <dsp:sp modelId="{81FB3809-12BD-4D51-897B-53FDBB35C583}">
      <dsp:nvSpPr>
        <dsp:cNvPr id="0" name=""/>
        <dsp:cNvSpPr/>
      </dsp:nvSpPr>
      <dsp:spPr>
        <a:xfrm>
          <a:off x="3658381" y="277"/>
          <a:ext cx="3198837" cy="1919302"/>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effectLst>
              <a:outerShdw blurRad="38100" dist="38100" dir="2700000" algn="tl">
                <a:srgbClr val="000000">
                  <a:alpha val="43137"/>
                </a:srgbClr>
              </a:outerShdw>
            </a:effectLst>
          </a:endParaRPr>
        </a:p>
      </dsp:txBody>
      <dsp:txXfrm>
        <a:off x="3658381" y="277"/>
        <a:ext cx="3198837" cy="1919302"/>
      </dsp:txXfrm>
    </dsp:sp>
    <dsp:sp modelId="{7F570FD1-114E-4217-BDCD-B7ADE3ACF654}">
      <dsp:nvSpPr>
        <dsp:cNvPr id="0" name=""/>
        <dsp:cNvSpPr/>
      </dsp:nvSpPr>
      <dsp:spPr>
        <a:xfrm>
          <a:off x="7177102" y="277"/>
          <a:ext cx="3198837" cy="1919302"/>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effectLst>
              <a:outerShdw blurRad="38100" dist="38100" dir="2700000" algn="tl">
                <a:srgbClr val="000000">
                  <a:alpha val="43137"/>
                </a:srgbClr>
              </a:outerShdw>
            </a:effectLst>
          </a:endParaRPr>
        </a:p>
      </dsp:txBody>
      <dsp:txXfrm>
        <a:off x="7177102" y="277"/>
        <a:ext cx="3198837" cy="1919302"/>
      </dsp:txXfrm>
    </dsp:sp>
    <dsp:sp modelId="{E296F6BD-06CB-41AE-9CFE-983401A1B4FB}">
      <dsp:nvSpPr>
        <dsp:cNvPr id="0" name=""/>
        <dsp:cNvSpPr/>
      </dsp:nvSpPr>
      <dsp:spPr>
        <a:xfrm>
          <a:off x="139660" y="2239463"/>
          <a:ext cx="3198837" cy="1919302"/>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effectLst>
              <a:outerShdw blurRad="38100" dist="38100" dir="2700000" algn="tl">
                <a:srgbClr val="000000">
                  <a:alpha val="43137"/>
                </a:srgbClr>
              </a:outerShdw>
            </a:effectLst>
          </a:endParaRPr>
        </a:p>
      </dsp:txBody>
      <dsp:txXfrm>
        <a:off x="139660" y="2239463"/>
        <a:ext cx="3198837" cy="1919302"/>
      </dsp:txXfrm>
    </dsp:sp>
    <dsp:sp modelId="{3F2FCB6A-E7EF-4320-814B-A80CF8C3388F}">
      <dsp:nvSpPr>
        <dsp:cNvPr id="0" name=""/>
        <dsp:cNvSpPr/>
      </dsp:nvSpPr>
      <dsp:spPr>
        <a:xfrm>
          <a:off x="3658381" y="2239463"/>
          <a:ext cx="3198837" cy="1919302"/>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effectLst>
              <a:outerShdw blurRad="38100" dist="38100" dir="2700000" algn="tl">
                <a:srgbClr val="000000">
                  <a:alpha val="43137"/>
                </a:srgbClr>
              </a:outerShdw>
            </a:effectLst>
          </a:endParaRPr>
        </a:p>
      </dsp:txBody>
      <dsp:txXfrm>
        <a:off x="3658381" y="2239463"/>
        <a:ext cx="3198837" cy="1919302"/>
      </dsp:txXfrm>
    </dsp:sp>
    <dsp:sp modelId="{0754E082-864F-41D7-B688-9ACFD1B8874E}">
      <dsp:nvSpPr>
        <dsp:cNvPr id="0" name=""/>
        <dsp:cNvSpPr/>
      </dsp:nvSpPr>
      <dsp:spPr>
        <a:xfrm>
          <a:off x="7177102" y="2239463"/>
          <a:ext cx="3198837" cy="191930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effectLst>
              <a:outerShdw blurRad="38100" dist="38100" dir="2700000" algn="tl">
                <a:srgbClr val="000000">
                  <a:alpha val="43137"/>
                </a:srgbClr>
              </a:outerShdw>
            </a:effectLst>
          </a:endParaRPr>
        </a:p>
      </dsp:txBody>
      <dsp:txXfrm>
        <a:off x="7177102" y="2239463"/>
        <a:ext cx="3198837" cy="191930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30E6F6-D2F3-401D-9D9F-00839FA8C227}">
      <dsp:nvSpPr>
        <dsp:cNvPr id="0" name=""/>
        <dsp:cNvSpPr/>
      </dsp:nvSpPr>
      <dsp:spPr>
        <a:xfrm>
          <a:off x="139660" y="277"/>
          <a:ext cx="3198837" cy="191930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r>
            <a:rPr lang="en-US" sz="5200" kern="1200" dirty="0">
              <a:effectLst>
                <a:outerShdw blurRad="38100" dist="38100" dir="2700000" algn="tl">
                  <a:srgbClr val="000000">
                    <a:alpha val="43137"/>
                  </a:srgbClr>
                </a:outerShdw>
              </a:effectLst>
            </a:rPr>
            <a:t>Urine osmolality</a:t>
          </a:r>
        </a:p>
      </dsp:txBody>
      <dsp:txXfrm>
        <a:off x="139660" y="277"/>
        <a:ext cx="3198837" cy="1919302"/>
      </dsp:txXfrm>
    </dsp:sp>
    <dsp:sp modelId="{81FB3809-12BD-4D51-897B-53FDBB35C583}">
      <dsp:nvSpPr>
        <dsp:cNvPr id="0" name=""/>
        <dsp:cNvSpPr/>
      </dsp:nvSpPr>
      <dsp:spPr>
        <a:xfrm>
          <a:off x="3658381" y="277"/>
          <a:ext cx="3198837" cy="1919302"/>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r>
            <a:rPr lang="en-US" sz="5200" kern="1200" dirty="0">
              <a:effectLst>
                <a:outerShdw blurRad="38100" dist="38100" dir="2700000" algn="tl">
                  <a:srgbClr val="000000">
                    <a:alpha val="43137"/>
                  </a:srgbClr>
                </a:outerShdw>
              </a:effectLst>
            </a:rPr>
            <a:t>Urine Na</a:t>
          </a:r>
        </a:p>
      </dsp:txBody>
      <dsp:txXfrm>
        <a:off x="3658381" y="277"/>
        <a:ext cx="3198837" cy="1919302"/>
      </dsp:txXfrm>
    </dsp:sp>
    <dsp:sp modelId="{7F570FD1-114E-4217-BDCD-B7ADE3ACF654}">
      <dsp:nvSpPr>
        <dsp:cNvPr id="0" name=""/>
        <dsp:cNvSpPr/>
      </dsp:nvSpPr>
      <dsp:spPr>
        <a:xfrm>
          <a:off x="7177102" y="277"/>
          <a:ext cx="3198837" cy="1919302"/>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r>
            <a:rPr lang="en-US" sz="5200" kern="1200" dirty="0">
              <a:effectLst>
                <a:outerShdw blurRad="38100" dist="38100" dir="2700000" algn="tl">
                  <a:srgbClr val="000000">
                    <a:alpha val="43137"/>
                  </a:srgbClr>
                </a:outerShdw>
              </a:effectLst>
            </a:rPr>
            <a:t>ADH!!</a:t>
          </a:r>
        </a:p>
      </dsp:txBody>
      <dsp:txXfrm>
        <a:off x="7177102" y="277"/>
        <a:ext cx="3198837" cy="1919302"/>
      </dsp:txXfrm>
    </dsp:sp>
    <dsp:sp modelId="{E296F6BD-06CB-41AE-9CFE-983401A1B4FB}">
      <dsp:nvSpPr>
        <dsp:cNvPr id="0" name=""/>
        <dsp:cNvSpPr/>
      </dsp:nvSpPr>
      <dsp:spPr>
        <a:xfrm>
          <a:off x="139660" y="2239463"/>
          <a:ext cx="3198837" cy="1919302"/>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r>
            <a:rPr lang="en-US" sz="5200" kern="1200" dirty="0">
              <a:effectLst>
                <a:outerShdw blurRad="38100" dist="38100" dir="2700000" algn="tl">
                  <a:srgbClr val="000000">
                    <a:alpha val="43137"/>
                  </a:srgbClr>
                </a:outerShdw>
              </a:effectLst>
            </a:rPr>
            <a:t>Volume status</a:t>
          </a:r>
        </a:p>
      </dsp:txBody>
      <dsp:txXfrm>
        <a:off x="139660" y="2239463"/>
        <a:ext cx="3198837" cy="1919302"/>
      </dsp:txXfrm>
    </dsp:sp>
    <dsp:sp modelId="{3F2FCB6A-E7EF-4320-814B-A80CF8C3388F}">
      <dsp:nvSpPr>
        <dsp:cNvPr id="0" name=""/>
        <dsp:cNvSpPr/>
      </dsp:nvSpPr>
      <dsp:spPr>
        <a:xfrm>
          <a:off x="3658381" y="2239463"/>
          <a:ext cx="3198837" cy="1919302"/>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r>
            <a:rPr lang="en-US" sz="5200" kern="1200" dirty="0">
              <a:effectLst>
                <a:outerShdw blurRad="38100" dist="38100" dir="2700000" algn="tl">
                  <a:srgbClr val="000000">
                    <a:alpha val="43137"/>
                  </a:srgbClr>
                </a:outerShdw>
              </a:effectLst>
            </a:rPr>
            <a:t>Water load</a:t>
          </a:r>
        </a:p>
      </dsp:txBody>
      <dsp:txXfrm>
        <a:off x="3658381" y="2239463"/>
        <a:ext cx="3198837" cy="1919302"/>
      </dsp:txXfrm>
    </dsp:sp>
    <dsp:sp modelId="{0754E082-864F-41D7-B688-9ACFD1B8874E}">
      <dsp:nvSpPr>
        <dsp:cNvPr id="0" name=""/>
        <dsp:cNvSpPr/>
      </dsp:nvSpPr>
      <dsp:spPr>
        <a:xfrm>
          <a:off x="7177102" y="2239463"/>
          <a:ext cx="3198837" cy="191930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r>
            <a:rPr lang="en-US" sz="5200" kern="1200" dirty="0">
              <a:effectLst>
                <a:outerShdw blurRad="38100" dist="38100" dir="2700000" algn="tl">
                  <a:srgbClr val="000000">
                    <a:alpha val="43137"/>
                  </a:srgbClr>
                </a:outerShdw>
              </a:effectLst>
            </a:rPr>
            <a:t>Other labs</a:t>
          </a:r>
        </a:p>
      </dsp:txBody>
      <dsp:txXfrm>
        <a:off x="7177102" y="2239463"/>
        <a:ext cx="3198837" cy="19193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5F8C82-866E-4F6D-AABC-6EEFA1A4C3CA}">
      <dsp:nvSpPr>
        <dsp:cNvPr id="0" name=""/>
        <dsp:cNvSpPr/>
      </dsp:nvSpPr>
      <dsp:spPr>
        <a:xfrm>
          <a:off x="1748064" y="2975"/>
          <a:ext cx="3342605" cy="200556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en-US" sz="5100" kern="1200" dirty="0"/>
            <a:t>Hypotonic  </a:t>
          </a:r>
        </a:p>
      </dsp:txBody>
      <dsp:txXfrm>
        <a:off x="1748064" y="2975"/>
        <a:ext cx="3342605" cy="2005563"/>
      </dsp:txXfrm>
    </dsp:sp>
    <dsp:sp modelId="{022D7E76-37B7-4348-8CE6-5B7CCD2B1484}">
      <dsp:nvSpPr>
        <dsp:cNvPr id="0" name=""/>
        <dsp:cNvSpPr/>
      </dsp:nvSpPr>
      <dsp:spPr>
        <a:xfrm>
          <a:off x="5424930" y="2975"/>
          <a:ext cx="3342605" cy="200556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en-US" sz="5100" kern="1200" dirty="0"/>
            <a:t>Isotonic  </a:t>
          </a:r>
        </a:p>
      </dsp:txBody>
      <dsp:txXfrm>
        <a:off x="5424930" y="2975"/>
        <a:ext cx="3342605" cy="2005563"/>
      </dsp:txXfrm>
    </dsp:sp>
    <dsp:sp modelId="{5EB8B166-6873-4C5B-B4B6-BB2EE51536A8}">
      <dsp:nvSpPr>
        <dsp:cNvPr id="0" name=""/>
        <dsp:cNvSpPr/>
      </dsp:nvSpPr>
      <dsp:spPr>
        <a:xfrm>
          <a:off x="3586497" y="2342799"/>
          <a:ext cx="3342605" cy="2005563"/>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en-US" sz="5100" kern="1200" dirty="0"/>
            <a:t>Hypertonic  </a:t>
          </a:r>
        </a:p>
      </dsp:txBody>
      <dsp:txXfrm>
        <a:off x="3586497" y="2342799"/>
        <a:ext cx="3342605" cy="2005563"/>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85402-53C7-44A6-8A04-53F340FAD891}">
      <dsp:nvSpPr>
        <dsp:cNvPr id="0" name=""/>
        <dsp:cNvSpPr/>
      </dsp:nvSpPr>
      <dsp:spPr>
        <a:xfrm rot="5400000">
          <a:off x="4760075" y="120008"/>
          <a:ext cx="1794247" cy="1560994"/>
        </a:xfrm>
        <a:prstGeom prst="hexagon">
          <a:avLst>
            <a:gd name="adj" fmla="val 25000"/>
            <a:gd name="vf" fmla="val 11547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US" sz="5400" kern="1200" dirty="0">
              <a:solidFill>
                <a:schemeClr val="tx1"/>
              </a:solidFill>
              <a:effectLst>
                <a:outerShdw blurRad="38100" dist="38100" dir="2700000" algn="tl">
                  <a:srgbClr val="000000">
                    <a:alpha val="43137"/>
                  </a:srgbClr>
                </a:outerShdw>
              </a:effectLst>
            </a:rPr>
            <a:t>?</a:t>
          </a:r>
          <a:r>
            <a:rPr lang="en-US" sz="2400" kern="1200" dirty="0">
              <a:solidFill>
                <a:schemeClr val="tx1"/>
              </a:solidFill>
              <a:effectLst>
                <a:outerShdw blurRad="38100" dist="38100" dir="2700000" algn="tl">
                  <a:srgbClr val="000000">
                    <a:alpha val="43137"/>
                  </a:srgbClr>
                </a:outerShdw>
              </a:effectLst>
            </a:rPr>
            <a:t> </a:t>
          </a:r>
        </a:p>
      </dsp:txBody>
      <dsp:txXfrm rot="-5400000">
        <a:off x="5119956" y="282985"/>
        <a:ext cx="1074484" cy="1235041"/>
      </dsp:txXfrm>
    </dsp:sp>
    <dsp:sp modelId="{00999663-28C5-4CD1-9D0B-B72B48857CC5}">
      <dsp:nvSpPr>
        <dsp:cNvPr id="0" name=""/>
        <dsp:cNvSpPr/>
      </dsp:nvSpPr>
      <dsp:spPr>
        <a:xfrm>
          <a:off x="6485064" y="362231"/>
          <a:ext cx="2002379" cy="1076548"/>
        </a:xfrm>
        <a:prstGeom prst="rect">
          <a:avLst/>
        </a:prstGeom>
        <a:noFill/>
        <a:ln>
          <a:noFill/>
        </a:ln>
        <a:effectLst/>
      </dsp:spPr>
      <dsp:style>
        <a:lnRef idx="0">
          <a:scrgbClr r="0" g="0" b="0"/>
        </a:lnRef>
        <a:fillRef idx="0">
          <a:scrgbClr r="0" g="0" b="0"/>
        </a:fillRef>
        <a:effectRef idx="0">
          <a:scrgbClr r="0" g="0" b="0"/>
        </a:effectRef>
        <a:fontRef idx="minor"/>
      </dsp:style>
    </dsp:sp>
    <dsp:sp modelId="{FF7DA557-EEA1-41BD-B21D-03615CB812A2}">
      <dsp:nvSpPr>
        <dsp:cNvPr id="0" name=""/>
        <dsp:cNvSpPr/>
      </dsp:nvSpPr>
      <dsp:spPr>
        <a:xfrm rot="5400000">
          <a:off x="3074201" y="120008"/>
          <a:ext cx="1794247" cy="1560994"/>
        </a:xfrm>
        <a:prstGeom prst="hexagon">
          <a:avLst>
            <a:gd name="adj" fmla="val 25000"/>
            <a:gd name="vf" fmla="val 11547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solidFill>
              <a:schemeClr val="tx1"/>
            </a:solidFill>
            <a:effectLst>
              <a:outerShdw blurRad="38100" dist="38100" dir="2700000" algn="tl">
                <a:srgbClr val="000000">
                  <a:alpha val="43137"/>
                </a:srgbClr>
              </a:outerShdw>
            </a:effectLst>
          </a:endParaRPr>
        </a:p>
      </dsp:txBody>
      <dsp:txXfrm rot="-5400000">
        <a:off x="3434082" y="282985"/>
        <a:ext cx="1074484" cy="1235041"/>
      </dsp:txXfrm>
    </dsp:sp>
    <dsp:sp modelId="{E74D2336-2167-45FB-9AAC-03D1C9ABDA5B}">
      <dsp:nvSpPr>
        <dsp:cNvPr id="0" name=""/>
        <dsp:cNvSpPr/>
      </dsp:nvSpPr>
      <dsp:spPr>
        <a:xfrm rot="5400000">
          <a:off x="3913908" y="1642965"/>
          <a:ext cx="1794247" cy="1560994"/>
        </a:xfrm>
        <a:prstGeom prst="hexagon">
          <a:avLst>
            <a:gd name="adj" fmla="val 25000"/>
            <a:gd name="vf" fmla="val 11547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r>
            <a:rPr lang="en-US" sz="5700" kern="1200" dirty="0">
              <a:solidFill>
                <a:schemeClr val="tx1"/>
              </a:solidFill>
              <a:effectLst>
                <a:outerShdw blurRad="38100" dist="38100" dir="2700000" algn="tl">
                  <a:srgbClr val="000000">
                    <a:alpha val="43137"/>
                  </a:srgbClr>
                </a:outerShdw>
              </a:effectLst>
            </a:rPr>
            <a:t> ?</a:t>
          </a:r>
        </a:p>
      </dsp:txBody>
      <dsp:txXfrm rot="-5400000">
        <a:off x="4273789" y="1805942"/>
        <a:ext cx="1074484" cy="1235041"/>
      </dsp:txXfrm>
    </dsp:sp>
    <dsp:sp modelId="{5D3CBC87-0914-4B3D-B907-EAFFB71E0221}">
      <dsp:nvSpPr>
        <dsp:cNvPr id="0" name=""/>
        <dsp:cNvSpPr/>
      </dsp:nvSpPr>
      <dsp:spPr>
        <a:xfrm>
          <a:off x="2028155" y="1885188"/>
          <a:ext cx="1937786" cy="1076548"/>
        </a:xfrm>
        <a:prstGeom prst="rect">
          <a:avLst/>
        </a:prstGeom>
        <a:noFill/>
        <a:ln>
          <a:noFill/>
        </a:ln>
        <a:effectLst/>
      </dsp:spPr>
      <dsp:style>
        <a:lnRef idx="0">
          <a:scrgbClr r="0" g="0" b="0"/>
        </a:lnRef>
        <a:fillRef idx="0">
          <a:scrgbClr r="0" g="0" b="0"/>
        </a:fillRef>
        <a:effectRef idx="0">
          <a:scrgbClr r="0" g="0" b="0"/>
        </a:effectRef>
        <a:fontRef idx="minor"/>
      </dsp:style>
    </dsp:sp>
    <dsp:sp modelId="{8AD6FAB5-FE3A-4D05-9AA1-A79F36EADBE3}">
      <dsp:nvSpPr>
        <dsp:cNvPr id="0" name=""/>
        <dsp:cNvSpPr/>
      </dsp:nvSpPr>
      <dsp:spPr>
        <a:xfrm rot="5400000">
          <a:off x="5599783" y="1642965"/>
          <a:ext cx="1794247" cy="1560994"/>
        </a:xfrm>
        <a:prstGeom prst="hexagon">
          <a:avLst>
            <a:gd name="adj" fmla="val 25000"/>
            <a:gd name="vf" fmla="val 11547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solidFill>
              <a:schemeClr val="tx1"/>
            </a:solidFill>
            <a:effectLst>
              <a:outerShdw blurRad="38100" dist="38100" dir="2700000" algn="tl">
                <a:srgbClr val="000000">
                  <a:alpha val="43137"/>
                </a:srgbClr>
              </a:outerShdw>
            </a:effectLst>
          </a:endParaRPr>
        </a:p>
      </dsp:txBody>
      <dsp:txXfrm rot="-5400000">
        <a:off x="5959664" y="1805942"/>
        <a:ext cx="1074484" cy="1235041"/>
      </dsp:txXfrm>
    </dsp:sp>
    <dsp:sp modelId="{207D5EC6-646F-40EB-A6C5-8725B6DA1380}">
      <dsp:nvSpPr>
        <dsp:cNvPr id="0" name=""/>
        <dsp:cNvSpPr/>
      </dsp:nvSpPr>
      <dsp:spPr>
        <a:xfrm rot="5400000">
          <a:off x="4760075" y="3165921"/>
          <a:ext cx="1794247" cy="1560994"/>
        </a:xfrm>
        <a:prstGeom prst="hexagon">
          <a:avLst>
            <a:gd name="adj" fmla="val 25000"/>
            <a:gd name="vf" fmla="val 11547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r>
            <a:rPr lang="en-US" sz="5700" kern="1200" dirty="0">
              <a:solidFill>
                <a:schemeClr val="tx1"/>
              </a:solidFill>
              <a:effectLst>
                <a:outerShdw blurRad="38100" dist="38100" dir="2700000" algn="tl">
                  <a:srgbClr val="000000">
                    <a:alpha val="43137"/>
                  </a:srgbClr>
                </a:outerShdw>
              </a:effectLst>
            </a:rPr>
            <a:t>?</a:t>
          </a:r>
        </a:p>
      </dsp:txBody>
      <dsp:txXfrm rot="-5400000">
        <a:off x="5119956" y="3328898"/>
        <a:ext cx="1074484" cy="1235041"/>
      </dsp:txXfrm>
    </dsp:sp>
    <dsp:sp modelId="{5464FEC2-9C9C-4A11-B5F9-A22B34D14EE3}">
      <dsp:nvSpPr>
        <dsp:cNvPr id="0" name=""/>
        <dsp:cNvSpPr/>
      </dsp:nvSpPr>
      <dsp:spPr>
        <a:xfrm>
          <a:off x="6485064" y="3408145"/>
          <a:ext cx="2002379" cy="1076548"/>
        </a:xfrm>
        <a:prstGeom prst="rect">
          <a:avLst/>
        </a:prstGeom>
        <a:noFill/>
        <a:ln>
          <a:noFill/>
        </a:ln>
        <a:effectLst/>
      </dsp:spPr>
      <dsp:style>
        <a:lnRef idx="0">
          <a:scrgbClr r="0" g="0" b="0"/>
        </a:lnRef>
        <a:fillRef idx="0">
          <a:scrgbClr r="0" g="0" b="0"/>
        </a:fillRef>
        <a:effectRef idx="0">
          <a:scrgbClr r="0" g="0" b="0"/>
        </a:effectRef>
        <a:fontRef idx="minor"/>
      </dsp:style>
    </dsp:sp>
    <dsp:sp modelId="{7FE544BF-341E-493C-A742-DC26C0844AF4}">
      <dsp:nvSpPr>
        <dsp:cNvPr id="0" name=""/>
        <dsp:cNvSpPr/>
      </dsp:nvSpPr>
      <dsp:spPr>
        <a:xfrm rot="5400000">
          <a:off x="3074201" y="3165921"/>
          <a:ext cx="1794247" cy="1560994"/>
        </a:xfrm>
        <a:prstGeom prst="hexagon">
          <a:avLst>
            <a:gd name="adj" fmla="val 25000"/>
            <a:gd name="vf" fmla="val 11547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solidFill>
              <a:schemeClr val="tx1"/>
            </a:solidFill>
            <a:effectLst>
              <a:outerShdw blurRad="38100" dist="38100" dir="2700000" algn="tl">
                <a:srgbClr val="000000">
                  <a:alpha val="43137"/>
                </a:srgbClr>
              </a:outerShdw>
            </a:effectLst>
          </a:endParaRPr>
        </a:p>
      </dsp:txBody>
      <dsp:txXfrm rot="-5400000">
        <a:off x="3434082" y="3328898"/>
        <a:ext cx="1074484" cy="1235041"/>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FE871B-7140-4B28-B340-0C0BD1D54DCF}">
      <dsp:nvSpPr>
        <dsp:cNvPr id="0" name=""/>
        <dsp:cNvSpPr/>
      </dsp:nvSpPr>
      <dsp:spPr>
        <a:xfrm>
          <a:off x="0" y="12294"/>
          <a:ext cx="10515600" cy="107257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Font typeface="+mj-lt"/>
            <a:buNone/>
          </a:pPr>
          <a:r>
            <a:rPr lang="en-US" sz="2700" kern="1200" dirty="0">
              <a:solidFill>
                <a:schemeClr val="tx1"/>
              </a:solidFill>
              <a:effectLst>
                <a:outerShdw blurRad="38100" dist="38100" dir="2700000" algn="tl">
                  <a:srgbClr val="000000">
                    <a:alpha val="43137"/>
                  </a:srgbClr>
                </a:outerShdw>
              </a:effectLst>
            </a:rPr>
            <a:t>Hyponatremia is more common among men.</a:t>
          </a:r>
          <a:endParaRPr lang="en-US" sz="2700" kern="1200" dirty="0">
            <a:solidFill>
              <a:schemeClr val="tx1"/>
            </a:solidFill>
          </a:endParaRPr>
        </a:p>
      </dsp:txBody>
      <dsp:txXfrm>
        <a:off x="52359" y="64653"/>
        <a:ext cx="10410882" cy="967861"/>
      </dsp:txXfrm>
    </dsp:sp>
    <dsp:sp modelId="{BD0E449F-29DD-48EE-8448-EF88577D5855}">
      <dsp:nvSpPr>
        <dsp:cNvPr id="0" name=""/>
        <dsp:cNvSpPr/>
      </dsp:nvSpPr>
      <dsp:spPr>
        <a:xfrm>
          <a:off x="0" y="1162633"/>
          <a:ext cx="10515600" cy="1072579"/>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solidFill>
                <a:schemeClr val="tx1"/>
              </a:solidFill>
              <a:effectLst>
                <a:outerShdw blurRad="38100" dist="38100" dir="2700000" algn="tl">
                  <a:srgbClr val="000000">
                    <a:alpha val="43137"/>
                  </a:srgbClr>
                </a:outerShdw>
              </a:effectLst>
            </a:rPr>
            <a:t>The reference range for serum sodium is 145-155 mEq/L</a:t>
          </a:r>
          <a:endParaRPr lang="en-US" sz="2700" kern="1200" dirty="0">
            <a:solidFill>
              <a:schemeClr val="tx1"/>
            </a:solidFill>
            <a:effectLst>
              <a:outerShdw blurRad="38100" dist="38100" dir="2700000" algn="tl">
                <a:srgbClr val="000000">
                  <a:alpha val="43137"/>
                </a:srgbClr>
              </a:outerShdw>
            </a:effectLst>
          </a:endParaRPr>
        </a:p>
      </dsp:txBody>
      <dsp:txXfrm>
        <a:off x="52359" y="1214992"/>
        <a:ext cx="10410882" cy="967861"/>
      </dsp:txXfrm>
    </dsp:sp>
    <dsp:sp modelId="{1C20F42A-E33C-42E8-A689-01B08E9B0480}">
      <dsp:nvSpPr>
        <dsp:cNvPr id="0" name=""/>
        <dsp:cNvSpPr/>
      </dsp:nvSpPr>
      <dsp:spPr>
        <a:xfrm>
          <a:off x="0" y="2312972"/>
          <a:ext cx="10515600" cy="1072579"/>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solidFill>
                <a:schemeClr val="tx1"/>
              </a:solidFill>
              <a:effectLst>
                <a:outerShdw blurRad="38100" dist="38100" dir="2700000" algn="tl">
                  <a:srgbClr val="000000">
                    <a:alpha val="43137"/>
                  </a:srgbClr>
                </a:outerShdw>
              </a:effectLst>
            </a:rPr>
            <a:t>A serum sodium level &lt;105 mEq/L is associated with a mortality rate &gt;50%</a:t>
          </a:r>
          <a:endParaRPr lang="en-US" sz="2700" kern="1200" dirty="0">
            <a:solidFill>
              <a:schemeClr val="tx1"/>
            </a:solidFill>
            <a:effectLst>
              <a:outerShdw blurRad="38100" dist="38100" dir="2700000" algn="tl">
                <a:srgbClr val="000000">
                  <a:alpha val="43137"/>
                </a:srgbClr>
              </a:outerShdw>
            </a:effectLst>
          </a:endParaRPr>
        </a:p>
      </dsp:txBody>
      <dsp:txXfrm>
        <a:off x="52359" y="2365331"/>
        <a:ext cx="10410882" cy="967861"/>
      </dsp:txXfrm>
    </dsp:sp>
    <dsp:sp modelId="{E364E59D-A933-4907-BC54-CBB947DE3190}">
      <dsp:nvSpPr>
        <dsp:cNvPr id="0" name=""/>
        <dsp:cNvSpPr/>
      </dsp:nvSpPr>
      <dsp:spPr>
        <a:xfrm>
          <a:off x="0" y="3463312"/>
          <a:ext cx="10515600" cy="1072579"/>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solidFill>
                <a:schemeClr val="tx1"/>
              </a:solidFill>
              <a:effectLst>
                <a:outerShdw blurRad="38100" dist="38100" dir="2700000" algn="tl">
                  <a:srgbClr val="000000">
                    <a:alpha val="43137"/>
                  </a:srgbClr>
                </a:outerShdw>
              </a:effectLst>
            </a:rPr>
            <a:t>Chronic hyponatremia can be safely corrected more quickly than acute hyponatremia</a:t>
          </a:r>
          <a:endParaRPr lang="en-US" sz="2700" kern="1200" dirty="0">
            <a:solidFill>
              <a:schemeClr val="tx1"/>
            </a:solidFill>
            <a:effectLst>
              <a:outerShdw blurRad="38100" dist="38100" dir="2700000" algn="tl">
                <a:srgbClr val="000000">
                  <a:alpha val="43137"/>
                </a:srgbClr>
              </a:outerShdw>
            </a:effectLst>
          </a:endParaRPr>
        </a:p>
      </dsp:txBody>
      <dsp:txXfrm>
        <a:off x="52359" y="3515671"/>
        <a:ext cx="10410882" cy="967861"/>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85402-53C7-44A6-8A04-53F340FAD891}">
      <dsp:nvSpPr>
        <dsp:cNvPr id="0" name=""/>
        <dsp:cNvSpPr/>
      </dsp:nvSpPr>
      <dsp:spPr>
        <a:xfrm rot="5400000">
          <a:off x="4760075" y="120008"/>
          <a:ext cx="1794247" cy="1560994"/>
        </a:xfrm>
        <a:prstGeom prst="hexagon">
          <a:avLst>
            <a:gd name="adj" fmla="val 25000"/>
            <a:gd name="vf" fmla="val 11547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US" sz="5400" kern="1200" dirty="0">
              <a:solidFill>
                <a:schemeClr val="tx1"/>
              </a:solidFill>
              <a:effectLst>
                <a:outerShdw blurRad="38100" dist="38100" dir="2700000" algn="tl">
                  <a:srgbClr val="000000">
                    <a:alpha val="43137"/>
                  </a:srgbClr>
                </a:outerShdw>
              </a:effectLst>
            </a:rPr>
            <a:t>?</a:t>
          </a:r>
          <a:r>
            <a:rPr lang="en-US" sz="2400" kern="1200" dirty="0">
              <a:solidFill>
                <a:schemeClr val="tx1"/>
              </a:solidFill>
              <a:effectLst>
                <a:outerShdw blurRad="38100" dist="38100" dir="2700000" algn="tl">
                  <a:srgbClr val="000000">
                    <a:alpha val="43137"/>
                  </a:srgbClr>
                </a:outerShdw>
              </a:effectLst>
            </a:rPr>
            <a:t> </a:t>
          </a:r>
        </a:p>
      </dsp:txBody>
      <dsp:txXfrm rot="-5400000">
        <a:off x="5119956" y="282985"/>
        <a:ext cx="1074484" cy="1235041"/>
      </dsp:txXfrm>
    </dsp:sp>
    <dsp:sp modelId="{00999663-28C5-4CD1-9D0B-B72B48857CC5}">
      <dsp:nvSpPr>
        <dsp:cNvPr id="0" name=""/>
        <dsp:cNvSpPr/>
      </dsp:nvSpPr>
      <dsp:spPr>
        <a:xfrm>
          <a:off x="6485064" y="362231"/>
          <a:ext cx="2002379" cy="1076548"/>
        </a:xfrm>
        <a:prstGeom prst="rect">
          <a:avLst/>
        </a:prstGeom>
        <a:noFill/>
        <a:ln>
          <a:noFill/>
        </a:ln>
        <a:effectLst/>
      </dsp:spPr>
      <dsp:style>
        <a:lnRef idx="0">
          <a:scrgbClr r="0" g="0" b="0"/>
        </a:lnRef>
        <a:fillRef idx="0">
          <a:scrgbClr r="0" g="0" b="0"/>
        </a:fillRef>
        <a:effectRef idx="0">
          <a:scrgbClr r="0" g="0" b="0"/>
        </a:effectRef>
        <a:fontRef idx="minor"/>
      </dsp:style>
    </dsp:sp>
    <dsp:sp modelId="{FF7DA557-EEA1-41BD-B21D-03615CB812A2}">
      <dsp:nvSpPr>
        <dsp:cNvPr id="0" name=""/>
        <dsp:cNvSpPr/>
      </dsp:nvSpPr>
      <dsp:spPr>
        <a:xfrm rot="5400000">
          <a:off x="3074201" y="120008"/>
          <a:ext cx="1794247" cy="1560994"/>
        </a:xfrm>
        <a:prstGeom prst="hexagon">
          <a:avLst>
            <a:gd name="adj" fmla="val 25000"/>
            <a:gd name="vf" fmla="val 11547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solidFill>
              <a:schemeClr val="tx1"/>
            </a:solidFill>
            <a:effectLst>
              <a:outerShdw blurRad="38100" dist="38100" dir="2700000" algn="tl">
                <a:srgbClr val="000000">
                  <a:alpha val="43137"/>
                </a:srgbClr>
              </a:outerShdw>
            </a:effectLst>
          </a:endParaRPr>
        </a:p>
      </dsp:txBody>
      <dsp:txXfrm rot="-5400000">
        <a:off x="3434082" y="282985"/>
        <a:ext cx="1074484" cy="1235041"/>
      </dsp:txXfrm>
    </dsp:sp>
    <dsp:sp modelId="{E74D2336-2167-45FB-9AAC-03D1C9ABDA5B}">
      <dsp:nvSpPr>
        <dsp:cNvPr id="0" name=""/>
        <dsp:cNvSpPr/>
      </dsp:nvSpPr>
      <dsp:spPr>
        <a:xfrm rot="5400000">
          <a:off x="3913908" y="1642965"/>
          <a:ext cx="1794247" cy="1560994"/>
        </a:xfrm>
        <a:prstGeom prst="hexagon">
          <a:avLst>
            <a:gd name="adj" fmla="val 25000"/>
            <a:gd name="vf" fmla="val 11547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r>
            <a:rPr lang="en-US" sz="5700" kern="1200" dirty="0">
              <a:solidFill>
                <a:schemeClr val="tx1"/>
              </a:solidFill>
              <a:effectLst>
                <a:outerShdw blurRad="38100" dist="38100" dir="2700000" algn="tl">
                  <a:srgbClr val="000000">
                    <a:alpha val="43137"/>
                  </a:srgbClr>
                </a:outerShdw>
              </a:effectLst>
            </a:rPr>
            <a:t> ?</a:t>
          </a:r>
        </a:p>
      </dsp:txBody>
      <dsp:txXfrm rot="-5400000">
        <a:off x="4273789" y="1805942"/>
        <a:ext cx="1074484" cy="1235041"/>
      </dsp:txXfrm>
    </dsp:sp>
    <dsp:sp modelId="{5D3CBC87-0914-4B3D-B907-EAFFB71E0221}">
      <dsp:nvSpPr>
        <dsp:cNvPr id="0" name=""/>
        <dsp:cNvSpPr/>
      </dsp:nvSpPr>
      <dsp:spPr>
        <a:xfrm>
          <a:off x="2028155" y="1885188"/>
          <a:ext cx="1937786" cy="1076548"/>
        </a:xfrm>
        <a:prstGeom prst="rect">
          <a:avLst/>
        </a:prstGeom>
        <a:noFill/>
        <a:ln>
          <a:noFill/>
        </a:ln>
        <a:effectLst/>
      </dsp:spPr>
      <dsp:style>
        <a:lnRef idx="0">
          <a:scrgbClr r="0" g="0" b="0"/>
        </a:lnRef>
        <a:fillRef idx="0">
          <a:scrgbClr r="0" g="0" b="0"/>
        </a:fillRef>
        <a:effectRef idx="0">
          <a:scrgbClr r="0" g="0" b="0"/>
        </a:effectRef>
        <a:fontRef idx="minor"/>
      </dsp:style>
    </dsp:sp>
    <dsp:sp modelId="{8AD6FAB5-FE3A-4D05-9AA1-A79F36EADBE3}">
      <dsp:nvSpPr>
        <dsp:cNvPr id="0" name=""/>
        <dsp:cNvSpPr/>
      </dsp:nvSpPr>
      <dsp:spPr>
        <a:xfrm rot="5400000">
          <a:off x="5599783" y="1642965"/>
          <a:ext cx="1794247" cy="1560994"/>
        </a:xfrm>
        <a:prstGeom prst="hexagon">
          <a:avLst>
            <a:gd name="adj" fmla="val 25000"/>
            <a:gd name="vf" fmla="val 11547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solidFill>
              <a:schemeClr val="tx1"/>
            </a:solidFill>
            <a:effectLst>
              <a:outerShdw blurRad="38100" dist="38100" dir="2700000" algn="tl">
                <a:srgbClr val="000000">
                  <a:alpha val="43137"/>
                </a:srgbClr>
              </a:outerShdw>
            </a:effectLst>
          </a:endParaRPr>
        </a:p>
      </dsp:txBody>
      <dsp:txXfrm rot="-5400000">
        <a:off x="5959664" y="1805942"/>
        <a:ext cx="1074484" cy="1235041"/>
      </dsp:txXfrm>
    </dsp:sp>
    <dsp:sp modelId="{207D5EC6-646F-40EB-A6C5-8725B6DA1380}">
      <dsp:nvSpPr>
        <dsp:cNvPr id="0" name=""/>
        <dsp:cNvSpPr/>
      </dsp:nvSpPr>
      <dsp:spPr>
        <a:xfrm rot="5400000">
          <a:off x="4760075" y="3165921"/>
          <a:ext cx="1794247" cy="1560994"/>
        </a:xfrm>
        <a:prstGeom prst="hexagon">
          <a:avLst>
            <a:gd name="adj" fmla="val 25000"/>
            <a:gd name="vf" fmla="val 11547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r>
            <a:rPr lang="en-US" sz="5700" kern="1200" dirty="0">
              <a:solidFill>
                <a:schemeClr val="tx1"/>
              </a:solidFill>
              <a:effectLst>
                <a:outerShdw blurRad="38100" dist="38100" dir="2700000" algn="tl">
                  <a:srgbClr val="000000">
                    <a:alpha val="43137"/>
                  </a:srgbClr>
                </a:outerShdw>
              </a:effectLst>
            </a:rPr>
            <a:t>?</a:t>
          </a:r>
        </a:p>
      </dsp:txBody>
      <dsp:txXfrm rot="-5400000">
        <a:off x="5119956" y="3328898"/>
        <a:ext cx="1074484" cy="1235041"/>
      </dsp:txXfrm>
    </dsp:sp>
    <dsp:sp modelId="{5464FEC2-9C9C-4A11-B5F9-A22B34D14EE3}">
      <dsp:nvSpPr>
        <dsp:cNvPr id="0" name=""/>
        <dsp:cNvSpPr/>
      </dsp:nvSpPr>
      <dsp:spPr>
        <a:xfrm>
          <a:off x="6485064" y="3408145"/>
          <a:ext cx="2002379" cy="1076548"/>
        </a:xfrm>
        <a:prstGeom prst="rect">
          <a:avLst/>
        </a:prstGeom>
        <a:noFill/>
        <a:ln>
          <a:noFill/>
        </a:ln>
        <a:effectLst/>
      </dsp:spPr>
      <dsp:style>
        <a:lnRef idx="0">
          <a:scrgbClr r="0" g="0" b="0"/>
        </a:lnRef>
        <a:fillRef idx="0">
          <a:scrgbClr r="0" g="0" b="0"/>
        </a:fillRef>
        <a:effectRef idx="0">
          <a:scrgbClr r="0" g="0" b="0"/>
        </a:effectRef>
        <a:fontRef idx="minor"/>
      </dsp:style>
    </dsp:sp>
    <dsp:sp modelId="{7FE544BF-341E-493C-A742-DC26C0844AF4}">
      <dsp:nvSpPr>
        <dsp:cNvPr id="0" name=""/>
        <dsp:cNvSpPr/>
      </dsp:nvSpPr>
      <dsp:spPr>
        <a:xfrm rot="5400000">
          <a:off x="3074201" y="3165921"/>
          <a:ext cx="1794247" cy="1560994"/>
        </a:xfrm>
        <a:prstGeom prst="hexagon">
          <a:avLst>
            <a:gd name="adj" fmla="val 25000"/>
            <a:gd name="vf" fmla="val 11547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solidFill>
              <a:schemeClr val="tx1"/>
            </a:solidFill>
            <a:effectLst>
              <a:outerShdw blurRad="38100" dist="38100" dir="2700000" algn="tl">
                <a:srgbClr val="000000">
                  <a:alpha val="43137"/>
                </a:srgbClr>
              </a:outerShdw>
            </a:effectLst>
          </a:endParaRPr>
        </a:p>
      </dsp:txBody>
      <dsp:txXfrm rot="-5400000">
        <a:off x="3434082" y="3328898"/>
        <a:ext cx="1074484" cy="1235041"/>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85402-53C7-44A6-8A04-53F340FAD891}">
      <dsp:nvSpPr>
        <dsp:cNvPr id="0" name=""/>
        <dsp:cNvSpPr/>
      </dsp:nvSpPr>
      <dsp:spPr>
        <a:xfrm rot="5400000">
          <a:off x="4760075" y="120008"/>
          <a:ext cx="1794247" cy="1560994"/>
        </a:xfrm>
        <a:prstGeom prst="hexagon">
          <a:avLst>
            <a:gd name="adj" fmla="val 25000"/>
            <a:gd name="vf" fmla="val 11547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effectLst>
                <a:outerShdw blurRad="38100" dist="38100" dir="2700000" algn="tl">
                  <a:srgbClr val="000000">
                    <a:alpha val="43137"/>
                  </a:srgbClr>
                </a:outerShdw>
              </a:effectLst>
            </a:rPr>
            <a:t>Time </a:t>
          </a:r>
        </a:p>
      </dsp:txBody>
      <dsp:txXfrm rot="-5400000">
        <a:off x="5119956" y="282985"/>
        <a:ext cx="1074484" cy="1235041"/>
      </dsp:txXfrm>
    </dsp:sp>
    <dsp:sp modelId="{00999663-28C5-4CD1-9D0B-B72B48857CC5}">
      <dsp:nvSpPr>
        <dsp:cNvPr id="0" name=""/>
        <dsp:cNvSpPr/>
      </dsp:nvSpPr>
      <dsp:spPr>
        <a:xfrm>
          <a:off x="6485064" y="362231"/>
          <a:ext cx="2002379" cy="1076548"/>
        </a:xfrm>
        <a:prstGeom prst="rect">
          <a:avLst/>
        </a:prstGeom>
        <a:noFill/>
        <a:ln>
          <a:noFill/>
        </a:ln>
        <a:effectLst/>
      </dsp:spPr>
      <dsp:style>
        <a:lnRef idx="0">
          <a:scrgbClr r="0" g="0" b="0"/>
        </a:lnRef>
        <a:fillRef idx="0">
          <a:scrgbClr r="0" g="0" b="0"/>
        </a:fillRef>
        <a:effectRef idx="0">
          <a:scrgbClr r="0" g="0" b="0"/>
        </a:effectRef>
        <a:fontRef idx="minor"/>
      </dsp:style>
    </dsp:sp>
    <dsp:sp modelId="{FF7DA557-EEA1-41BD-B21D-03615CB812A2}">
      <dsp:nvSpPr>
        <dsp:cNvPr id="0" name=""/>
        <dsp:cNvSpPr/>
      </dsp:nvSpPr>
      <dsp:spPr>
        <a:xfrm rot="5400000">
          <a:off x="3074201" y="120008"/>
          <a:ext cx="1794247" cy="1560994"/>
        </a:xfrm>
        <a:prstGeom prst="hexagon">
          <a:avLst>
            <a:gd name="adj" fmla="val 25000"/>
            <a:gd name="vf" fmla="val 11547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solidFill>
              <a:schemeClr val="tx1"/>
            </a:solidFill>
            <a:effectLst>
              <a:outerShdw blurRad="38100" dist="38100" dir="2700000" algn="tl">
                <a:srgbClr val="000000">
                  <a:alpha val="43137"/>
                </a:srgbClr>
              </a:outerShdw>
            </a:effectLst>
          </a:endParaRPr>
        </a:p>
      </dsp:txBody>
      <dsp:txXfrm rot="-5400000">
        <a:off x="3434082" y="282985"/>
        <a:ext cx="1074484" cy="1235041"/>
      </dsp:txXfrm>
    </dsp:sp>
    <dsp:sp modelId="{E74D2336-2167-45FB-9AAC-03D1C9ABDA5B}">
      <dsp:nvSpPr>
        <dsp:cNvPr id="0" name=""/>
        <dsp:cNvSpPr/>
      </dsp:nvSpPr>
      <dsp:spPr>
        <a:xfrm rot="5400000">
          <a:off x="3913908" y="1642965"/>
          <a:ext cx="1794247" cy="1560994"/>
        </a:xfrm>
        <a:prstGeom prst="hexagon">
          <a:avLst>
            <a:gd name="adj" fmla="val 25000"/>
            <a:gd name="vf" fmla="val 11547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effectLst>
                <a:outerShdw blurRad="38100" dist="38100" dir="2700000" algn="tl">
                  <a:srgbClr val="000000">
                    <a:alpha val="43137"/>
                  </a:srgbClr>
                </a:outerShdw>
              </a:effectLst>
            </a:rPr>
            <a:t>Severity </a:t>
          </a:r>
        </a:p>
      </dsp:txBody>
      <dsp:txXfrm rot="-5400000">
        <a:off x="4273789" y="1805942"/>
        <a:ext cx="1074484" cy="1235041"/>
      </dsp:txXfrm>
    </dsp:sp>
    <dsp:sp modelId="{5D3CBC87-0914-4B3D-B907-EAFFB71E0221}">
      <dsp:nvSpPr>
        <dsp:cNvPr id="0" name=""/>
        <dsp:cNvSpPr/>
      </dsp:nvSpPr>
      <dsp:spPr>
        <a:xfrm>
          <a:off x="2028155" y="1885188"/>
          <a:ext cx="1937786" cy="1076548"/>
        </a:xfrm>
        <a:prstGeom prst="rect">
          <a:avLst/>
        </a:prstGeom>
        <a:noFill/>
        <a:ln>
          <a:noFill/>
        </a:ln>
        <a:effectLst/>
      </dsp:spPr>
      <dsp:style>
        <a:lnRef idx="0">
          <a:scrgbClr r="0" g="0" b="0"/>
        </a:lnRef>
        <a:fillRef idx="0">
          <a:scrgbClr r="0" g="0" b="0"/>
        </a:fillRef>
        <a:effectRef idx="0">
          <a:scrgbClr r="0" g="0" b="0"/>
        </a:effectRef>
        <a:fontRef idx="minor"/>
      </dsp:style>
    </dsp:sp>
    <dsp:sp modelId="{8AD6FAB5-FE3A-4D05-9AA1-A79F36EADBE3}">
      <dsp:nvSpPr>
        <dsp:cNvPr id="0" name=""/>
        <dsp:cNvSpPr/>
      </dsp:nvSpPr>
      <dsp:spPr>
        <a:xfrm rot="5400000">
          <a:off x="5599783" y="1642965"/>
          <a:ext cx="1794247" cy="1560994"/>
        </a:xfrm>
        <a:prstGeom prst="hexagon">
          <a:avLst>
            <a:gd name="adj" fmla="val 25000"/>
            <a:gd name="vf" fmla="val 11547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solidFill>
              <a:schemeClr val="tx1"/>
            </a:solidFill>
            <a:effectLst>
              <a:outerShdw blurRad="38100" dist="38100" dir="2700000" algn="tl">
                <a:srgbClr val="000000">
                  <a:alpha val="43137"/>
                </a:srgbClr>
              </a:outerShdw>
            </a:effectLst>
          </a:endParaRPr>
        </a:p>
      </dsp:txBody>
      <dsp:txXfrm rot="-5400000">
        <a:off x="5959664" y="1805942"/>
        <a:ext cx="1074484" cy="1235041"/>
      </dsp:txXfrm>
    </dsp:sp>
    <dsp:sp modelId="{207D5EC6-646F-40EB-A6C5-8725B6DA1380}">
      <dsp:nvSpPr>
        <dsp:cNvPr id="0" name=""/>
        <dsp:cNvSpPr/>
      </dsp:nvSpPr>
      <dsp:spPr>
        <a:xfrm rot="5400000">
          <a:off x="4760075" y="3165921"/>
          <a:ext cx="1794247" cy="1560994"/>
        </a:xfrm>
        <a:prstGeom prst="hexagon">
          <a:avLst>
            <a:gd name="adj" fmla="val 25000"/>
            <a:gd name="vf" fmla="val 11547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effectLst>
                <a:outerShdw blurRad="38100" dist="38100" dir="2700000" algn="tl">
                  <a:srgbClr val="000000">
                    <a:alpha val="43137"/>
                  </a:srgbClr>
                </a:outerShdw>
              </a:effectLst>
            </a:rPr>
            <a:t>ECF</a:t>
          </a:r>
        </a:p>
      </dsp:txBody>
      <dsp:txXfrm rot="-5400000">
        <a:off x="5119956" y="3328898"/>
        <a:ext cx="1074484" cy="1235041"/>
      </dsp:txXfrm>
    </dsp:sp>
    <dsp:sp modelId="{5464FEC2-9C9C-4A11-B5F9-A22B34D14EE3}">
      <dsp:nvSpPr>
        <dsp:cNvPr id="0" name=""/>
        <dsp:cNvSpPr/>
      </dsp:nvSpPr>
      <dsp:spPr>
        <a:xfrm>
          <a:off x="6485064" y="3408145"/>
          <a:ext cx="2002379" cy="1076548"/>
        </a:xfrm>
        <a:prstGeom prst="rect">
          <a:avLst/>
        </a:prstGeom>
        <a:noFill/>
        <a:ln>
          <a:noFill/>
        </a:ln>
        <a:effectLst/>
      </dsp:spPr>
      <dsp:style>
        <a:lnRef idx="0">
          <a:scrgbClr r="0" g="0" b="0"/>
        </a:lnRef>
        <a:fillRef idx="0">
          <a:scrgbClr r="0" g="0" b="0"/>
        </a:fillRef>
        <a:effectRef idx="0">
          <a:scrgbClr r="0" g="0" b="0"/>
        </a:effectRef>
        <a:fontRef idx="minor"/>
      </dsp:style>
    </dsp:sp>
    <dsp:sp modelId="{7FE544BF-341E-493C-A742-DC26C0844AF4}">
      <dsp:nvSpPr>
        <dsp:cNvPr id="0" name=""/>
        <dsp:cNvSpPr/>
      </dsp:nvSpPr>
      <dsp:spPr>
        <a:xfrm rot="5400000">
          <a:off x="3074201" y="3165921"/>
          <a:ext cx="1794247" cy="1560994"/>
        </a:xfrm>
        <a:prstGeom prst="hexagon">
          <a:avLst>
            <a:gd name="adj" fmla="val 25000"/>
            <a:gd name="vf" fmla="val 11547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solidFill>
              <a:schemeClr val="tx1"/>
            </a:solidFill>
            <a:effectLst>
              <a:outerShdw blurRad="38100" dist="38100" dir="2700000" algn="tl">
                <a:srgbClr val="000000">
                  <a:alpha val="43137"/>
                </a:srgbClr>
              </a:outerShdw>
            </a:effectLst>
          </a:endParaRPr>
        </a:p>
      </dsp:txBody>
      <dsp:txXfrm rot="-5400000">
        <a:off x="3434082" y="3328898"/>
        <a:ext cx="1074484" cy="1235041"/>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BE4A58-1DE1-48B3-9F4E-1F130B487B19}">
      <dsp:nvSpPr>
        <dsp:cNvPr id="0" name=""/>
        <dsp:cNvSpPr/>
      </dsp:nvSpPr>
      <dsp:spPr>
        <a:xfrm>
          <a:off x="1156154" y="540635"/>
          <a:ext cx="632702" cy="219615"/>
        </a:xfrm>
        <a:custGeom>
          <a:avLst/>
          <a:gdLst/>
          <a:ahLst/>
          <a:cxnLst/>
          <a:rect l="0" t="0" r="0" b="0"/>
          <a:pathLst>
            <a:path>
              <a:moveTo>
                <a:pt x="0" y="0"/>
              </a:moveTo>
              <a:lnTo>
                <a:pt x="0" y="109807"/>
              </a:lnTo>
              <a:lnTo>
                <a:pt x="632702" y="109807"/>
              </a:lnTo>
              <a:lnTo>
                <a:pt x="632702" y="2196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A8754A-D9C5-47AB-9F2A-BD4951932ED3}">
      <dsp:nvSpPr>
        <dsp:cNvPr id="0" name=""/>
        <dsp:cNvSpPr/>
      </dsp:nvSpPr>
      <dsp:spPr>
        <a:xfrm>
          <a:off x="523451" y="540635"/>
          <a:ext cx="632702" cy="219615"/>
        </a:xfrm>
        <a:custGeom>
          <a:avLst/>
          <a:gdLst/>
          <a:ahLst/>
          <a:cxnLst/>
          <a:rect l="0" t="0" r="0" b="0"/>
          <a:pathLst>
            <a:path>
              <a:moveTo>
                <a:pt x="632702" y="0"/>
              </a:moveTo>
              <a:lnTo>
                <a:pt x="632702" y="109807"/>
              </a:lnTo>
              <a:lnTo>
                <a:pt x="0" y="109807"/>
              </a:lnTo>
              <a:lnTo>
                <a:pt x="0" y="2196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61B41E-9012-4A6F-96BA-1643BEDC9344}">
      <dsp:nvSpPr>
        <dsp:cNvPr id="0" name=""/>
        <dsp:cNvSpPr/>
      </dsp:nvSpPr>
      <dsp:spPr>
        <a:xfrm>
          <a:off x="633259" y="17740"/>
          <a:ext cx="1045788" cy="522894"/>
        </a:xfrm>
        <a:prstGeom prst="rect">
          <a:avLst/>
        </a:prstGeom>
        <a:solidFill>
          <a:srgbClr val="00206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effectLst>
                <a:outerShdw blurRad="38100" dist="38100" dir="2700000" algn="tl">
                  <a:srgbClr val="000000">
                    <a:alpha val="43137"/>
                  </a:srgbClr>
                </a:outerShdw>
              </a:effectLst>
            </a:rPr>
            <a:t>Severe </a:t>
          </a:r>
        </a:p>
      </dsp:txBody>
      <dsp:txXfrm>
        <a:off x="633259" y="17740"/>
        <a:ext cx="1045788" cy="522894"/>
      </dsp:txXfrm>
    </dsp:sp>
    <dsp:sp modelId="{2CB4DF8A-857F-4AA0-81CE-3B585595CC1A}">
      <dsp:nvSpPr>
        <dsp:cNvPr id="0" name=""/>
        <dsp:cNvSpPr/>
      </dsp:nvSpPr>
      <dsp:spPr>
        <a:xfrm>
          <a:off x="557" y="760250"/>
          <a:ext cx="1045788" cy="522894"/>
        </a:xfrm>
        <a:prstGeom prst="rect">
          <a:avLst/>
        </a:prstGeom>
        <a:solidFill>
          <a:srgbClr val="FF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effectLst>
                <a:outerShdw blurRad="38100" dist="38100" dir="2700000" algn="tl">
                  <a:srgbClr val="000000">
                    <a:alpha val="43137"/>
                  </a:srgbClr>
                </a:outerShdw>
              </a:effectLst>
            </a:rPr>
            <a:t>yes</a:t>
          </a:r>
        </a:p>
      </dsp:txBody>
      <dsp:txXfrm>
        <a:off x="557" y="760250"/>
        <a:ext cx="1045788" cy="522894"/>
      </dsp:txXfrm>
    </dsp:sp>
    <dsp:sp modelId="{3BF600CA-F04C-4709-8749-5AB3747000EE}">
      <dsp:nvSpPr>
        <dsp:cNvPr id="0" name=""/>
        <dsp:cNvSpPr/>
      </dsp:nvSpPr>
      <dsp:spPr>
        <a:xfrm>
          <a:off x="1265961" y="760250"/>
          <a:ext cx="1045788" cy="522894"/>
        </a:xfrm>
        <a:prstGeom prst="rect">
          <a:avLst/>
        </a:prstGeom>
        <a:solidFill>
          <a:srgbClr val="00206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effectLst>
                <a:outerShdw blurRad="38100" dist="38100" dir="2700000" algn="tl">
                  <a:srgbClr val="000000">
                    <a:alpha val="43137"/>
                  </a:srgbClr>
                </a:outerShdw>
              </a:effectLst>
            </a:rPr>
            <a:t>No </a:t>
          </a:r>
        </a:p>
      </dsp:txBody>
      <dsp:txXfrm>
        <a:off x="1265961" y="760250"/>
        <a:ext cx="1045788" cy="522894"/>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BE4A58-1DE1-48B3-9F4E-1F130B487B19}">
      <dsp:nvSpPr>
        <dsp:cNvPr id="0" name=""/>
        <dsp:cNvSpPr/>
      </dsp:nvSpPr>
      <dsp:spPr>
        <a:xfrm>
          <a:off x="1156154" y="540635"/>
          <a:ext cx="632702" cy="219615"/>
        </a:xfrm>
        <a:custGeom>
          <a:avLst/>
          <a:gdLst/>
          <a:ahLst/>
          <a:cxnLst/>
          <a:rect l="0" t="0" r="0" b="0"/>
          <a:pathLst>
            <a:path>
              <a:moveTo>
                <a:pt x="0" y="0"/>
              </a:moveTo>
              <a:lnTo>
                <a:pt x="0" y="109807"/>
              </a:lnTo>
              <a:lnTo>
                <a:pt x="632702" y="109807"/>
              </a:lnTo>
              <a:lnTo>
                <a:pt x="632702" y="2196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A8754A-D9C5-47AB-9F2A-BD4951932ED3}">
      <dsp:nvSpPr>
        <dsp:cNvPr id="0" name=""/>
        <dsp:cNvSpPr/>
      </dsp:nvSpPr>
      <dsp:spPr>
        <a:xfrm>
          <a:off x="523451" y="540635"/>
          <a:ext cx="632702" cy="219615"/>
        </a:xfrm>
        <a:custGeom>
          <a:avLst/>
          <a:gdLst/>
          <a:ahLst/>
          <a:cxnLst/>
          <a:rect l="0" t="0" r="0" b="0"/>
          <a:pathLst>
            <a:path>
              <a:moveTo>
                <a:pt x="632702" y="0"/>
              </a:moveTo>
              <a:lnTo>
                <a:pt x="632702" y="109807"/>
              </a:lnTo>
              <a:lnTo>
                <a:pt x="0" y="109807"/>
              </a:lnTo>
              <a:lnTo>
                <a:pt x="0" y="2196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61B41E-9012-4A6F-96BA-1643BEDC9344}">
      <dsp:nvSpPr>
        <dsp:cNvPr id="0" name=""/>
        <dsp:cNvSpPr/>
      </dsp:nvSpPr>
      <dsp:spPr>
        <a:xfrm>
          <a:off x="633259" y="17740"/>
          <a:ext cx="1045788" cy="522894"/>
        </a:xfrm>
        <a:prstGeom prst="rect">
          <a:avLst/>
        </a:prstGeom>
        <a:solidFill>
          <a:srgbClr val="00206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effectLst>
                <a:outerShdw blurRad="38100" dist="38100" dir="2700000" algn="tl">
                  <a:srgbClr val="000000">
                    <a:alpha val="43137"/>
                  </a:srgbClr>
                </a:outerShdw>
              </a:effectLst>
            </a:rPr>
            <a:t>moderate </a:t>
          </a:r>
        </a:p>
      </dsp:txBody>
      <dsp:txXfrm>
        <a:off x="633259" y="17740"/>
        <a:ext cx="1045788" cy="522894"/>
      </dsp:txXfrm>
    </dsp:sp>
    <dsp:sp modelId="{2CB4DF8A-857F-4AA0-81CE-3B585595CC1A}">
      <dsp:nvSpPr>
        <dsp:cNvPr id="0" name=""/>
        <dsp:cNvSpPr/>
      </dsp:nvSpPr>
      <dsp:spPr>
        <a:xfrm>
          <a:off x="557" y="760250"/>
          <a:ext cx="1045788" cy="522894"/>
        </a:xfrm>
        <a:prstGeom prst="rect">
          <a:avLst/>
        </a:prstGeom>
        <a:solidFill>
          <a:srgbClr val="FF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effectLst>
                <a:outerShdw blurRad="38100" dist="38100" dir="2700000" algn="tl">
                  <a:srgbClr val="000000">
                    <a:alpha val="43137"/>
                  </a:srgbClr>
                </a:outerShdw>
              </a:effectLst>
            </a:rPr>
            <a:t>yes</a:t>
          </a:r>
        </a:p>
      </dsp:txBody>
      <dsp:txXfrm>
        <a:off x="557" y="760250"/>
        <a:ext cx="1045788" cy="522894"/>
      </dsp:txXfrm>
    </dsp:sp>
    <dsp:sp modelId="{3BF600CA-F04C-4709-8749-5AB3747000EE}">
      <dsp:nvSpPr>
        <dsp:cNvPr id="0" name=""/>
        <dsp:cNvSpPr/>
      </dsp:nvSpPr>
      <dsp:spPr>
        <a:xfrm>
          <a:off x="1265961" y="760250"/>
          <a:ext cx="1045788" cy="522894"/>
        </a:xfrm>
        <a:prstGeom prst="rect">
          <a:avLst/>
        </a:prstGeom>
        <a:solidFill>
          <a:srgbClr val="00206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effectLst>
                <a:outerShdw blurRad="38100" dist="38100" dir="2700000" algn="tl">
                  <a:srgbClr val="000000">
                    <a:alpha val="43137"/>
                  </a:srgbClr>
                </a:outerShdw>
              </a:effectLst>
            </a:rPr>
            <a:t>No</a:t>
          </a:r>
          <a:r>
            <a:rPr lang="en-US" sz="2000" kern="1200" dirty="0">
              <a:effectLst>
                <a:outerShdw blurRad="38100" dist="38100" dir="2700000" algn="tl">
                  <a:srgbClr val="000000">
                    <a:alpha val="43137"/>
                  </a:srgbClr>
                </a:outerShdw>
              </a:effectLst>
            </a:rPr>
            <a:t> </a:t>
          </a:r>
        </a:p>
      </dsp:txBody>
      <dsp:txXfrm>
        <a:off x="1265961" y="760250"/>
        <a:ext cx="1045788" cy="522894"/>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BE4A58-1DE1-48B3-9F4E-1F130B487B19}">
      <dsp:nvSpPr>
        <dsp:cNvPr id="0" name=""/>
        <dsp:cNvSpPr/>
      </dsp:nvSpPr>
      <dsp:spPr>
        <a:xfrm>
          <a:off x="1156154" y="540635"/>
          <a:ext cx="632702" cy="219615"/>
        </a:xfrm>
        <a:custGeom>
          <a:avLst/>
          <a:gdLst/>
          <a:ahLst/>
          <a:cxnLst/>
          <a:rect l="0" t="0" r="0" b="0"/>
          <a:pathLst>
            <a:path>
              <a:moveTo>
                <a:pt x="0" y="0"/>
              </a:moveTo>
              <a:lnTo>
                <a:pt x="0" y="109807"/>
              </a:lnTo>
              <a:lnTo>
                <a:pt x="632702" y="109807"/>
              </a:lnTo>
              <a:lnTo>
                <a:pt x="632702" y="2196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A8754A-D9C5-47AB-9F2A-BD4951932ED3}">
      <dsp:nvSpPr>
        <dsp:cNvPr id="0" name=""/>
        <dsp:cNvSpPr/>
      </dsp:nvSpPr>
      <dsp:spPr>
        <a:xfrm>
          <a:off x="523451" y="540635"/>
          <a:ext cx="632702" cy="219615"/>
        </a:xfrm>
        <a:custGeom>
          <a:avLst/>
          <a:gdLst/>
          <a:ahLst/>
          <a:cxnLst/>
          <a:rect l="0" t="0" r="0" b="0"/>
          <a:pathLst>
            <a:path>
              <a:moveTo>
                <a:pt x="632702" y="0"/>
              </a:moveTo>
              <a:lnTo>
                <a:pt x="632702" y="109807"/>
              </a:lnTo>
              <a:lnTo>
                <a:pt x="0" y="109807"/>
              </a:lnTo>
              <a:lnTo>
                <a:pt x="0" y="2196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61B41E-9012-4A6F-96BA-1643BEDC9344}">
      <dsp:nvSpPr>
        <dsp:cNvPr id="0" name=""/>
        <dsp:cNvSpPr/>
      </dsp:nvSpPr>
      <dsp:spPr>
        <a:xfrm>
          <a:off x="633259" y="17740"/>
          <a:ext cx="1045788" cy="522894"/>
        </a:xfrm>
        <a:prstGeom prst="rect">
          <a:avLst/>
        </a:prstGeom>
        <a:solidFill>
          <a:srgbClr val="00206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dirty="0">
              <a:effectLst>
                <a:outerShdw blurRad="38100" dist="38100" dir="2700000" algn="tl">
                  <a:srgbClr val="000000">
                    <a:alpha val="43137"/>
                  </a:srgbClr>
                </a:outerShdw>
              </a:effectLst>
            </a:rPr>
            <a:t>Acute  </a:t>
          </a:r>
        </a:p>
      </dsp:txBody>
      <dsp:txXfrm>
        <a:off x="633259" y="17740"/>
        <a:ext cx="1045788" cy="522894"/>
      </dsp:txXfrm>
    </dsp:sp>
    <dsp:sp modelId="{2CB4DF8A-857F-4AA0-81CE-3B585595CC1A}">
      <dsp:nvSpPr>
        <dsp:cNvPr id="0" name=""/>
        <dsp:cNvSpPr/>
      </dsp:nvSpPr>
      <dsp:spPr>
        <a:xfrm>
          <a:off x="557" y="760250"/>
          <a:ext cx="1045788" cy="522894"/>
        </a:xfrm>
        <a:prstGeom prst="rect">
          <a:avLst/>
        </a:prstGeom>
        <a:solidFill>
          <a:srgbClr val="FF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dirty="0">
              <a:effectLst>
                <a:outerShdw blurRad="38100" dist="38100" dir="2700000" algn="tl">
                  <a:srgbClr val="000000">
                    <a:alpha val="43137"/>
                  </a:srgbClr>
                </a:outerShdw>
              </a:effectLst>
            </a:rPr>
            <a:t>yes</a:t>
          </a:r>
        </a:p>
      </dsp:txBody>
      <dsp:txXfrm>
        <a:off x="557" y="760250"/>
        <a:ext cx="1045788" cy="522894"/>
      </dsp:txXfrm>
    </dsp:sp>
    <dsp:sp modelId="{3BF600CA-F04C-4709-8749-5AB3747000EE}">
      <dsp:nvSpPr>
        <dsp:cNvPr id="0" name=""/>
        <dsp:cNvSpPr/>
      </dsp:nvSpPr>
      <dsp:spPr>
        <a:xfrm>
          <a:off x="1265961" y="760250"/>
          <a:ext cx="1045788" cy="522894"/>
        </a:xfrm>
        <a:prstGeom prst="rect">
          <a:avLst/>
        </a:prstGeom>
        <a:solidFill>
          <a:srgbClr val="00206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dirty="0">
              <a:effectLst>
                <a:outerShdw blurRad="38100" dist="38100" dir="2700000" algn="tl">
                  <a:srgbClr val="000000">
                    <a:alpha val="43137"/>
                  </a:srgbClr>
                </a:outerShdw>
              </a:effectLst>
            </a:rPr>
            <a:t>No </a:t>
          </a:r>
        </a:p>
      </dsp:txBody>
      <dsp:txXfrm>
        <a:off x="1265961" y="760250"/>
        <a:ext cx="1045788" cy="522894"/>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BE4A58-1DE1-48B3-9F4E-1F130B487B19}">
      <dsp:nvSpPr>
        <dsp:cNvPr id="0" name=""/>
        <dsp:cNvSpPr/>
      </dsp:nvSpPr>
      <dsp:spPr>
        <a:xfrm>
          <a:off x="1156154" y="540635"/>
          <a:ext cx="632702" cy="219615"/>
        </a:xfrm>
        <a:custGeom>
          <a:avLst/>
          <a:gdLst/>
          <a:ahLst/>
          <a:cxnLst/>
          <a:rect l="0" t="0" r="0" b="0"/>
          <a:pathLst>
            <a:path>
              <a:moveTo>
                <a:pt x="0" y="0"/>
              </a:moveTo>
              <a:lnTo>
                <a:pt x="0" y="109807"/>
              </a:lnTo>
              <a:lnTo>
                <a:pt x="632702" y="109807"/>
              </a:lnTo>
              <a:lnTo>
                <a:pt x="632702" y="2196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A8754A-D9C5-47AB-9F2A-BD4951932ED3}">
      <dsp:nvSpPr>
        <dsp:cNvPr id="0" name=""/>
        <dsp:cNvSpPr/>
      </dsp:nvSpPr>
      <dsp:spPr>
        <a:xfrm>
          <a:off x="523451" y="540635"/>
          <a:ext cx="632702" cy="219615"/>
        </a:xfrm>
        <a:custGeom>
          <a:avLst/>
          <a:gdLst/>
          <a:ahLst/>
          <a:cxnLst/>
          <a:rect l="0" t="0" r="0" b="0"/>
          <a:pathLst>
            <a:path>
              <a:moveTo>
                <a:pt x="632702" y="0"/>
              </a:moveTo>
              <a:lnTo>
                <a:pt x="632702" y="109807"/>
              </a:lnTo>
              <a:lnTo>
                <a:pt x="0" y="109807"/>
              </a:lnTo>
              <a:lnTo>
                <a:pt x="0" y="2196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61B41E-9012-4A6F-96BA-1643BEDC9344}">
      <dsp:nvSpPr>
        <dsp:cNvPr id="0" name=""/>
        <dsp:cNvSpPr/>
      </dsp:nvSpPr>
      <dsp:spPr>
        <a:xfrm>
          <a:off x="633259" y="17740"/>
          <a:ext cx="1045788" cy="522894"/>
        </a:xfrm>
        <a:prstGeom prst="rect">
          <a:avLst/>
        </a:prstGeom>
        <a:solidFill>
          <a:srgbClr val="00206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dirty="0">
              <a:effectLst>
                <a:outerShdw blurRad="38100" dist="38100" dir="2700000" algn="tl">
                  <a:srgbClr val="000000">
                    <a:alpha val="43137"/>
                  </a:srgbClr>
                </a:outerShdw>
              </a:effectLst>
            </a:rPr>
            <a:t>↓ECF  </a:t>
          </a:r>
        </a:p>
      </dsp:txBody>
      <dsp:txXfrm>
        <a:off x="633259" y="17740"/>
        <a:ext cx="1045788" cy="522894"/>
      </dsp:txXfrm>
    </dsp:sp>
    <dsp:sp modelId="{2CB4DF8A-857F-4AA0-81CE-3B585595CC1A}">
      <dsp:nvSpPr>
        <dsp:cNvPr id="0" name=""/>
        <dsp:cNvSpPr/>
      </dsp:nvSpPr>
      <dsp:spPr>
        <a:xfrm>
          <a:off x="557" y="760250"/>
          <a:ext cx="1045788" cy="522894"/>
        </a:xfrm>
        <a:prstGeom prst="rect">
          <a:avLst/>
        </a:prstGeom>
        <a:solidFill>
          <a:srgbClr val="FF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dirty="0">
              <a:effectLst>
                <a:outerShdw blurRad="38100" dist="38100" dir="2700000" algn="tl">
                  <a:srgbClr val="000000">
                    <a:alpha val="43137"/>
                  </a:srgbClr>
                </a:outerShdw>
              </a:effectLst>
            </a:rPr>
            <a:t>yes</a:t>
          </a:r>
        </a:p>
      </dsp:txBody>
      <dsp:txXfrm>
        <a:off x="557" y="760250"/>
        <a:ext cx="1045788" cy="522894"/>
      </dsp:txXfrm>
    </dsp:sp>
    <dsp:sp modelId="{3BF600CA-F04C-4709-8749-5AB3747000EE}">
      <dsp:nvSpPr>
        <dsp:cNvPr id="0" name=""/>
        <dsp:cNvSpPr/>
      </dsp:nvSpPr>
      <dsp:spPr>
        <a:xfrm>
          <a:off x="1265961" y="760250"/>
          <a:ext cx="1045788" cy="522894"/>
        </a:xfrm>
        <a:prstGeom prst="rect">
          <a:avLst/>
        </a:prstGeom>
        <a:solidFill>
          <a:srgbClr val="00206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dirty="0">
              <a:effectLst>
                <a:outerShdw blurRad="38100" dist="38100" dir="2700000" algn="tl">
                  <a:srgbClr val="000000">
                    <a:alpha val="43137"/>
                  </a:srgbClr>
                </a:outerShdw>
              </a:effectLst>
            </a:rPr>
            <a:t>No </a:t>
          </a:r>
        </a:p>
      </dsp:txBody>
      <dsp:txXfrm>
        <a:off x="1265961" y="760250"/>
        <a:ext cx="1045788" cy="522894"/>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BE4A58-1DE1-48B3-9F4E-1F130B487B19}">
      <dsp:nvSpPr>
        <dsp:cNvPr id="0" name=""/>
        <dsp:cNvSpPr/>
      </dsp:nvSpPr>
      <dsp:spPr>
        <a:xfrm>
          <a:off x="1156154" y="540635"/>
          <a:ext cx="632702" cy="219615"/>
        </a:xfrm>
        <a:custGeom>
          <a:avLst/>
          <a:gdLst/>
          <a:ahLst/>
          <a:cxnLst/>
          <a:rect l="0" t="0" r="0" b="0"/>
          <a:pathLst>
            <a:path>
              <a:moveTo>
                <a:pt x="0" y="0"/>
              </a:moveTo>
              <a:lnTo>
                <a:pt x="0" y="109807"/>
              </a:lnTo>
              <a:lnTo>
                <a:pt x="632702" y="109807"/>
              </a:lnTo>
              <a:lnTo>
                <a:pt x="632702" y="2196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A8754A-D9C5-47AB-9F2A-BD4951932ED3}">
      <dsp:nvSpPr>
        <dsp:cNvPr id="0" name=""/>
        <dsp:cNvSpPr/>
      </dsp:nvSpPr>
      <dsp:spPr>
        <a:xfrm>
          <a:off x="523451" y="540635"/>
          <a:ext cx="632702" cy="219615"/>
        </a:xfrm>
        <a:custGeom>
          <a:avLst/>
          <a:gdLst/>
          <a:ahLst/>
          <a:cxnLst/>
          <a:rect l="0" t="0" r="0" b="0"/>
          <a:pathLst>
            <a:path>
              <a:moveTo>
                <a:pt x="632702" y="0"/>
              </a:moveTo>
              <a:lnTo>
                <a:pt x="632702" y="109807"/>
              </a:lnTo>
              <a:lnTo>
                <a:pt x="0" y="109807"/>
              </a:lnTo>
              <a:lnTo>
                <a:pt x="0" y="2196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61B41E-9012-4A6F-96BA-1643BEDC9344}">
      <dsp:nvSpPr>
        <dsp:cNvPr id="0" name=""/>
        <dsp:cNvSpPr/>
      </dsp:nvSpPr>
      <dsp:spPr>
        <a:xfrm>
          <a:off x="633259" y="17740"/>
          <a:ext cx="1045788" cy="522894"/>
        </a:xfrm>
        <a:prstGeom prst="rect">
          <a:avLst/>
        </a:prstGeom>
        <a:solidFill>
          <a:srgbClr val="00206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dirty="0">
              <a:effectLst>
                <a:outerShdw blurRad="38100" dist="38100" dir="2700000" algn="tl">
                  <a:srgbClr val="000000">
                    <a:alpha val="43137"/>
                  </a:srgbClr>
                </a:outerShdw>
              </a:effectLst>
            </a:rPr>
            <a:t>↑ECF  </a:t>
          </a:r>
        </a:p>
      </dsp:txBody>
      <dsp:txXfrm>
        <a:off x="633259" y="17740"/>
        <a:ext cx="1045788" cy="522894"/>
      </dsp:txXfrm>
    </dsp:sp>
    <dsp:sp modelId="{2CB4DF8A-857F-4AA0-81CE-3B585595CC1A}">
      <dsp:nvSpPr>
        <dsp:cNvPr id="0" name=""/>
        <dsp:cNvSpPr/>
      </dsp:nvSpPr>
      <dsp:spPr>
        <a:xfrm>
          <a:off x="557" y="760250"/>
          <a:ext cx="1045788" cy="522894"/>
        </a:xfrm>
        <a:prstGeom prst="rect">
          <a:avLst/>
        </a:prstGeom>
        <a:solidFill>
          <a:srgbClr val="FF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dirty="0">
              <a:effectLst>
                <a:outerShdw blurRad="38100" dist="38100" dir="2700000" algn="tl">
                  <a:srgbClr val="000000">
                    <a:alpha val="43137"/>
                  </a:srgbClr>
                </a:outerShdw>
              </a:effectLst>
            </a:rPr>
            <a:t>yes</a:t>
          </a:r>
        </a:p>
      </dsp:txBody>
      <dsp:txXfrm>
        <a:off x="557" y="760250"/>
        <a:ext cx="1045788" cy="522894"/>
      </dsp:txXfrm>
    </dsp:sp>
    <dsp:sp modelId="{3BF600CA-F04C-4709-8749-5AB3747000EE}">
      <dsp:nvSpPr>
        <dsp:cNvPr id="0" name=""/>
        <dsp:cNvSpPr/>
      </dsp:nvSpPr>
      <dsp:spPr>
        <a:xfrm>
          <a:off x="1265961" y="760250"/>
          <a:ext cx="1045788" cy="522894"/>
        </a:xfrm>
        <a:prstGeom prst="rect">
          <a:avLst/>
        </a:prstGeom>
        <a:solidFill>
          <a:srgbClr val="00206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dirty="0">
              <a:effectLst>
                <a:outerShdw blurRad="38100" dist="38100" dir="2700000" algn="tl">
                  <a:srgbClr val="000000">
                    <a:alpha val="43137"/>
                  </a:srgbClr>
                </a:outerShdw>
              </a:effectLst>
            </a:rPr>
            <a:t>No </a:t>
          </a:r>
        </a:p>
      </dsp:txBody>
      <dsp:txXfrm>
        <a:off x="1265961" y="760250"/>
        <a:ext cx="1045788" cy="522894"/>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BE4A58-1DE1-48B3-9F4E-1F130B487B19}">
      <dsp:nvSpPr>
        <dsp:cNvPr id="0" name=""/>
        <dsp:cNvSpPr/>
      </dsp:nvSpPr>
      <dsp:spPr>
        <a:xfrm>
          <a:off x="1156154" y="540635"/>
          <a:ext cx="632702" cy="219615"/>
        </a:xfrm>
        <a:custGeom>
          <a:avLst/>
          <a:gdLst/>
          <a:ahLst/>
          <a:cxnLst/>
          <a:rect l="0" t="0" r="0" b="0"/>
          <a:pathLst>
            <a:path>
              <a:moveTo>
                <a:pt x="0" y="0"/>
              </a:moveTo>
              <a:lnTo>
                <a:pt x="0" y="109807"/>
              </a:lnTo>
              <a:lnTo>
                <a:pt x="632702" y="109807"/>
              </a:lnTo>
              <a:lnTo>
                <a:pt x="632702" y="2196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A8754A-D9C5-47AB-9F2A-BD4951932ED3}">
      <dsp:nvSpPr>
        <dsp:cNvPr id="0" name=""/>
        <dsp:cNvSpPr/>
      </dsp:nvSpPr>
      <dsp:spPr>
        <a:xfrm>
          <a:off x="523451" y="540635"/>
          <a:ext cx="632702" cy="219615"/>
        </a:xfrm>
        <a:custGeom>
          <a:avLst/>
          <a:gdLst/>
          <a:ahLst/>
          <a:cxnLst/>
          <a:rect l="0" t="0" r="0" b="0"/>
          <a:pathLst>
            <a:path>
              <a:moveTo>
                <a:pt x="632702" y="0"/>
              </a:moveTo>
              <a:lnTo>
                <a:pt x="632702" y="109807"/>
              </a:lnTo>
              <a:lnTo>
                <a:pt x="0" y="109807"/>
              </a:lnTo>
              <a:lnTo>
                <a:pt x="0" y="2196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61B41E-9012-4A6F-96BA-1643BEDC9344}">
      <dsp:nvSpPr>
        <dsp:cNvPr id="0" name=""/>
        <dsp:cNvSpPr/>
      </dsp:nvSpPr>
      <dsp:spPr>
        <a:xfrm>
          <a:off x="633259" y="17740"/>
          <a:ext cx="1045788" cy="522894"/>
        </a:xfrm>
        <a:prstGeom prst="rect">
          <a:avLst/>
        </a:prstGeom>
        <a:solidFill>
          <a:srgbClr val="00206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effectLst>
                <a:outerShdw blurRad="38100" dist="38100" dir="2700000" algn="tl">
                  <a:srgbClr val="000000">
                    <a:alpha val="43137"/>
                  </a:srgbClr>
                </a:outerShdw>
              </a:effectLst>
            </a:rPr>
            <a:t>Severe </a:t>
          </a:r>
        </a:p>
      </dsp:txBody>
      <dsp:txXfrm>
        <a:off x="633259" y="17740"/>
        <a:ext cx="1045788" cy="522894"/>
      </dsp:txXfrm>
    </dsp:sp>
    <dsp:sp modelId="{2CB4DF8A-857F-4AA0-81CE-3B585595CC1A}">
      <dsp:nvSpPr>
        <dsp:cNvPr id="0" name=""/>
        <dsp:cNvSpPr/>
      </dsp:nvSpPr>
      <dsp:spPr>
        <a:xfrm>
          <a:off x="557" y="760250"/>
          <a:ext cx="1045788" cy="522894"/>
        </a:xfrm>
        <a:prstGeom prst="rect">
          <a:avLst/>
        </a:prstGeom>
        <a:solidFill>
          <a:srgbClr val="FF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effectLst>
                <a:outerShdw blurRad="38100" dist="38100" dir="2700000" algn="tl">
                  <a:srgbClr val="000000">
                    <a:alpha val="43137"/>
                  </a:srgbClr>
                </a:outerShdw>
              </a:effectLst>
            </a:rPr>
            <a:t>yes</a:t>
          </a:r>
        </a:p>
      </dsp:txBody>
      <dsp:txXfrm>
        <a:off x="557" y="760250"/>
        <a:ext cx="1045788" cy="522894"/>
      </dsp:txXfrm>
    </dsp:sp>
    <dsp:sp modelId="{3BF600CA-F04C-4709-8749-5AB3747000EE}">
      <dsp:nvSpPr>
        <dsp:cNvPr id="0" name=""/>
        <dsp:cNvSpPr/>
      </dsp:nvSpPr>
      <dsp:spPr>
        <a:xfrm>
          <a:off x="1265961" y="760250"/>
          <a:ext cx="1045788" cy="522894"/>
        </a:xfrm>
        <a:prstGeom prst="rect">
          <a:avLst/>
        </a:prstGeom>
        <a:solidFill>
          <a:srgbClr val="00206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effectLst>
                <a:outerShdw blurRad="38100" dist="38100" dir="2700000" algn="tl">
                  <a:srgbClr val="000000">
                    <a:alpha val="43137"/>
                  </a:srgbClr>
                </a:outerShdw>
              </a:effectLst>
            </a:rPr>
            <a:t>No </a:t>
          </a:r>
        </a:p>
      </dsp:txBody>
      <dsp:txXfrm>
        <a:off x="1265961" y="760250"/>
        <a:ext cx="1045788" cy="5228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22F3DA-F8B1-443B-BEFC-B5A1D3D15763}">
      <dsp:nvSpPr>
        <dsp:cNvPr id="0" name=""/>
        <dsp:cNvSpPr/>
      </dsp:nvSpPr>
      <dsp:spPr>
        <a:xfrm>
          <a:off x="5257800" y="2040713"/>
          <a:ext cx="3719932" cy="645608"/>
        </a:xfrm>
        <a:custGeom>
          <a:avLst/>
          <a:gdLst/>
          <a:ahLst/>
          <a:cxnLst/>
          <a:rect l="0" t="0" r="0" b="0"/>
          <a:pathLst>
            <a:path>
              <a:moveTo>
                <a:pt x="0" y="0"/>
              </a:moveTo>
              <a:lnTo>
                <a:pt x="0" y="322804"/>
              </a:lnTo>
              <a:lnTo>
                <a:pt x="3719932" y="322804"/>
              </a:lnTo>
              <a:lnTo>
                <a:pt x="3719932" y="645608"/>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0EE913-9D80-4386-A235-0CFEAD37EB24}">
      <dsp:nvSpPr>
        <dsp:cNvPr id="0" name=""/>
        <dsp:cNvSpPr/>
      </dsp:nvSpPr>
      <dsp:spPr>
        <a:xfrm>
          <a:off x="5212080" y="2040713"/>
          <a:ext cx="91440" cy="645608"/>
        </a:xfrm>
        <a:custGeom>
          <a:avLst/>
          <a:gdLst/>
          <a:ahLst/>
          <a:cxnLst/>
          <a:rect l="0" t="0" r="0" b="0"/>
          <a:pathLst>
            <a:path>
              <a:moveTo>
                <a:pt x="45720" y="0"/>
              </a:moveTo>
              <a:lnTo>
                <a:pt x="45720" y="645608"/>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31269E8-8A32-4800-8E3C-AB0FDED51126}">
      <dsp:nvSpPr>
        <dsp:cNvPr id="0" name=""/>
        <dsp:cNvSpPr/>
      </dsp:nvSpPr>
      <dsp:spPr>
        <a:xfrm>
          <a:off x="1537867" y="2040713"/>
          <a:ext cx="3719932" cy="645608"/>
        </a:xfrm>
        <a:custGeom>
          <a:avLst/>
          <a:gdLst/>
          <a:ahLst/>
          <a:cxnLst/>
          <a:rect l="0" t="0" r="0" b="0"/>
          <a:pathLst>
            <a:path>
              <a:moveTo>
                <a:pt x="3719932" y="0"/>
              </a:moveTo>
              <a:lnTo>
                <a:pt x="3719932" y="322804"/>
              </a:lnTo>
              <a:lnTo>
                <a:pt x="0" y="322804"/>
              </a:lnTo>
              <a:lnTo>
                <a:pt x="0" y="645608"/>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5DEF5A1-0E6C-4192-B978-BB160251E768}">
      <dsp:nvSpPr>
        <dsp:cNvPr id="0" name=""/>
        <dsp:cNvSpPr/>
      </dsp:nvSpPr>
      <dsp:spPr>
        <a:xfrm>
          <a:off x="3720638" y="503551"/>
          <a:ext cx="3074323" cy="153716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6035" tIns="26035" rIns="26035" bIns="26035" numCol="1" spcCol="1270" anchor="ctr" anchorCtr="0">
          <a:noAutofit/>
        </a:bodyPr>
        <a:lstStyle/>
        <a:p>
          <a:pPr marL="0" lvl="0" indent="0" algn="ctr" defTabSz="1822450">
            <a:lnSpc>
              <a:spcPct val="90000"/>
            </a:lnSpc>
            <a:spcBef>
              <a:spcPct val="0"/>
            </a:spcBef>
            <a:spcAft>
              <a:spcPct val="35000"/>
            </a:spcAft>
            <a:buNone/>
          </a:pPr>
          <a:r>
            <a:rPr lang="en-US" sz="4100" kern="1200" dirty="0">
              <a:effectLst>
                <a:outerShdw blurRad="38100" dist="38100" dir="2700000" algn="tl">
                  <a:srgbClr val="000000">
                    <a:alpha val="43137"/>
                  </a:srgbClr>
                </a:outerShdw>
              </a:effectLst>
            </a:rPr>
            <a:t>Hypotonic hyponatremia</a:t>
          </a:r>
        </a:p>
      </dsp:txBody>
      <dsp:txXfrm>
        <a:off x="3720638" y="503551"/>
        <a:ext cx="3074323" cy="1537161"/>
      </dsp:txXfrm>
    </dsp:sp>
    <dsp:sp modelId="{9586D174-9DC4-4E5F-BDBD-2EAE0EF3B55A}">
      <dsp:nvSpPr>
        <dsp:cNvPr id="0" name=""/>
        <dsp:cNvSpPr/>
      </dsp:nvSpPr>
      <dsp:spPr>
        <a:xfrm>
          <a:off x="706" y="2686322"/>
          <a:ext cx="3074323" cy="153716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6035" tIns="26035" rIns="26035" bIns="26035" numCol="1" spcCol="1270" anchor="ctr" anchorCtr="0">
          <a:noAutofit/>
        </a:bodyPr>
        <a:lstStyle/>
        <a:p>
          <a:pPr marL="0" lvl="0" indent="0" algn="ctr" defTabSz="1822450">
            <a:lnSpc>
              <a:spcPct val="90000"/>
            </a:lnSpc>
            <a:spcBef>
              <a:spcPct val="0"/>
            </a:spcBef>
            <a:spcAft>
              <a:spcPct val="35000"/>
            </a:spcAft>
            <a:buNone/>
          </a:pPr>
          <a:r>
            <a:rPr lang="en-US" sz="4100" kern="1200" dirty="0">
              <a:effectLst>
                <a:outerShdw blurRad="38100" dist="38100" dir="2700000" algn="tl">
                  <a:srgbClr val="000000">
                    <a:alpha val="43137"/>
                  </a:srgbClr>
                </a:outerShdw>
              </a:effectLst>
            </a:rPr>
            <a:t>Low ECF </a:t>
          </a:r>
        </a:p>
      </dsp:txBody>
      <dsp:txXfrm>
        <a:off x="706" y="2686322"/>
        <a:ext cx="3074323" cy="1537161"/>
      </dsp:txXfrm>
    </dsp:sp>
    <dsp:sp modelId="{6419A605-C925-4E7A-857E-93685B81052D}">
      <dsp:nvSpPr>
        <dsp:cNvPr id="0" name=""/>
        <dsp:cNvSpPr/>
      </dsp:nvSpPr>
      <dsp:spPr>
        <a:xfrm>
          <a:off x="3720638" y="2686322"/>
          <a:ext cx="3074323" cy="153716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6035" tIns="26035" rIns="26035" bIns="26035" numCol="1" spcCol="1270" anchor="ctr" anchorCtr="0">
          <a:noAutofit/>
        </a:bodyPr>
        <a:lstStyle/>
        <a:p>
          <a:pPr marL="0" lvl="0" indent="0" algn="ctr" defTabSz="1822450">
            <a:lnSpc>
              <a:spcPct val="90000"/>
            </a:lnSpc>
            <a:spcBef>
              <a:spcPct val="0"/>
            </a:spcBef>
            <a:spcAft>
              <a:spcPct val="35000"/>
            </a:spcAft>
            <a:buNone/>
          </a:pPr>
          <a:r>
            <a:rPr lang="en-US" sz="4100" kern="1200" dirty="0">
              <a:effectLst>
                <a:outerShdw blurRad="38100" dist="38100" dir="2700000" algn="tl">
                  <a:srgbClr val="000000">
                    <a:alpha val="43137"/>
                  </a:srgbClr>
                </a:outerShdw>
              </a:effectLst>
            </a:rPr>
            <a:t>Normal ECF</a:t>
          </a:r>
        </a:p>
      </dsp:txBody>
      <dsp:txXfrm>
        <a:off x="3720638" y="2686322"/>
        <a:ext cx="3074323" cy="1537161"/>
      </dsp:txXfrm>
    </dsp:sp>
    <dsp:sp modelId="{848EBA60-73F4-4A40-814F-E5A79F9F8356}">
      <dsp:nvSpPr>
        <dsp:cNvPr id="0" name=""/>
        <dsp:cNvSpPr/>
      </dsp:nvSpPr>
      <dsp:spPr>
        <a:xfrm>
          <a:off x="7440570" y="2686322"/>
          <a:ext cx="3074323" cy="153716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6035" tIns="26035" rIns="26035" bIns="26035" numCol="1" spcCol="1270" anchor="ctr" anchorCtr="0">
          <a:noAutofit/>
        </a:bodyPr>
        <a:lstStyle/>
        <a:p>
          <a:pPr marL="0" lvl="0" indent="0" algn="ctr" defTabSz="1822450">
            <a:lnSpc>
              <a:spcPct val="90000"/>
            </a:lnSpc>
            <a:spcBef>
              <a:spcPct val="0"/>
            </a:spcBef>
            <a:spcAft>
              <a:spcPct val="35000"/>
            </a:spcAft>
            <a:buNone/>
          </a:pPr>
          <a:r>
            <a:rPr lang="en-US" sz="4100" kern="1200" dirty="0">
              <a:effectLst>
                <a:outerShdw blurRad="38100" dist="38100" dir="2700000" algn="tl">
                  <a:srgbClr val="000000">
                    <a:alpha val="43137"/>
                  </a:srgbClr>
                </a:outerShdw>
              </a:effectLst>
            </a:rPr>
            <a:t>High ECF</a:t>
          </a:r>
        </a:p>
      </dsp:txBody>
      <dsp:txXfrm>
        <a:off x="7440570" y="2686322"/>
        <a:ext cx="3074323" cy="1537161"/>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BE4A58-1DE1-48B3-9F4E-1F130B487B19}">
      <dsp:nvSpPr>
        <dsp:cNvPr id="0" name=""/>
        <dsp:cNvSpPr/>
      </dsp:nvSpPr>
      <dsp:spPr>
        <a:xfrm>
          <a:off x="1156154" y="540635"/>
          <a:ext cx="632702" cy="219615"/>
        </a:xfrm>
        <a:custGeom>
          <a:avLst/>
          <a:gdLst/>
          <a:ahLst/>
          <a:cxnLst/>
          <a:rect l="0" t="0" r="0" b="0"/>
          <a:pathLst>
            <a:path>
              <a:moveTo>
                <a:pt x="0" y="0"/>
              </a:moveTo>
              <a:lnTo>
                <a:pt x="0" y="109807"/>
              </a:lnTo>
              <a:lnTo>
                <a:pt x="632702" y="109807"/>
              </a:lnTo>
              <a:lnTo>
                <a:pt x="632702" y="2196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A8754A-D9C5-47AB-9F2A-BD4951932ED3}">
      <dsp:nvSpPr>
        <dsp:cNvPr id="0" name=""/>
        <dsp:cNvSpPr/>
      </dsp:nvSpPr>
      <dsp:spPr>
        <a:xfrm>
          <a:off x="523451" y="540635"/>
          <a:ext cx="632702" cy="219615"/>
        </a:xfrm>
        <a:custGeom>
          <a:avLst/>
          <a:gdLst/>
          <a:ahLst/>
          <a:cxnLst/>
          <a:rect l="0" t="0" r="0" b="0"/>
          <a:pathLst>
            <a:path>
              <a:moveTo>
                <a:pt x="632702" y="0"/>
              </a:moveTo>
              <a:lnTo>
                <a:pt x="632702" y="109807"/>
              </a:lnTo>
              <a:lnTo>
                <a:pt x="0" y="109807"/>
              </a:lnTo>
              <a:lnTo>
                <a:pt x="0" y="2196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61B41E-9012-4A6F-96BA-1643BEDC9344}">
      <dsp:nvSpPr>
        <dsp:cNvPr id="0" name=""/>
        <dsp:cNvSpPr/>
      </dsp:nvSpPr>
      <dsp:spPr>
        <a:xfrm>
          <a:off x="633259" y="17740"/>
          <a:ext cx="1045788" cy="522894"/>
        </a:xfrm>
        <a:prstGeom prst="rect">
          <a:avLst/>
        </a:prstGeom>
        <a:solidFill>
          <a:srgbClr val="00206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effectLst>
                <a:outerShdw blurRad="38100" dist="38100" dir="2700000" algn="tl">
                  <a:srgbClr val="000000">
                    <a:alpha val="43137"/>
                  </a:srgbClr>
                </a:outerShdw>
              </a:effectLst>
            </a:rPr>
            <a:t>moderate </a:t>
          </a:r>
        </a:p>
      </dsp:txBody>
      <dsp:txXfrm>
        <a:off x="633259" y="17740"/>
        <a:ext cx="1045788" cy="522894"/>
      </dsp:txXfrm>
    </dsp:sp>
    <dsp:sp modelId="{2CB4DF8A-857F-4AA0-81CE-3B585595CC1A}">
      <dsp:nvSpPr>
        <dsp:cNvPr id="0" name=""/>
        <dsp:cNvSpPr/>
      </dsp:nvSpPr>
      <dsp:spPr>
        <a:xfrm>
          <a:off x="557" y="760250"/>
          <a:ext cx="1045788" cy="522894"/>
        </a:xfrm>
        <a:prstGeom prst="rect">
          <a:avLst/>
        </a:prstGeom>
        <a:solidFill>
          <a:srgbClr val="FF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effectLst>
                <a:outerShdw blurRad="38100" dist="38100" dir="2700000" algn="tl">
                  <a:srgbClr val="000000">
                    <a:alpha val="43137"/>
                  </a:srgbClr>
                </a:outerShdw>
              </a:effectLst>
            </a:rPr>
            <a:t>yes</a:t>
          </a:r>
        </a:p>
      </dsp:txBody>
      <dsp:txXfrm>
        <a:off x="557" y="760250"/>
        <a:ext cx="1045788" cy="522894"/>
      </dsp:txXfrm>
    </dsp:sp>
    <dsp:sp modelId="{3BF600CA-F04C-4709-8749-5AB3747000EE}">
      <dsp:nvSpPr>
        <dsp:cNvPr id="0" name=""/>
        <dsp:cNvSpPr/>
      </dsp:nvSpPr>
      <dsp:spPr>
        <a:xfrm>
          <a:off x="1265961" y="760250"/>
          <a:ext cx="1045788" cy="522894"/>
        </a:xfrm>
        <a:prstGeom prst="rect">
          <a:avLst/>
        </a:prstGeom>
        <a:solidFill>
          <a:srgbClr val="00206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effectLst>
                <a:outerShdw blurRad="38100" dist="38100" dir="2700000" algn="tl">
                  <a:srgbClr val="000000">
                    <a:alpha val="43137"/>
                  </a:srgbClr>
                </a:outerShdw>
              </a:effectLst>
            </a:rPr>
            <a:t>No</a:t>
          </a:r>
          <a:r>
            <a:rPr lang="en-US" sz="2000" kern="1200" dirty="0">
              <a:effectLst>
                <a:outerShdw blurRad="38100" dist="38100" dir="2700000" algn="tl">
                  <a:srgbClr val="000000">
                    <a:alpha val="43137"/>
                  </a:srgbClr>
                </a:outerShdw>
              </a:effectLst>
            </a:rPr>
            <a:t> </a:t>
          </a:r>
        </a:p>
      </dsp:txBody>
      <dsp:txXfrm>
        <a:off x="1265961" y="760250"/>
        <a:ext cx="1045788" cy="522894"/>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BE4A58-1DE1-48B3-9F4E-1F130B487B19}">
      <dsp:nvSpPr>
        <dsp:cNvPr id="0" name=""/>
        <dsp:cNvSpPr/>
      </dsp:nvSpPr>
      <dsp:spPr>
        <a:xfrm>
          <a:off x="1156154" y="540635"/>
          <a:ext cx="632702" cy="219615"/>
        </a:xfrm>
        <a:custGeom>
          <a:avLst/>
          <a:gdLst/>
          <a:ahLst/>
          <a:cxnLst/>
          <a:rect l="0" t="0" r="0" b="0"/>
          <a:pathLst>
            <a:path>
              <a:moveTo>
                <a:pt x="0" y="0"/>
              </a:moveTo>
              <a:lnTo>
                <a:pt x="0" y="109807"/>
              </a:lnTo>
              <a:lnTo>
                <a:pt x="632702" y="109807"/>
              </a:lnTo>
              <a:lnTo>
                <a:pt x="632702" y="2196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A8754A-D9C5-47AB-9F2A-BD4951932ED3}">
      <dsp:nvSpPr>
        <dsp:cNvPr id="0" name=""/>
        <dsp:cNvSpPr/>
      </dsp:nvSpPr>
      <dsp:spPr>
        <a:xfrm>
          <a:off x="523451" y="540635"/>
          <a:ext cx="632702" cy="219615"/>
        </a:xfrm>
        <a:custGeom>
          <a:avLst/>
          <a:gdLst/>
          <a:ahLst/>
          <a:cxnLst/>
          <a:rect l="0" t="0" r="0" b="0"/>
          <a:pathLst>
            <a:path>
              <a:moveTo>
                <a:pt x="632702" y="0"/>
              </a:moveTo>
              <a:lnTo>
                <a:pt x="632702" y="109807"/>
              </a:lnTo>
              <a:lnTo>
                <a:pt x="0" y="109807"/>
              </a:lnTo>
              <a:lnTo>
                <a:pt x="0" y="2196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61B41E-9012-4A6F-96BA-1643BEDC9344}">
      <dsp:nvSpPr>
        <dsp:cNvPr id="0" name=""/>
        <dsp:cNvSpPr/>
      </dsp:nvSpPr>
      <dsp:spPr>
        <a:xfrm>
          <a:off x="633259" y="17740"/>
          <a:ext cx="1045788" cy="522894"/>
        </a:xfrm>
        <a:prstGeom prst="rect">
          <a:avLst/>
        </a:prstGeom>
        <a:solidFill>
          <a:srgbClr val="00206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effectLst>
                <a:outerShdw blurRad="38100" dist="38100" dir="2700000" algn="tl">
                  <a:srgbClr val="000000">
                    <a:alpha val="43137"/>
                  </a:srgbClr>
                </a:outerShdw>
              </a:effectLst>
            </a:rPr>
            <a:t>Severe </a:t>
          </a:r>
        </a:p>
      </dsp:txBody>
      <dsp:txXfrm>
        <a:off x="633259" y="17740"/>
        <a:ext cx="1045788" cy="522894"/>
      </dsp:txXfrm>
    </dsp:sp>
    <dsp:sp modelId="{2CB4DF8A-857F-4AA0-81CE-3B585595CC1A}">
      <dsp:nvSpPr>
        <dsp:cNvPr id="0" name=""/>
        <dsp:cNvSpPr/>
      </dsp:nvSpPr>
      <dsp:spPr>
        <a:xfrm>
          <a:off x="557" y="760250"/>
          <a:ext cx="1045788" cy="522894"/>
        </a:xfrm>
        <a:prstGeom prst="rect">
          <a:avLst/>
        </a:prstGeom>
        <a:solidFill>
          <a:srgbClr val="FF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effectLst>
                <a:outerShdw blurRad="38100" dist="38100" dir="2700000" algn="tl">
                  <a:srgbClr val="000000">
                    <a:alpha val="43137"/>
                  </a:srgbClr>
                </a:outerShdw>
              </a:effectLst>
            </a:rPr>
            <a:t>yes</a:t>
          </a:r>
        </a:p>
      </dsp:txBody>
      <dsp:txXfrm>
        <a:off x="557" y="760250"/>
        <a:ext cx="1045788" cy="522894"/>
      </dsp:txXfrm>
    </dsp:sp>
    <dsp:sp modelId="{3BF600CA-F04C-4709-8749-5AB3747000EE}">
      <dsp:nvSpPr>
        <dsp:cNvPr id="0" name=""/>
        <dsp:cNvSpPr/>
      </dsp:nvSpPr>
      <dsp:spPr>
        <a:xfrm>
          <a:off x="1265961" y="760250"/>
          <a:ext cx="1045788" cy="522894"/>
        </a:xfrm>
        <a:prstGeom prst="rect">
          <a:avLst/>
        </a:prstGeom>
        <a:solidFill>
          <a:srgbClr val="00206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effectLst>
                <a:outerShdw blurRad="38100" dist="38100" dir="2700000" algn="tl">
                  <a:srgbClr val="000000">
                    <a:alpha val="43137"/>
                  </a:srgbClr>
                </a:outerShdw>
              </a:effectLst>
            </a:rPr>
            <a:t>No </a:t>
          </a:r>
        </a:p>
      </dsp:txBody>
      <dsp:txXfrm>
        <a:off x="1265961" y="760250"/>
        <a:ext cx="1045788" cy="522894"/>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BE4A58-1DE1-48B3-9F4E-1F130B487B19}">
      <dsp:nvSpPr>
        <dsp:cNvPr id="0" name=""/>
        <dsp:cNvSpPr/>
      </dsp:nvSpPr>
      <dsp:spPr>
        <a:xfrm>
          <a:off x="1156154" y="540635"/>
          <a:ext cx="632702" cy="219615"/>
        </a:xfrm>
        <a:custGeom>
          <a:avLst/>
          <a:gdLst/>
          <a:ahLst/>
          <a:cxnLst/>
          <a:rect l="0" t="0" r="0" b="0"/>
          <a:pathLst>
            <a:path>
              <a:moveTo>
                <a:pt x="0" y="0"/>
              </a:moveTo>
              <a:lnTo>
                <a:pt x="0" y="109807"/>
              </a:lnTo>
              <a:lnTo>
                <a:pt x="632702" y="109807"/>
              </a:lnTo>
              <a:lnTo>
                <a:pt x="632702" y="2196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A8754A-D9C5-47AB-9F2A-BD4951932ED3}">
      <dsp:nvSpPr>
        <dsp:cNvPr id="0" name=""/>
        <dsp:cNvSpPr/>
      </dsp:nvSpPr>
      <dsp:spPr>
        <a:xfrm>
          <a:off x="523451" y="540635"/>
          <a:ext cx="632702" cy="219615"/>
        </a:xfrm>
        <a:custGeom>
          <a:avLst/>
          <a:gdLst/>
          <a:ahLst/>
          <a:cxnLst/>
          <a:rect l="0" t="0" r="0" b="0"/>
          <a:pathLst>
            <a:path>
              <a:moveTo>
                <a:pt x="632702" y="0"/>
              </a:moveTo>
              <a:lnTo>
                <a:pt x="632702" y="109807"/>
              </a:lnTo>
              <a:lnTo>
                <a:pt x="0" y="109807"/>
              </a:lnTo>
              <a:lnTo>
                <a:pt x="0" y="2196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61B41E-9012-4A6F-96BA-1643BEDC9344}">
      <dsp:nvSpPr>
        <dsp:cNvPr id="0" name=""/>
        <dsp:cNvSpPr/>
      </dsp:nvSpPr>
      <dsp:spPr>
        <a:xfrm>
          <a:off x="633259" y="17740"/>
          <a:ext cx="1045788" cy="522894"/>
        </a:xfrm>
        <a:prstGeom prst="rect">
          <a:avLst/>
        </a:prstGeom>
        <a:solidFill>
          <a:srgbClr val="00206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effectLst>
                <a:outerShdw blurRad="38100" dist="38100" dir="2700000" algn="tl">
                  <a:srgbClr val="000000">
                    <a:alpha val="43137"/>
                  </a:srgbClr>
                </a:outerShdw>
              </a:effectLst>
            </a:rPr>
            <a:t>moderate </a:t>
          </a:r>
        </a:p>
      </dsp:txBody>
      <dsp:txXfrm>
        <a:off x="633259" y="17740"/>
        <a:ext cx="1045788" cy="522894"/>
      </dsp:txXfrm>
    </dsp:sp>
    <dsp:sp modelId="{2CB4DF8A-857F-4AA0-81CE-3B585595CC1A}">
      <dsp:nvSpPr>
        <dsp:cNvPr id="0" name=""/>
        <dsp:cNvSpPr/>
      </dsp:nvSpPr>
      <dsp:spPr>
        <a:xfrm>
          <a:off x="557" y="760250"/>
          <a:ext cx="1045788" cy="522894"/>
        </a:xfrm>
        <a:prstGeom prst="rect">
          <a:avLst/>
        </a:prstGeom>
        <a:solidFill>
          <a:srgbClr val="FF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effectLst>
                <a:outerShdw blurRad="38100" dist="38100" dir="2700000" algn="tl">
                  <a:srgbClr val="000000">
                    <a:alpha val="43137"/>
                  </a:srgbClr>
                </a:outerShdw>
              </a:effectLst>
            </a:rPr>
            <a:t>yes</a:t>
          </a:r>
        </a:p>
      </dsp:txBody>
      <dsp:txXfrm>
        <a:off x="557" y="760250"/>
        <a:ext cx="1045788" cy="522894"/>
      </dsp:txXfrm>
    </dsp:sp>
    <dsp:sp modelId="{3BF600CA-F04C-4709-8749-5AB3747000EE}">
      <dsp:nvSpPr>
        <dsp:cNvPr id="0" name=""/>
        <dsp:cNvSpPr/>
      </dsp:nvSpPr>
      <dsp:spPr>
        <a:xfrm>
          <a:off x="1265961" y="760250"/>
          <a:ext cx="1045788" cy="522894"/>
        </a:xfrm>
        <a:prstGeom prst="rect">
          <a:avLst/>
        </a:prstGeom>
        <a:solidFill>
          <a:srgbClr val="00206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effectLst>
                <a:outerShdw blurRad="38100" dist="38100" dir="2700000" algn="tl">
                  <a:srgbClr val="000000">
                    <a:alpha val="43137"/>
                  </a:srgbClr>
                </a:outerShdw>
              </a:effectLst>
            </a:rPr>
            <a:t>No</a:t>
          </a:r>
          <a:r>
            <a:rPr lang="en-US" sz="2000" kern="1200" dirty="0">
              <a:effectLst>
                <a:outerShdw blurRad="38100" dist="38100" dir="2700000" algn="tl">
                  <a:srgbClr val="000000">
                    <a:alpha val="43137"/>
                  </a:srgbClr>
                </a:outerShdw>
              </a:effectLst>
            </a:rPr>
            <a:t> </a:t>
          </a:r>
        </a:p>
      </dsp:txBody>
      <dsp:txXfrm>
        <a:off x="1265961" y="760250"/>
        <a:ext cx="1045788" cy="522894"/>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BE4A58-1DE1-48B3-9F4E-1F130B487B19}">
      <dsp:nvSpPr>
        <dsp:cNvPr id="0" name=""/>
        <dsp:cNvSpPr/>
      </dsp:nvSpPr>
      <dsp:spPr>
        <a:xfrm>
          <a:off x="1156154" y="540635"/>
          <a:ext cx="632702" cy="219615"/>
        </a:xfrm>
        <a:custGeom>
          <a:avLst/>
          <a:gdLst/>
          <a:ahLst/>
          <a:cxnLst/>
          <a:rect l="0" t="0" r="0" b="0"/>
          <a:pathLst>
            <a:path>
              <a:moveTo>
                <a:pt x="0" y="0"/>
              </a:moveTo>
              <a:lnTo>
                <a:pt x="0" y="109807"/>
              </a:lnTo>
              <a:lnTo>
                <a:pt x="632702" y="109807"/>
              </a:lnTo>
              <a:lnTo>
                <a:pt x="632702" y="2196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A8754A-D9C5-47AB-9F2A-BD4951932ED3}">
      <dsp:nvSpPr>
        <dsp:cNvPr id="0" name=""/>
        <dsp:cNvSpPr/>
      </dsp:nvSpPr>
      <dsp:spPr>
        <a:xfrm>
          <a:off x="523451" y="540635"/>
          <a:ext cx="632702" cy="219615"/>
        </a:xfrm>
        <a:custGeom>
          <a:avLst/>
          <a:gdLst/>
          <a:ahLst/>
          <a:cxnLst/>
          <a:rect l="0" t="0" r="0" b="0"/>
          <a:pathLst>
            <a:path>
              <a:moveTo>
                <a:pt x="632702" y="0"/>
              </a:moveTo>
              <a:lnTo>
                <a:pt x="632702" y="109807"/>
              </a:lnTo>
              <a:lnTo>
                <a:pt x="0" y="109807"/>
              </a:lnTo>
              <a:lnTo>
                <a:pt x="0" y="2196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61B41E-9012-4A6F-96BA-1643BEDC9344}">
      <dsp:nvSpPr>
        <dsp:cNvPr id="0" name=""/>
        <dsp:cNvSpPr/>
      </dsp:nvSpPr>
      <dsp:spPr>
        <a:xfrm>
          <a:off x="633259" y="17740"/>
          <a:ext cx="1045788" cy="522894"/>
        </a:xfrm>
        <a:prstGeom prst="rect">
          <a:avLst/>
        </a:prstGeom>
        <a:solidFill>
          <a:srgbClr val="00206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dirty="0">
              <a:effectLst>
                <a:outerShdw blurRad="38100" dist="38100" dir="2700000" algn="tl">
                  <a:srgbClr val="000000">
                    <a:alpha val="43137"/>
                  </a:srgbClr>
                </a:outerShdw>
              </a:effectLst>
            </a:rPr>
            <a:t>Acute  </a:t>
          </a:r>
        </a:p>
      </dsp:txBody>
      <dsp:txXfrm>
        <a:off x="633259" y="17740"/>
        <a:ext cx="1045788" cy="522894"/>
      </dsp:txXfrm>
    </dsp:sp>
    <dsp:sp modelId="{2CB4DF8A-857F-4AA0-81CE-3B585595CC1A}">
      <dsp:nvSpPr>
        <dsp:cNvPr id="0" name=""/>
        <dsp:cNvSpPr/>
      </dsp:nvSpPr>
      <dsp:spPr>
        <a:xfrm>
          <a:off x="557" y="760250"/>
          <a:ext cx="1045788" cy="522894"/>
        </a:xfrm>
        <a:prstGeom prst="rect">
          <a:avLst/>
        </a:prstGeom>
        <a:solidFill>
          <a:srgbClr val="FF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dirty="0">
              <a:effectLst>
                <a:outerShdw blurRad="38100" dist="38100" dir="2700000" algn="tl">
                  <a:srgbClr val="000000">
                    <a:alpha val="43137"/>
                  </a:srgbClr>
                </a:outerShdw>
              </a:effectLst>
            </a:rPr>
            <a:t>yes</a:t>
          </a:r>
        </a:p>
      </dsp:txBody>
      <dsp:txXfrm>
        <a:off x="557" y="760250"/>
        <a:ext cx="1045788" cy="522894"/>
      </dsp:txXfrm>
    </dsp:sp>
    <dsp:sp modelId="{3BF600CA-F04C-4709-8749-5AB3747000EE}">
      <dsp:nvSpPr>
        <dsp:cNvPr id="0" name=""/>
        <dsp:cNvSpPr/>
      </dsp:nvSpPr>
      <dsp:spPr>
        <a:xfrm>
          <a:off x="1265961" y="760250"/>
          <a:ext cx="1045788" cy="522894"/>
        </a:xfrm>
        <a:prstGeom prst="rect">
          <a:avLst/>
        </a:prstGeom>
        <a:solidFill>
          <a:srgbClr val="00206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dirty="0">
              <a:effectLst>
                <a:outerShdw blurRad="38100" dist="38100" dir="2700000" algn="tl">
                  <a:srgbClr val="000000">
                    <a:alpha val="43137"/>
                  </a:srgbClr>
                </a:outerShdw>
              </a:effectLst>
            </a:rPr>
            <a:t>No </a:t>
          </a:r>
        </a:p>
      </dsp:txBody>
      <dsp:txXfrm>
        <a:off x="1265961" y="760250"/>
        <a:ext cx="1045788" cy="522894"/>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BE4A58-1DE1-48B3-9F4E-1F130B487B19}">
      <dsp:nvSpPr>
        <dsp:cNvPr id="0" name=""/>
        <dsp:cNvSpPr/>
      </dsp:nvSpPr>
      <dsp:spPr>
        <a:xfrm>
          <a:off x="1156154" y="540635"/>
          <a:ext cx="632702" cy="219615"/>
        </a:xfrm>
        <a:custGeom>
          <a:avLst/>
          <a:gdLst/>
          <a:ahLst/>
          <a:cxnLst/>
          <a:rect l="0" t="0" r="0" b="0"/>
          <a:pathLst>
            <a:path>
              <a:moveTo>
                <a:pt x="0" y="0"/>
              </a:moveTo>
              <a:lnTo>
                <a:pt x="0" y="109807"/>
              </a:lnTo>
              <a:lnTo>
                <a:pt x="632702" y="109807"/>
              </a:lnTo>
              <a:lnTo>
                <a:pt x="632702" y="2196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A8754A-D9C5-47AB-9F2A-BD4951932ED3}">
      <dsp:nvSpPr>
        <dsp:cNvPr id="0" name=""/>
        <dsp:cNvSpPr/>
      </dsp:nvSpPr>
      <dsp:spPr>
        <a:xfrm>
          <a:off x="523451" y="540635"/>
          <a:ext cx="632702" cy="219615"/>
        </a:xfrm>
        <a:custGeom>
          <a:avLst/>
          <a:gdLst/>
          <a:ahLst/>
          <a:cxnLst/>
          <a:rect l="0" t="0" r="0" b="0"/>
          <a:pathLst>
            <a:path>
              <a:moveTo>
                <a:pt x="632702" y="0"/>
              </a:moveTo>
              <a:lnTo>
                <a:pt x="632702" y="109807"/>
              </a:lnTo>
              <a:lnTo>
                <a:pt x="0" y="109807"/>
              </a:lnTo>
              <a:lnTo>
                <a:pt x="0" y="2196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61B41E-9012-4A6F-96BA-1643BEDC9344}">
      <dsp:nvSpPr>
        <dsp:cNvPr id="0" name=""/>
        <dsp:cNvSpPr/>
      </dsp:nvSpPr>
      <dsp:spPr>
        <a:xfrm>
          <a:off x="633259" y="17740"/>
          <a:ext cx="1045788" cy="522894"/>
        </a:xfrm>
        <a:prstGeom prst="rect">
          <a:avLst/>
        </a:prstGeom>
        <a:solidFill>
          <a:srgbClr val="00206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effectLst>
                <a:outerShdw blurRad="38100" dist="38100" dir="2700000" algn="tl">
                  <a:srgbClr val="000000">
                    <a:alpha val="43137"/>
                  </a:srgbClr>
                </a:outerShdw>
              </a:effectLst>
            </a:rPr>
            <a:t>Severe </a:t>
          </a:r>
        </a:p>
      </dsp:txBody>
      <dsp:txXfrm>
        <a:off x="633259" y="17740"/>
        <a:ext cx="1045788" cy="522894"/>
      </dsp:txXfrm>
    </dsp:sp>
    <dsp:sp modelId="{2CB4DF8A-857F-4AA0-81CE-3B585595CC1A}">
      <dsp:nvSpPr>
        <dsp:cNvPr id="0" name=""/>
        <dsp:cNvSpPr/>
      </dsp:nvSpPr>
      <dsp:spPr>
        <a:xfrm>
          <a:off x="557" y="760250"/>
          <a:ext cx="1045788" cy="522894"/>
        </a:xfrm>
        <a:prstGeom prst="rect">
          <a:avLst/>
        </a:prstGeom>
        <a:solidFill>
          <a:srgbClr val="FF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effectLst>
                <a:outerShdw blurRad="38100" dist="38100" dir="2700000" algn="tl">
                  <a:srgbClr val="000000">
                    <a:alpha val="43137"/>
                  </a:srgbClr>
                </a:outerShdw>
              </a:effectLst>
            </a:rPr>
            <a:t>yes</a:t>
          </a:r>
        </a:p>
      </dsp:txBody>
      <dsp:txXfrm>
        <a:off x="557" y="760250"/>
        <a:ext cx="1045788" cy="522894"/>
      </dsp:txXfrm>
    </dsp:sp>
    <dsp:sp modelId="{3BF600CA-F04C-4709-8749-5AB3747000EE}">
      <dsp:nvSpPr>
        <dsp:cNvPr id="0" name=""/>
        <dsp:cNvSpPr/>
      </dsp:nvSpPr>
      <dsp:spPr>
        <a:xfrm>
          <a:off x="1265961" y="760250"/>
          <a:ext cx="1045788" cy="522894"/>
        </a:xfrm>
        <a:prstGeom prst="rect">
          <a:avLst/>
        </a:prstGeom>
        <a:solidFill>
          <a:srgbClr val="00206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effectLst>
                <a:outerShdw blurRad="38100" dist="38100" dir="2700000" algn="tl">
                  <a:srgbClr val="000000">
                    <a:alpha val="43137"/>
                  </a:srgbClr>
                </a:outerShdw>
              </a:effectLst>
            </a:rPr>
            <a:t>No </a:t>
          </a:r>
        </a:p>
      </dsp:txBody>
      <dsp:txXfrm>
        <a:off x="1265961" y="760250"/>
        <a:ext cx="1045788" cy="522894"/>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BE4A58-1DE1-48B3-9F4E-1F130B487B19}">
      <dsp:nvSpPr>
        <dsp:cNvPr id="0" name=""/>
        <dsp:cNvSpPr/>
      </dsp:nvSpPr>
      <dsp:spPr>
        <a:xfrm>
          <a:off x="1156154" y="540635"/>
          <a:ext cx="632702" cy="219615"/>
        </a:xfrm>
        <a:custGeom>
          <a:avLst/>
          <a:gdLst/>
          <a:ahLst/>
          <a:cxnLst/>
          <a:rect l="0" t="0" r="0" b="0"/>
          <a:pathLst>
            <a:path>
              <a:moveTo>
                <a:pt x="0" y="0"/>
              </a:moveTo>
              <a:lnTo>
                <a:pt x="0" y="109807"/>
              </a:lnTo>
              <a:lnTo>
                <a:pt x="632702" y="109807"/>
              </a:lnTo>
              <a:lnTo>
                <a:pt x="632702" y="2196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A8754A-D9C5-47AB-9F2A-BD4951932ED3}">
      <dsp:nvSpPr>
        <dsp:cNvPr id="0" name=""/>
        <dsp:cNvSpPr/>
      </dsp:nvSpPr>
      <dsp:spPr>
        <a:xfrm>
          <a:off x="523451" y="540635"/>
          <a:ext cx="632702" cy="219615"/>
        </a:xfrm>
        <a:custGeom>
          <a:avLst/>
          <a:gdLst/>
          <a:ahLst/>
          <a:cxnLst/>
          <a:rect l="0" t="0" r="0" b="0"/>
          <a:pathLst>
            <a:path>
              <a:moveTo>
                <a:pt x="632702" y="0"/>
              </a:moveTo>
              <a:lnTo>
                <a:pt x="632702" y="109807"/>
              </a:lnTo>
              <a:lnTo>
                <a:pt x="0" y="109807"/>
              </a:lnTo>
              <a:lnTo>
                <a:pt x="0" y="2196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61B41E-9012-4A6F-96BA-1643BEDC9344}">
      <dsp:nvSpPr>
        <dsp:cNvPr id="0" name=""/>
        <dsp:cNvSpPr/>
      </dsp:nvSpPr>
      <dsp:spPr>
        <a:xfrm>
          <a:off x="633259" y="17740"/>
          <a:ext cx="1045788" cy="522894"/>
        </a:xfrm>
        <a:prstGeom prst="rect">
          <a:avLst/>
        </a:prstGeom>
        <a:solidFill>
          <a:srgbClr val="00206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effectLst>
                <a:outerShdw blurRad="38100" dist="38100" dir="2700000" algn="tl">
                  <a:srgbClr val="000000">
                    <a:alpha val="43137"/>
                  </a:srgbClr>
                </a:outerShdw>
              </a:effectLst>
            </a:rPr>
            <a:t>moderate </a:t>
          </a:r>
        </a:p>
      </dsp:txBody>
      <dsp:txXfrm>
        <a:off x="633259" y="17740"/>
        <a:ext cx="1045788" cy="522894"/>
      </dsp:txXfrm>
    </dsp:sp>
    <dsp:sp modelId="{2CB4DF8A-857F-4AA0-81CE-3B585595CC1A}">
      <dsp:nvSpPr>
        <dsp:cNvPr id="0" name=""/>
        <dsp:cNvSpPr/>
      </dsp:nvSpPr>
      <dsp:spPr>
        <a:xfrm>
          <a:off x="557" y="760250"/>
          <a:ext cx="1045788" cy="522894"/>
        </a:xfrm>
        <a:prstGeom prst="rect">
          <a:avLst/>
        </a:prstGeom>
        <a:solidFill>
          <a:srgbClr val="FF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effectLst>
                <a:outerShdw blurRad="38100" dist="38100" dir="2700000" algn="tl">
                  <a:srgbClr val="000000">
                    <a:alpha val="43137"/>
                  </a:srgbClr>
                </a:outerShdw>
              </a:effectLst>
            </a:rPr>
            <a:t>yes</a:t>
          </a:r>
        </a:p>
      </dsp:txBody>
      <dsp:txXfrm>
        <a:off x="557" y="760250"/>
        <a:ext cx="1045788" cy="522894"/>
      </dsp:txXfrm>
    </dsp:sp>
    <dsp:sp modelId="{3BF600CA-F04C-4709-8749-5AB3747000EE}">
      <dsp:nvSpPr>
        <dsp:cNvPr id="0" name=""/>
        <dsp:cNvSpPr/>
      </dsp:nvSpPr>
      <dsp:spPr>
        <a:xfrm>
          <a:off x="1265961" y="760250"/>
          <a:ext cx="1045788" cy="522894"/>
        </a:xfrm>
        <a:prstGeom prst="rect">
          <a:avLst/>
        </a:prstGeom>
        <a:solidFill>
          <a:srgbClr val="00206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effectLst>
                <a:outerShdw blurRad="38100" dist="38100" dir="2700000" algn="tl">
                  <a:srgbClr val="000000">
                    <a:alpha val="43137"/>
                  </a:srgbClr>
                </a:outerShdw>
              </a:effectLst>
            </a:rPr>
            <a:t>No</a:t>
          </a:r>
          <a:r>
            <a:rPr lang="en-US" sz="2000" kern="1200" dirty="0">
              <a:effectLst>
                <a:outerShdw blurRad="38100" dist="38100" dir="2700000" algn="tl">
                  <a:srgbClr val="000000">
                    <a:alpha val="43137"/>
                  </a:srgbClr>
                </a:outerShdw>
              </a:effectLst>
            </a:rPr>
            <a:t> </a:t>
          </a:r>
        </a:p>
      </dsp:txBody>
      <dsp:txXfrm>
        <a:off x="1265961" y="760250"/>
        <a:ext cx="1045788" cy="522894"/>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BE4A58-1DE1-48B3-9F4E-1F130B487B19}">
      <dsp:nvSpPr>
        <dsp:cNvPr id="0" name=""/>
        <dsp:cNvSpPr/>
      </dsp:nvSpPr>
      <dsp:spPr>
        <a:xfrm>
          <a:off x="1156154" y="540635"/>
          <a:ext cx="632702" cy="219615"/>
        </a:xfrm>
        <a:custGeom>
          <a:avLst/>
          <a:gdLst/>
          <a:ahLst/>
          <a:cxnLst/>
          <a:rect l="0" t="0" r="0" b="0"/>
          <a:pathLst>
            <a:path>
              <a:moveTo>
                <a:pt x="0" y="0"/>
              </a:moveTo>
              <a:lnTo>
                <a:pt x="0" y="109807"/>
              </a:lnTo>
              <a:lnTo>
                <a:pt x="632702" y="109807"/>
              </a:lnTo>
              <a:lnTo>
                <a:pt x="632702" y="2196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A8754A-D9C5-47AB-9F2A-BD4951932ED3}">
      <dsp:nvSpPr>
        <dsp:cNvPr id="0" name=""/>
        <dsp:cNvSpPr/>
      </dsp:nvSpPr>
      <dsp:spPr>
        <a:xfrm>
          <a:off x="523451" y="540635"/>
          <a:ext cx="632702" cy="219615"/>
        </a:xfrm>
        <a:custGeom>
          <a:avLst/>
          <a:gdLst/>
          <a:ahLst/>
          <a:cxnLst/>
          <a:rect l="0" t="0" r="0" b="0"/>
          <a:pathLst>
            <a:path>
              <a:moveTo>
                <a:pt x="632702" y="0"/>
              </a:moveTo>
              <a:lnTo>
                <a:pt x="632702" y="109807"/>
              </a:lnTo>
              <a:lnTo>
                <a:pt x="0" y="109807"/>
              </a:lnTo>
              <a:lnTo>
                <a:pt x="0" y="2196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61B41E-9012-4A6F-96BA-1643BEDC9344}">
      <dsp:nvSpPr>
        <dsp:cNvPr id="0" name=""/>
        <dsp:cNvSpPr/>
      </dsp:nvSpPr>
      <dsp:spPr>
        <a:xfrm>
          <a:off x="633259" y="17740"/>
          <a:ext cx="1045788" cy="522894"/>
        </a:xfrm>
        <a:prstGeom prst="rect">
          <a:avLst/>
        </a:prstGeom>
        <a:solidFill>
          <a:srgbClr val="00206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dirty="0">
              <a:effectLst>
                <a:outerShdw blurRad="38100" dist="38100" dir="2700000" algn="tl">
                  <a:srgbClr val="000000">
                    <a:alpha val="43137"/>
                  </a:srgbClr>
                </a:outerShdw>
              </a:effectLst>
            </a:rPr>
            <a:t>Acute  </a:t>
          </a:r>
        </a:p>
      </dsp:txBody>
      <dsp:txXfrm>
        <a:off x="633259" y="17740"/>
        <a:ext cx="1045788" cy="522894"/>
      </dsp:txXfrm>
    </dsp:sp>
    <dsp:sp modelId="{2CB4DF8A-857F-4AA0-81CE-3B585595CC1A}">
      <dsp:nvSpPr>
        <dsp:cNvPr id="0" name=""/>
        <dsp:cNvSpPr/>
      </dsp:nvSpPr>
      <dsp:spPr>
        <a:xfrm>
          <a:off x="557" y="760250"/>
          <a:ext cx="1045788" cy="522894"/>
        </a:xfrm>
        <a:prstGeom prst="rect">
          <a:avLst/>
        </a:prstGeom>
        <a:solidFill>
          <a:srgbClr val="FF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dirty="0">
              <a:effectLst>
                <a:outerShdw blurRad="38100" dist="38100" dir="2700000" algn="tl">
                  <a:srgbClr val="000000">
                    <a:alpha val="43137"/>
                  </a:srgbClr>
                </a:outerShdw>
              </a:effectLst>
            </a:rPr>
            <a:t>yes</a:t>
          </a:r>
        </a:p>
      </dsp:txBody>
      <dsp:txXfrm>
        <a:off x="557" y="760250"/>
        <a:ext cx="1045788" cy="522894"/>
      </dsp:txXfrm>
    </dsp:sp>
    <dsp:sp modelId="{3BF600CA-F04C-4709-8749-5AB3747000EE}">
      <dsp:nvSpPr>
        <dsp:cNvPr id="0" name=""/>
        <dsp:cNvSpPr/>
      </dsp:nvSpPr>
      <dsp:spPr>
        <a:xfrm>
          <a:off x="1265961" y="760250"/>
          <a:ext cx="1045788" cy="522894"/>
        </a:xfrm>
        <a:prstGeom prst="rect">
          <a:avLst/>
        </a:prstGeom>
        <a:solidFill>
          <a:srgbClr val="00206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dirty="0">
              <a:effectLst>
                <a:outerShdw blurRad="38100" dist="38100" dir="2700000" algn="tl">
                  <a:srgbClr val="000000">
                    <a:alpha val="43137"/>
                  </a:srgbClr>
                </a:outerShdw>
              </a:effectLst>
            </a:rPr>
            <a:t>No </a:t>
          </a:r>
        </a:p>
      </dsp:txBody>
      <dsp:txXfrm>
        <a:off x="1265961" y="760250"/>
        <a:ext cx="1045788" cy="522894"/>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BE4A58-1DE1-48B3-9F4E-1F130B487B19}">
      <dsp:nvSpPr>
        <dsp:cNvPr id="0" name=""/>
        <dsp:cNvSpPr/>
      </dsp:nvSpPr>
      <dsp:spPr>
        <a:xfrm>
          <a:off x="1156154" y="540635"/>
          <a:ext cx="632702" cy="219615"/>
        </a:xfrm>
        <a:custGeom>
          <a:avLst/>
          <a:gdLst/>
          <a:ahLst/>
          <a:cxnLst/>
          <a:rect l="0" t="0" r="0" b="0"/>
          <a:pathLst>
            <a:path>
              <a:moveTo>
                <a:pt x="0" y="0"/>
              </a:moveTo>
              <a:lnTo>
                <a:pt x="0" y="109807"/>
              </a:lnTo>
              <a:lnTo>
                <a:pt x="632702" y="109807"/>
              </a:lnTo>
              <a:lnTo>
                <a:pt x="632702" y="2196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A8754A-D9C5-47AB-9F2A-BD4951932ED3}">
      <dsp:nvSpPr>
        <dsp:cNvPr id="0" name=""/>
        <dsp:cNvSpPr/>
      </dsp:nvSpPr>
      <dsp:spPr>
        <a:xfrm>
          <a:off x="523451" y="540635"/>
          <a:ext cx="632702" cy="219615"/>
        </a:xfrm>
        <a:custGeom>
          <a:avLst/>
          <a:gdLst/>
          <a:ahLst/>
          <a:cxnLst/>
          <a:rect l="0" t="0" r="0" b="0"/>
          <a:pathLst>
            <a:path>
              <a:moveTo>
                <a:pt x="632702" y="0"/>
              </a:moveTo>
              <a:lnTo>
                <a:pt x="632702" y="109807"/>
              </a:lnTo>
              <a:lnTo>
                <a:pt x="0" y="109807"/>
              </a:lnTo>
              <a:lnTo>
                <a:pt x="0" y="2196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61B41E-9012-4A6F-96BA-1643BEDC9344}">
      <dsp:nvSpPr>
        <dsp:cNvPr id="0" name=""/>
        <dsp:cNvSpPr/>
      </dsp:nvSpPr>
      <dsp:spPr>
        <a:xfrm>
          <a:off x="633259" y="17740"/>
          <a:ext cx="1045788" cy="522894"/>
        </a:xfrm>
        <a:prstGeom prst="rect">
          <a:avLst/>
        </a:prstGeom>
        <a:solidFill>
          <a:srgbClr val="00206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effectLst>
                <a:outerShdw blurRad="38100" dist="38100" dir="2700000" algn="tl">
                  <a:srgbClr val="000000">
                    <a:alpha val="43137"/>
                  </a:srgbClr>
                </a:outerShdw>
              </a:effectLst>
            </a:rPr>
            <a:t>Severe </a:t>
          </a:r>
        </a:p>
      </dsp:txBody>
      <dsp:txXfrm>
        <a:off x="633259" y="17740"/>
        <a:ext cx="1045788" cy="522894"/>
      </dsp:txXfrm>
    </dsp:sp>
    <dsp:sp modelId="{2CB4DF8A-857F-4AA0-81CE-3B585595CC1A}">
      <dsp:nvSpPr>
        <dsp:cNvPr id="0" name=""/>
        <dsp:cNvSpPr/>
      </dsp:nvSpPr>
      <dsp:spPr>
        <a:xfrm>
          <a:off x="557" y="760250"/>
          <a:ext cx="1045788" cy="522894"/>
        </a:xfrm>
        <a:prstGeom prst="rect">
          <a:avLst/>
        </a:prstGeom>
        <a:solidFill>
          <a:srgbClr val="FF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effectLst>
                <a:outerShdw blurRad="38100" dist="38100" dir="2700000" algn="tl">
                  <a:srgbClr val="000000">
                    <a:alpha val="43137"/>
                  </a:srgbClr>
                </a:outerShdw>
              </a:effectLst>
            </a:rPr>
            <a:t>yes</a:t>
          </a:r>
        </a:p>
      </dsp:txBody>
      <dsp:txXfrm>
        <a:off x="557" y="760250"/>
        <a:ext cx="1045788" cy="522894"/>
      </dsp:txXfrm>
    </dsp:sp>
    <dsp:sp modelId="{3BF600CA-F04C-4709-8749-5AB3747000EE}">
      <dsp:nvSpPr>
        <dsp:cNvPr id="0" name=""/>
        <dsp:cNvSpPr/>
      </dsp:nvSpPr>
      <dsp:spPr>
        <a:xfrm>
          <a:off x="1265961" y="760250"/>
          <a:ext cx="1045788" cy="522894"/>
        </a:xfrm>
        <a:prstGeom prst="rect">
          <a:avLst/>
        </a:prstGeom>
        <a:solidFill>
          <a:srgbClr val="00206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effectLst>
                <a:outerShdw blurRad="38100" dist="38100" dir="2700000" algn="tl">
                  <a:srgbClr val="000000">
                    <a:alpha val="43137"/>
                  </a:srgbClr>
                </a:outerShdw>
              </a:effectLst>
            </a:rPr>
            <a:t>No </a:t>
          </a:r>
        </a:p>
      </dsp:txBody>
      <dsp:txXfrm>
        <a:off x="1265961" y="760250"/>
        <a:ext cx="1045788" cy="522894"/>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BE4A58-1DE1-48B3-9F4E-1F130B487B19}">
      <dsp:nvSpPr>
        <dsp:cNvPr id="0" name=""/>
        <dsp:cNvSpPr/>
      </dsp:nvSpPr>
      <dsp:spPr>
        <a:xfrm>
          <a:off x="1156154" y="540635"/>
          <a:ext cx="632702" cy="219615"/>
        </a:xfrm>
        <a:custGeom>
          <a:avLst/>
          <a:gdLst/>
          <a:ahLst/>
          <a:cxnLst/>
          <a:rect l="0" t="0" r="0" b="0"/>
          <a:pathLst>
            <a:path>
              <a:moveTo>
                <a:pt x="0" y="0"/>
              </a:moveTo>
              <a:lnTo>
                <a:pt x="0" y="109807"/>
              </a:lnTo>
              <a:lnTo>
                <a:pt x="632702" y="109807"/>
              </a:lnTo>
              <a:lnTo>
                <a:pt x="632702" y="2196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A8754A-D9C5-47AB-9F2A-BD4951932ED3}">
      <dsp:nvSpPr>
        <dsp:cNvPr id="0" name=""/>
        <dsp:cNvSpPr/>
      </dsp:nvSpPr>
      <dsp:spPr>
        <a:xfrm>
          <a:off x="523451" y="540635"/>
          <a:ext cx="632702" cy="219615"/>
        </a:xfrm>
        <a:custGeom>
          <a:avLst/>
          <a:gdLst/>
          <a:ahLst/>
          <a:cxnLst/>
          <a:rect l="0" t="0" r="0" b="0"/>
          <a:pathLst>
            <a:path>
              <a:moveTo>
                <a:pt x="632702" y="0"/>
              </a:moveTo>
              <a:lnTo>
                <a:pt x="632702" y="109807"/>
              </a:lnTo>
              <a:lnTo>
                <a:pt x="0" y="109807"/>
              </a:lnTo>
              <a:lnTo>
                <a:pt x="0" y="2196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61B41E-9012-4A6F-96BA-1643BEDC9344}">
      <dsp:nvSpPr>
        <dsp:cNvPr id="0" name=""/>
        <dsp:cNvSpPr/>
      </dsp:nvSpPr>
      <dsp:spPr>
        <a:xfrm>
          <a:off x="633259" y="17740"/>
          <a:ext cx="1045788" cy="522894"/>
        </a:xfrm>
        <a:prstGeom prst="rect">
          <a:avLst/>
        </a:prstGeom>
        <a:solidFill>
          <a:srgbClr val="00206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effectLst>
                <a:outerShdw blurRad="38100" dist="38100" dir="2700000" algn="tl">
                  <a:srgbClr val="000000">
                    <a:alpha val="43137"/>
                  </a:srgbClr>
                </a:outerShdw>
              </a:effectLst>
            </a:rPr>
            <a:t>moderate </a:t>
          </a:r>
        </a:p>
      </dsp:txBody>
      <dsp:txXfrm>
        <a:off x="633259" y="17740"/>
        <a:ext cx="1045788" cy="522894"/>
      </dsp:txXfrm>
    </dsp:sp>
    <dsp:sp modelId="{2CB4DF8A-857F-4AA0-81CE-3B585595CC1A}">
      <dsp:nvSpPr>
        <dsp:cNvPr id="0" name=""/>
        <dsp:cNvSpPr/>
      </dsp:nvSpPr>
      <dsp:spPr>
        <a:xfrm>
          <a:off x="557" y="760250"/>
          <a:ext cx="1045788" cy="522894"/>
        </a:xfrm>
        <a:prstGeom prst="rect">
          <a:avLst/>
        </a:prstGeom>
        <a:solidFill>
          <a:srgbClr val="FF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effectLst>
                <a:outerShdw blurRad="38100" dist="38100" dir="2700000" algn="tl">
                  <a:srgbClr val="000000">
                    <a:alpha val="43137"/>
                  </a:srgbClr>
                </a:outerShdw>
              </a:effectLst>
            </a:rPr>
            <a:t>yes</a:t>
          </a:r>
        </a:p>
      </dsp:txBody>
      <dsp:txXfrm>
        <a:off x="557" y="760250"/>
        <a:ext cx="1045788" cy="522894"/>
      </dsp:txXfrm>
    </dsp:sp>
    <dsp:sp modelId="{3BF600CA-F04C-4709-8749-5AB3747000EE}">
      <dsp:nvSpPr>
        <dsp:cNvPr id="0" name=""/>
        <dsp:cNvSpPr/>
      </dsp:nvSpPr>
      <dsp:spPr>
        <a:xfrm>
          <a:off x="1265961" y="760250"/>
          <a:ext cx="1045788" cy="522894"/>
        </a:xfrm>
        <a:prstGeom prst="rect">
          <a:avLst/>
        </a:prstGeom>
        <a:solidFill>
          <a:srgbClr val="00206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effectLst>
                <a:outerShdw blurRad="38100" dist="38100" dir="2700000" algn="tl">
                  <a:srgbClr val="000000">
                    <a:alpha val="43137"/>
                  </a:srgbClr>
                </a:outerShdw>
              </a:effectLst>
            </a:rPr>
            <a:t>No</a:t>
          </a:r>
          <a:r>
            <a:rPr lang="en-US" sz="2000" kern="1200" dirty="0">
              <a:effectLst>
                <a:outerShdw blurRad="38100" dist="38100" dir="2700000" algn="tl">
                  <a:srgbClr val="000000">
                    <a:alpha val="43137"/>
                  </a:srgbClr>
                </a:outerShdw>
              </a:effectLst>
            </a:rPr>
            <a:t> </a:t>
          </a:r>
        </a:p>
      </dsp:txBody>
      <dsp:txXfrm>
        <a:off x="1265961" y="760250"/>
        <a:ext cx="1045788" cy="522894"/>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BE4A58-1DE1-48B3-9F4E-1F130B487B19}">
      <dsp:nvSpPr>
        <dsp:cNvPr id="0" name=""/>
        <dsp:cNvSpPr/>
      </dsp:nvSpPr>
      <dsp:spPr>
        <a:xfrm>
          <a:off x="1156154" y="540635"/>
          <a:ext cx="632702" cy="219615"/>
        </a:xfrm>
        <a:custGeom>
          <a:avLst/>
          <a:gdLst/>
          <a:ahLst/>
          <a:cxnLst/>
          <a:rect l="0" t="0" r="0" b="0"/>
          <a:pathLst>
            <a:path>
              <a:moveTo>
                <a:pt x="0" y="0"/>
              </a:moveTo>
              <a:lnTo>
                <a:pt x="0" y="109807"/>
              </a:lnTo>
              <a:lnTo>
                <a:pt x="632702" y="109807"/>
              </a:lnTo>
              <a:lnTo>
                <a:pt x="632702" y="2196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A8754A-D9C5-47AB-9F2A-BD4951932ED3}">
      <dsp:nvSpPr>
        <dsp:cNvPr id="0" name=""/>
        <dsp:cNvSpPr/>
      </dsp:nvSpPr>
      <dsp:spPr>
        <a:xfrm>
          <a:off x="523451" y="540635"/>
          <a:ext cx="632702" cy="219615"/>
        </a:xfrm>
        <a:custGeom>
          <a:avLst/>
          <a:gdLst/>
          <a:ahLst/>
          <a:cxnLst/>
          <a:rect l="0" t="0" r="0" b="0"/>
          <a:pathLst>
            <a:path>
              <a:moveTo>
                <a:pt x="632702" y="0"/>
              </a:moveTo>
              <a:lnTo>
                <a:pt x="632702" y="109807"/>
              </a:lnTo>
              <a:lnTo>
                <a:pt x="0" y="109807"/>
              </a:lnTo>
              <a:lnTo>
                <a:pt x="0" y="2196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61B41E-9012-4A6F-96BA-1643BEDC9344}">
      <dsp:nvSpPr>
        <dsp:cNvPr id="0" name=""/>
        <dsp:cNvSpPr/>
      </dsp:nvSpPr>
      <dsp:spPr>
        <a:xfrm>
          <a:off x="633259" y="17740"/>
          <a:ext cx="1045788" cy="522894"/>
        </a:xfrm>
        <a:prstGeom prst="rect">
          <a:avLst/>
        </a:prstGeom>
        <a:solidFill>
          <a:srgbClr val="00206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dirty="0">
              <a:effectLst>
                <a:outerShdw blurRad="38100" dist="38100" dir="2700000" algn="tl">
                  <a:srgbClr val="000000">
                    <a:alpha val="43137"/>
                  </a:srgbClr>
                </a:outerShdw>
              </a:effectLst>
            </a:rPr>
            <a:t>Acute  </a:t>
          </a:r>
        </a:p>
      </dsp:txBody>
      <dsp:txXfrm>
        <a:off x="633259" y="17740"/>
        <a:ext cx="1045788" cy="522894"/>
      </dsp:txXfrm>
    </dsp:sp>
    <dsp:sp modelId="{2CB4DF8A-857F-4AA0-81CE-3B585595CC1A}">
      <dsp:nvSpPr>
        <dsp:cNvPr id="0" name=""/>
        <dsp:cNvSpPr/>
      </dsp:nvSpPr>
      <dsp:spPr>
        <a:xfrm>
          <a:off x="557" y="760250"/>
          <a:ext cx="1045788" cy="522894"/>
        </a:xfrm>
        <a:prstGeom prst="rect">
          <a:avLst/>
        </a:prstGeom>
        <a:solidFill>
          <a:srgbClr val="FF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dirty="0">
              <a:effectLst>
                <a:outerShdw blurRad="38100" dist="38100" dir="2700000" algn="tl">
                  <a:srgbClr val="000000">
                    <a:alpha val="43137"/>
                  </a:srgbClr>
                </a:outerShdw>
              </a:effectLst>
            </a:rPr>
            <a:t>yes</a:t>
          </a:r>
        </a:p>
      </dsp:txBody>
      <dsp:txXfrm>
        <a:off x="557" y="760250"/>
        <a:ext cx="1045788" cy="522894"/>
      </dsp:txXfrm>
    </dsp:sp>
    <dsp:sp modelId="{3BF600CA-F04C-4709-8749-5AB3747000EE}">
      <dsp:nvSpPr>
        <dsp:cNvPr id="0" name=""/>
        <dsp:cNvSpPr/>
      </dsp:nvSpPr>
      <dsp:spPr>
        <a:xfrm>
          <a:off x="1265961" y="760250"/>
          <a:ext cx="1045788" cy="522894"/>
        </a:xfrm>
        <a:prstGeom prst="rect">
          <a:avLst/>
        </a:prstGeom>
        <a:solidFill>
          <a:srgbClr val="00206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dirty="0">
              <a:effectLst>
                <a:outerShdw blurRad="38100" dist="38100" dir="2700000" algn="tl">
                  <a:srgbClr val="000000">
                    <a:alpha val="43137"/>
                  </a:srgbClr>
                </a:outerShdw>
              </a:effectLst>
            </a:rPr>
            <a:t>No </a:t>
          </a:r>
        </a:p>
      </dsp:txBody>
      <dsp:txXfrm>
        <a:off x="1265961" y="760250"/>
        <a:ext cx="1045788" cy="5228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4E4BB2-85ED-4A38-8C93-8FCFC905DEBB}">
      <dsp:nvSpPr>
        <dsp:cNvPr id="0" name=""/>
        <dsp:cNvSpPr/>
      </dsp:nvSpPr>
      <dsp:spPr>
        <a:xfrm>
          <a:off x="1075086" y="454"/>
          <a:ext cx="1659130" cy="829565"/>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US" sz="2500" kern="1200" dirty="0">
              <a:effectLst>
                <a:outerShdw blurRad="38100" dist="38100" dir="2700000" algn="tl">
                  <a:srgbClr val="000000">
                    <a:alpha val="43137"/>
                  </a:srgbClr>
                </a:outerShdw>
              </a:effectLst>
            </a:rPr>
            <a:t>Non-renal loss</a:t>
          </a:r>
        </a:p>
      </dsp:txBody>
      <dsp:txXfrm>
        <a:off x="1099383" y="24751"/>
        <a:ext cx="1610536" cy="780971"/>
      </dsp:txXfrm>
    </dsp:sp>
    <dsp:sp modelId="{F547124F-B8DB-4DFC-9113-576669AEB2BC}">
      <dsp:nvSpPr>
        <dsp:cNvPr id="0" name=""/>
        <dsp:cNvSpPr/>
      </dsp:nvSpPr>
      <dsp:spPr>
        <a:xfrm>
          <a:off x="1240999" y="830020"/>
          <a:ext cx="165913" cy="622173"/>
        </a:xfrm>
        <a:custGeom>
          <a:avLst/>
          <a:gdLst/>
          <a:ahLst/>
          <a:cxnLst/>
          <a:rect l="0" t="0" r="0" b="0"/>
          <a:pathLst>
            <a:path>
              <a:moveTo>
                <a:pt x="0" y="0"/>
              </a:moveTo>
              <a:lnTo>
                <a:pt x="0" y="622173"/>
              </a:lnTo>
              <a:lnTo>
                <a:pt x="165913" y="622173"/>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E397F26-5454-4EF4-96E8-C95BEE644322}">
      <dsp:nvSpPr>
        <dsp:cNvPr id="0" name=""/>
        <dsp:cNvSpPr/>
      </dsp:nvSpPr>
      <dsp:spPr>
        <a:xfrm>
          <a:off x="1406912" y="1037411"/>
          <a:ext cx="1327304" cy="829565"/>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a:effectLst>
                <a:outerShdw blurRad="38100" dist="38100" dir="2700000" algn="tl">
                  <a:srgbClr val="000000">
                    <a:alpha val="43137"/>
                  </a:srgbClr>
                </a:outerShdw>
              </a:effectLst>
            </a:rPr>
            <a:t>GIT loss: diarrhea, </a:t>
          </a:r>
          <a:r>
            <a:rPr lang="en-US" sz="1700" kern="1200" dirty="0" err="1">
              <a:effectLst>
                <a:outerShdw blurRad="38100" dist="38100" dir="2700000" algn="tl">
                  <a:srgbClr val="000000">
                    <a:alpha val="43137"/>
                  </a:srgbClr>
                </a:outerShdw>
              </a:effectLst>
            </a:rPr>
            <a:t>vomting</a:t>
          </a:r>
          <a:endParaRPr lang="en-US" sz="1700" kern="1200" dirty="0">
            <a:effectLst>
              <a:outerShdw blurRad="38100" dist="38100" dir="2700000" algn="tl">
                <a:srgbClr val="000000">
                  <a:alpha val="43137"/>
                </a:srgbClr>
              </a:outerShdw>
            </a:effectLst>
          </a:endParaRPr>
        </a:p>
      </dsp:txBody>
      <dsp:txXfrm>
        <a:off x="1431209" y="1061708"/>
        <a:ext cx="1278710" cy="780971"/>
      </dsp:txXfrm>
    </dsp:sp>
    <dsp:sp modelId="{CADB0B14-FBE7-4F7B-895F-0409861A7797}">
      <dsp:nvSpPr>
        <dsp:cNvPr id="0" name=""/>
        <dsp:cNvSpPr/>
      </dsp:nvSpPr>
      <dsp:spPr>
        <a:xfrm>
          <a:off x="1240999" y="830020"/>
          <a:ext cx="165913" cy="1659130"/>
        </a:xfrm>
        <a:custGeom>
          <a:avLst/>
          <a:gdLst/>
          <a:ahLst/>
          <a:cxnLst/>
          <a:rect l="0" t="0" r="0" b="0"/>
          <a:pathLst>
            <a:path>
              <a:moveTo>
                <a:pt x="0" y="0"/>
              </a:moveTo>
              <a:lnTo>
                <a:pt x="0" y="1659130"/>
              </a:lnTo>
              <a:lnTo>
                <a:pt x="165913" y="165913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5DD3A1-E78A-48D7-A164-10DB896A877D}">
      <dsp:nvSpPr>
        <dsp:cNvPr id="0" name=""/>
        <dsp:cNvSpPr/>
      </dsp:nvSpPr>
      <dsp:spPr>
        <a:xfrm>
          <a:off x="1406912" y="2074367"/>
          <a:ext cx="1327304" cy="829565"/>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a:effectLst>
                <a:outerShdw blurRad="38100" dist="38100" dir="2700000" algn="tl">
                  <a:srgbClr val="000000">
                    <a:alpha val="43137"/>
                  </a:srgbClr>
                </a:outerShdw>
              </a:effectLst>
            </a:rPr>
            <a:t>Skin loss: CF, burn</a:t>
          </a:r>
        </a:p>
      </dsp:txBody>
      <dsp:txXfrm>
        <a:off x="1431209" y="2098664"/>
        <a:ext cx="1278710" cy="780971"/>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BE4A58-1DE1-48B3-9F4E-1F130B487B19}">
      <dsp:nvSpPr>
        <dsp:cNvPr id="0" name=""/>
        <dsp:cNvSpPr/>
      </dsp:nvSpPr>
      <dsp:spPr>
        <a:xfrm>
          <a:off x="1156154" y="540635"/>
          <a:ext cx="632702" cy="219615"/>
        </a:xfrm>
        <a:custGeom>
          <a:avLst/>
          <a:gdLst/>
          <a:ahLst/>
          <a:cxnLst/>
          <a:rect l="0" t="0" r="0" b="0"/>
          <a:pathLst>
            <a:path>
              <a:moveTo>
                <a:pt x="0" y="0"/>
              </a:moveTo>
              <a:lnTo>
                <a:pt x="0" y="109807"/>
              </a:lnTo>
              <a:lnTo>
                <a:pt x="632702" y="109807"/>
              </a:lnTo>
              <a:lnTo>
                <a:pt x="632702" y="2196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A8754A-D9C5-47AB-9F2A-BD4951932ED3}">
      <dsp:nvSpPr>
        <dsp:cNvPr id="0" name=""/>
        <dsp:cNvSpPr/>
      </dsp:nvSpPr>
      <dsp:spPr>
        <a:xfrm>
          <a:off x="523451" y="540635"/>
          <a:ext cx="632702" cy="219615"/>
        </a:xfrm>
        <a:custGeom>
          <a:avLst/>
          <a:gdLst/>
          <a:ahLst/>
          <a:cxnLst/>
          <a:rect l="0" t="0" r="0" b="0"/>
          <a:pathLst>
            <a:path>
              <a:moveTo>
                <a:pt x="632702" y="0"/>
              </a:moveTo>
              <a:lnTo>
                <a:pt x="632702" y="109807"/>
              </a:lnTo>
              <a:lnTo>
                <a:pt x="0" y="109807"/>
              </a:lnTo>
              <a:lnTo>
                <a:pt x="0" y="2196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61B41E-9012-4A6F-96BA-1643BEDC9344}">
      <dsp:nvSpPr>
        <dsp:cNvPr id="0" name=""/>
        <dsp:cNvSpPr/>
      </dsp:nvSpPr>
      <dsp:spPr>
        <a:xfrm>
          <a:off x="633259" y="17740"/>
          <a:ext cx="1045788" cy="522894"/>
        </a:xfrm>
        <a:prstGeom prst="rect">
          <a:avLst/>
        </a:prstGeom>
        <a:solidFill>
          <a:srgbClr val="00206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dirty="0">
              <a:effectLst>
                <a:outerShdw blurRad="38100" dist="38100" dir="2700000" algn="tl">
                  <a:srgbClr val="000000">
                    <a:alpha val="43137"/>
                  </a:srgbClr>
                </a:outerShdw>
              </a:effectLst>
            </a:rPr>
            <a:t>↓ECF  </a:t>
          </a:r>
        </a:p>
      </dsp:txBody>
      <dsp:txXfrm>
        <a:off x="633259" y="17740"/>
        <a:ext cx="1045788" cy="522894"/>
      </dsp:txXfrm>
    </dsp:sp>
    <dsp:sp modelId="{2CB4DF8A-857F-4AA0-81CE-3B585595CC1A}">
      <dsp:nvSpPr>
        <dsp:cNvPr id="0" name=""/>
        <dsp:cNvSpPr/>
      </dsp:nvSpPr>
      <dsp:spPr>
        <a:xfrm>
          <a:off x="557" y="760250"/>
          <a:ext cx="1045788" cy="522894"/>
        </a:xfrm>
        <a:prstGeom prst="rect">
          <a:avLst/>
        </a:prstGeom>
        <a:solidFill>
          <a:srgbClr val="FF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dirty="0">
              <a:effectLst>
                <a:outerShdw blurRad="38100" dist="38100" dir="2700000" algn="tl">
                  <a:srgbClr val="000000">
                    <a:alpha val="43137"/>
                  </a:srgbClr>
                </a:outerShdw>
              </a:effectLst>
            </a:rPr>
            <a:t>yes</a:t>
          </a:r>
        </a:p>
      </dsp:txBody>
      <dsp:txXfrm>
        <a:off x="557" y="760250"/>
        <a:ext cx="1045788" cy="522894"/>
      </dsp:txXfrm>
    </dsp:sp>
    <dsp:sp modelId="{3BF600CA-F04C-4709-8749-5AB3747000EE}">
      <dsp:nvSpPr>
        <dsp:cNvPr id="0" name=""/>
        <dsp:cNvSpPr/>
      </dsp:nvSpPr>
      <dsp:spPr>
        <a:xfrm>
          <a:off x="1265961" y="760250"/>
          <a:ext cx="1045788" cy="522894"/>
        </a:xfrm>
        <a:prstGeom prst="rect">
          <a:avLst/>
        </a:prstGeom>
        <a:solidFill>
          <a:srgbClr val="00206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dirty="0">
              <a:effectLst>
                <a:outerShdw blurRad="38100" dist="38100" dir="2700000" algn="tl">
                  <a:srgbClr val="000000">
                    <a:alpha val="43137"/>
                  </a:srgbClr>
                </a:outerShdw>
              </a:effectLst>
            </a:rPr>
            <a:t>No </a:t>
          </a:r>
        </a:p>
      </dsp:txBody>
      <dsp:txXfrm>
        <a:off x="1265961" y="760250"/>
        <a:ext cx="1045788" cy="522894"/>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BE4A58-1DE1-48B3-9F4E-1F130B487B19}">
      <dsp:nvSpPr>
        <dsp:cNvPr id="0" name=""/>
        <dsp:cNvSpPr/>
      </dsp:nvSpPr>
      <dsp:spPr>
        <a:xfrm>
          <a:off x="1156154" y="540635"/>
          <a:ext cx="632702" cy="219615"/>
        </a:xfrm>
        <a:custGeom>
          <a:avLst/>
          <a:gdLst/>
          <a:ahLst/>
          <a:cxnLst/>
          <a:rect l="0" t="0" r="0" b="0"/>
          <a:pathLst>
            <a:path>
              <a:moveTo>
                <a:pt x="0" y="0"/>
              </a:moveTo>
              <a:lnTo>
                <a:pt x="0" y="109807"/>
              </a:lnTo>
              <a:lnTo>
                <a:pt x="632702" y="109807"/>
              </a:lnTo>
              <a:lnTo>
                <a:pt x="632702" y="2196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A8754A-D9C5-47AB-9F2A-BD4951932ED3}">
      <dsp:nvSpPr>
        <dsp:cNvPr id="0" name=""/>
        <dsp:cNvSpPr/>
      </dsp:nvSpPr>
      <dsp:spPr>
        <a:xfrm>
          <a:off x="523451" y="540635"/>
          <a:ext cx="632702" cy="219615"/>
        </a:xfrm>
        <a:custGeom>
          <a:avLst/>
          <a:gdLst/>
          <a:ahLst/>
          <a:cxnLst/>
          <a:rect l="0" t="0" r="0" b="0"/>
          <a:pathLst>
            <a:path>
              <a:moveTo>
                <a:pt x="632702" y="0"/>
              </a:moveTo>
              <a:lnTo>
                <a:pt x="632702" y="109807"/>
              </a:lnTo>
              <a:lnTo>
                <a:pt x="0" y="109807"/>
              </a:lnTo>
              <a:lnTo>
                <a:pt x="0" y="2196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61B41E-9012-4A6F-96BA-1643BEDC9344}">
      <dsp:nvSpPr>
        <dsp:cNvPr id="0" name=""/>
        <dsp:cNvSpPr/>
      </dsp:nvSpPr>
      <dsp:spPr>
        <a:xfrm>
          <a:off x="633259" y="17740"/>
          <a:ext cx="1045788" cy="522894"/>
        </a:xfrm>
        <a:prstGeom prst="rect">
          <a:avLst/>
        </a:prstGeom>
        <a:solidFill>
          <a:srgbClr val="00206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effectLst>
                <a:outerShdw blurRad="38100" dist="38100" dir="2700000" algn="tl">
                  <a:srgbClr val="000000">
                    <a:alpha val="43137"/>
                  </a:srgbClr>
                </a:outerShdw>
              </a:effectLst>
            </a:rPr>
            <a:t>Severe </a:t>
          </a:r>
        </a:p>
      </dsp:txBody>
      <dsp:txXfrm>
        <a:off x="633259" y="17740"/>
        <a:ext cx="1045788" cy="522894"/>
      </dsp:txXfrm>
    </dsp:sp>
    <dsp:sp modelId="{2CB4DF8A-857F-4AA0-81CE-3B585595CC1A}">
      <dsp:nvSpPr>
        <dsp:cNvPr id="0" name=""/>
        <dsp:cNvSpPr/>
      </dsp:nvSpPr>
      <dsp:spPr>
        <a:xfrm>
          <a:off x="557" y="760250"/>
          <a:ext cx="1045788" cy="522894"/>
        </a:xfrm>
        <a:prstGeom prst="rect">
          <a:avLst/>
        </a:prstGeom>
        <a:solidFill>
          <a:srgbClr val="FF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effectLst>
                <a:outerShdw blurRad="38100" dist="38100" dir="2700000" algn="tl">
                  <a:srgbClr val="000000">
                    <a:alpha val="43137"/>
                  </a:srgbClr>
                </a:outerShdw>
              </a:effectLst>
            </a:rPr>
            <a:t>yes</a:t>
          </a:r>
        </a:p>
      </dsp:txBody>
      <dsp:txXfrm>
        <a:off x="557" y="760250"/>
        <a:ext cx="1045788" cy="522894"/>
      </dsp:txXfrm>
    </dsp:sp>
    <dsp:sp modelId="{3BF600CA-F04C-4709-8749-5AB3747000EE}">
      <dsp:nvSpPr>
        <dsp:cNvPr id="0" name=""/>
        <dsp:cNvSpPr/>
      </dsp:nvSpPr>
      <dsp:spPr>
        <a:xfrm>
          <a:off x="1265961" y="760250"/>
          <a:ext cx="1045788" cy="522894"/>
        </a:xfrm>
        <a:prstGeom prst="rect">
          <a:avLst/>
        </a:prstGeom>
        <a:solidFill>
          <a:srgbClr val="00206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effectLst>
                <a:outerShdw blurRad="38100" dist="38100" dir="2700000" algn="tl">
                  <a:srgbClr val="000000">
                    <a:alpha val="43137"/>
                  </a:srgbClr>
                </a:outerShdw>
              </a:effectLst>
            </a:rPr>
            <a:t>No </a:t>
          </a:r>
        </a:p>
      </dsp:txBody>
      <dsp:txXfrm>
        <a:off x="1265961" y="760250"/>
        <a:ext cx="1045788" cy="522894"/>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BE4A58-1DE1-48B3-9F4E-1F130B487B19}">
      <dsp:nvSpPr>
        <dsp:cNvPr id="0" name=""/>
        <dsp:cNvSpPr/>
      </dsp:nvSpPr>
      <dsp:spPr>
        <a:xfrm>
          <a:off x="1156154" y="540635"/>
          <a:ext cx="632702" cy="219615"/>
        </a:xfrm>
        <a:custGeom>
          <a:avLst/>
          <a:gdLst/>
          <a:ahLst/>
          <a:cxnLst/>
          <a:rect l="0" t="0" r="0" b="0"/>
          <a:pathLst>
            <a:path>
              <a:moveTo>
                <a:pt x="0" y="0"/>
              </a:moveTo>
              <a:lnTo>
                <a:pt x="0" y="109807"/>
              </a:lnTo>
              <a:lnTo>
                <a:pt x="632702" y="109807"/>
              </a:lnTo>
              <a:lnTo>
                <a:pt x="632702" y="2196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A8754A-D9C5-47AB-9F2A-BD4951932ED3}">
      <dsp:nvSpPr>
        <dsp:cNvPr id="0" name=""/>
        <dsp:cNvSpPr/>
      </dsp:nvSpPr>
      <dsp:spPr>
        <a:xfrm>
          <a:off x="523451" y="540635"/>
          <a:ext cx="632702" cy="219615"/>
        </a:xfrm>
        <a:custGeom>
          <a:avLst/>
          <a:gdLst/>
          <a:ahLst/>
          <a:cxnLst/>
          <a:rect l="0" t="0" r="0" b="0"/>
          <a:pathLst>
            <a:path>
              <a:moveTo>
                <a:pt x="632702" y="0"/>
              </a:moveTo>
              <a:lnTo>
                <a:pt x="632702" y="109807"/>
              </a:lnTo>
              <a:lnTo>
                <a:pt x="0" y="109807"/>
              </a:lnTo>
              <a:lnTo>
                <a:pt x="0" y="2196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61B41E-9012-4A6F-96BA-1643BEDC9344}">
      <dsp:nvSpPr>
        <dsp:cNvPr id="0" name=""/>
        <dsp:cNvSpPr/>
      </dsp:nvSpPr>
      <dsp:spPr>
        <a:xfrm>
          <a:off x="633259" y="17740"/>
          <a:ext cx="1045788" cy="522894"/>
        </a:xfrm>
        <a:prstGeom prst="rect">
          <a:avLst/>
        </a:prstGeom>
        <a:solidFill>
          <a:srgbClr val="00206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effectLst>
                <a:outerShdw blurRad="38100" dist="38100" dir="2700000" algn="tl">
                  <a:srgbClr val="000000">
                    <a:alpha val="43137"/>
                  </a:srgbClr>
                </a:outerShdw>
              </a:effectLst>
            </a:rPr>
            <a:t>moderate </a:t>
          </a:r>
        </a:p>
      </dsp:txBody>
      <dsp:txXfrm>
        <a:off x="633259" y="17740"/>
        <a:ext cx="1045788" cy="522894"/>
      </dsp:txXfrm>
    </dsp:sp>
    <dsp:sp modelId="{2CB4DF8A-857F-4AA0-81CE-3B585595CC1A}">
      <dsp:nvSpPr>
        <dsp:cNvPr id="0" name=""/>
        <dsp:cNvSpPr/>
      </dsp:nvSpPr>
      <dsp:spPr>
        <a:xfrm>
          <a:off x="557" y="760250"/>
          <a:ext cx="1045788" cy="522894"/>
        </a:xfrm>
        <a:prstGeom prst="rect">
          <a:avLst/>
        </a:prstGeom>
        <a:solidFill>
          <a:srgbClr val="FF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effectLst>
                <a:outerShdw blurRad="38100" dist="38100" dir="2700000" algn="tl">
                  <a:srgbClr val="000000">
                    <a:alpha val="43137"/>
                  </a:srgbClr>
                </a:outerShdw>
              </a:effectLst>
            </a:rPr>
            <a:t>yes</a:t>
          </a:r>
        </a:p>
      </dsp:txBody>
      <dsp:txXfrm>
        <a:off x="557" y="760250"/>
        <a:ext cx="1045788" cy="522894"/>
      </dsp:txXfrm>
    </dsp:sp>
    <dsp:sp modelId="{3BF600CA-F04C-4709-8749-5AB3747000EE}">
      <dsp:nvSpPr>
        <dsp:cNvPr id="0" name=""/>
        <dsp:cNvSpPr/>
      </dsp:nvSpPr>
      <dsp:spPr>
        <a:xfrm>
          <a:off x="1265961" y="760250"/>
          <a:ext cx="1045788" cy="522894"/>
        </a:xfrm>
        <a:prstGeom prst="rect">
          <a:avLst/>
        </a:prstGeom>
        <a:solidFill>
          <a:srgbClr val="00206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effectLst>
                <a:outerShdw blurRad="38100" dist="38100" dir="2700000" algn="tl">
                  <a:srgbClr val="000000">
                    <a:alpha val="43137"/>
                  </a:srgbClr>
                </a:outerShdw>
              </a:effectLst>
            </a:rPr>
            <a:t>No</a:t>
          </a:r>
          <a:r>
            <a:rPr lang="en-US" sz="2000" kern="1200" dirty="0">
              <a:effectLst>
                <a:outerShdw blurRad="38100" dist="38100" dir="2700000" algn="tl">
                  <a:srgbClr val="000000">
                    <a:alpha val="43137"/>
                  </a:srgbClr>
                </a:outerShdw>
              </a:effectLst>
            </a:rPr>
            <a:t> </a:t>
          </a:r>
        </a:p>
      </dsp:txBody>
      <dsp:txXfrm>
        <a:off x="1265961" y="760250"/>
        <a:ext cx="1045788" cy="522894"/>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BE4A58-1DE1-48B3-9F4E-1F130B487B19}">
      <dsp:nvSpPr>
        <dsp:cNvPr id="0" name=""/>
        <dsp:cNvSpPr/>
      </dsp:nvSpPr>
      <dsp:spPr>
        <a:xfrm>
          <a:off x="1156154" y="540635"/>
          <a:ext cx="632702" cy="219615"/>
        </a:xfrm>
        <a:custGeom>
          <a:avLst/>
          <a:gdLst/>
          <a:ahLst/>
          <a:cxnLst/>
          <a:rect l="0" t="0" r="0" b="0"/>
          <a:pathLst>
            <a:path>
              <a:moveTo>
                <a:pt x="0" y="0"/>
              </a:moveTo>
              <a:lnTo>
                <a:pt x="0" y="109807"/>
              </a:lnTo>
              <a:lnTo>
                <a:pt x="632702" y="109807"/>
              </a:lnTo>
              <a:lnTo>
                <a:pt x="632702" y="2196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A8754A-D9C5-47AB-9F2A-BD4951932ED3}">
      <dsp:nvSpPr>
        <dsp:cNvPr id="0" name=""/>
        <dsp:cNvSpPr/>
      </dsp:nvSpPr>
      <dsp:spPr>
        <a:xfrm>
          <a:off x="523451" y="540635"/>
          <a:ext cx="632702" cy="219615"/>
        </a:xfrm>
        <a:custGeom>
          <a:avLst/>
          <a:gdLst/>
          <a:ahLst/>
          <a:cxnLst/>
          <a:rect l="0" t="0" r="0" b="0"/>
          <a:pathLst>
            <a:path>
              <a:moveTo>
                <a:pt x="632702" y="0"/>
              </a:moveTo>
              <a:lnTo>
                <a:pt x="632702" y="109807"/>
              </a:lnTo>
              <a:lnTo>
                <a:pt x="0" y="109807"/>
              </a:lnTo>
              <a:lnTo>
                <a:pt x="0" y="2196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61B41E-9012-4A6F-96BA-1643BEDC9344}">
      <dsp:nvSpPr>
        <dsp:cNvPr id="0" name=""/>
        <dsp:cNvSpPr/>
      </dsp:nvSpPr>
      <dsp:spPr>
        <a:xfrm>
          <a:off x="633259" y="17740"/>
          <a:ext cx="1045788" cy="522894"/>
        </a:xfrm>
        <a:prstGeom prst="rect">
          <a:avLst/>
        </a:prstGeom>
        <a:solidFill>
          <a:srgbClr val="00206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dirty="0">
              <a:effectLst>
                <a:outerShdw blurRad="38100" dist="38100" dir="2700000" algn="tl">
                  <a:srgbClr val="000000">
                    <a:alpha val="43137"/>
                  </a:srgbClr>
                </a:outerShdw>
              </a:effectLst>
            </a:rPr>
            <a:t>Acute  </a:t>
          </a:r>
        </a:p>
      </dsp:txBody>
      <dsp:txXfrm>
        <a:off x="633259" y="17740"/>
        <a:ext cx="1045788" cy="522894"/>
      </dsp:txXfrm>
    </dsp:sp>
    <dsp:sp modelId="{2CB4DF8A-857F-4AA0-81CE-3B585595CC1A}">
      <dsp:nvSpPr>
        <dsp:cNvPr id="0" name=""/>
        <dsp:cNvSpPr/>
      </dsp:nvSpPr>
      <dsp:spPr>
        <a:xfrm>
          <a:off x="557" y="760250"/>
          <a:ext cx="1045788" cy="522894"/>
        </a:xfrm>
        <a:prstGeom prst="rect">
          <a:avLst/>
        </a:prstGeom>
        <a:solidFill>
          <a:srgbClr val="FF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dirty="0">
              <a:effectLst>
                <a:outerShdw blurRad="38100" dist="38100" dir="2700000" algn="tl">
                  <a:srgbClr val="000000">
                    <a:alpha val="43137"/>
                  </a:srgbClr>
                </a:outerShdw>
              </a:effectLst>
            </a:rPr>
            <a:t>yes</a:t>
          </a:r>
        </a:p>
      </dsp:txBody>
      <dsp:txXfrm>
        <a:off x="557" y="760250"/>
        <a:ext cx="1045788" cy="522894"/>
      </dsp:txXfrm>
    </dsp:sp>
    <dsp:sp modelId="{3BF600CA-F04C-4709-8749-5AB3747000EE}">
      <dsp:nvSpPr>
        <dsp:cNvPr id="0" name=""/>
        <dsp:cNvSpPr/>
      </dsp:nvSpPr>
      <dsp:spPr>
        <a:xfrm>
          <a:off x="1265961" y="760250"/>
          <a:ext cx="1045788" cy="522894"/>
        </a:xfrm>
        <a:prstGeom prst="rect">
          <a:avLst/>
        </a:prstGeom>
        <a:solidFill>
          <a:srgbClr val="00206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dirty="0">
              <a:effectLst>
                <a:outerShdw blurRad="38100" dist="38100" dir="2700000" algn="tl">
                  <a:srgbClr val="000000">
                    <a:alpha val="43137"/>
                  </a:srgbClr>
                </a:outerShdw>
              </a:effectLst>
            </a:rPr>
            <a:t>No </a:t>
          </a:r>
        </a:p>
      </dsp:txBody>
      <dsp:txXfrm>
        <a:off x="1265961" y="760250"/>
        <a:ext cx="1045788" cy="522894"/>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BE4A58-1DE1-48B3-9F4E-1F130B487B19}">
      <dsp:nvSpPr>
        <dsp:cNvPr id="0" name=""/>
        <dsp:cNvSpPr/>
      </dsp:nvSpPr>
      <dsp:spPr>
        <a:xfrm>
          <a:off x="1156154" y="540635"/>
          <a:ext cx="632702" cy="219615"/>
        </a:xfrm>
        <a:custGeom>
          <a:avLst/>
          <a:gdLst/>
          <a:ahLst/>
          <a:cxnLst/>
          <a:rect l="0" t="0" r="0" b="0"/>
          <a:pathLst>
            <a:path>
              <a:moveTo>
                <a:pt x="0" y="0"/>
              </a:moveTo>
              <a:lnTo>
                <a:pt x="0" y="109807"/>
              </a:lnTo>
              <a:lnTo>
                <a:pt x="632702" y="109807"/>
              </a:lnTo>
              <a:lnTo>
                <a:pt x="632702" y="2196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A8754A-D9C5-47AB-9F2A-BD4951932ED3}">
      <dsp:nvSpPr>
        <dsp:cNvPr id="0" name=""/>
        <dsp:cNvSpPr/>
      </dsp:nvSpPr>
      <dsp:spPr>
        <a:xfrm>
          <a:off x="523451" y="540635"/>
          <a:ext cx="632702" cy="219615"/>
        </a:xfrm>
        <a:custGeom>
          <a:avLst/>
          <a:gdLst/>
          <a:ahLst/>
          <a:cxnLst/>
          <a:rect l="0" t="0" r="0" b="0"/>
          <a:pathLst>
            <a:path>
              <a:moveTo>
                <a:pt x="632702" y="0"/>
              </a:moveTo>
              <a:lnTo>
                <a:pt x="632702" y="109807"/>
              </a:lnTo>
              <a:lnTo>
                <a:pt x="0" y="109807"/>
              </a:lnTo>
              <a:lnTo>
                <a:pt x="0" y="2196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61B41E-9012-4A6F-96BA-1643BEDC9344}">
      <dsp:nvSpPr>
        <dsp:cNvPr id="0" name=""/>
        <dsp:cNvSpPr/>
      </dsp:nvSpPr>
      <dsp:spPr>
        <a:xfrm>
          <a:off x="633259" y="17740"/>
          <a:ext cx="1045788" cy="522894"/>
        </a:xfrm>
        <a:prstGeom prst="rect">
          <a:avLst/>
        </a:prstGeom>
        <a:solidFill>
          <a:srgbClr val="00206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dirty="0">
              <a:effectLst>
                <a:outerShdw blurRad="38100" dist="38100" dir="2700000" algn="tl">
                  <a:srgbClr val="000000">
                    <a:alpha val="43137"/>
                  </a:srgbClr>
                </a:outerShdw>
              </a:effectLst>
            </a:rPr>
            <a:t>↓ECF  </a:t>
          </a:r>
        </a:p>
      </dsp:txBody>
      <dsp:txXfrm>
        <a:off x="633259" y="17740"/>
        <a:ext cx="1045788" cy="522894"/>
      </dsp:txXfrm>
    </dsp:sp>
    <dsp:sp modelId="{2CB4DF8A-857F-4AA0-81CE-3B585595CC1A}">
      <dsp:nvSpPr>
        <dsp:cNvPr id="0" name=""/>
        <dsp:cNvSpPr/>
      </dsp:nvSpPr>
      <dsp:spPr>
        <a:xfrm>
          <a:off x="557" y="760250"/>
          <a:ext cx="1045788" cy="522894"/>
        </a:xfrm>
        <a:prstGeom prst="rect">
          <a:avLst/>
        </a:prstGeom>
        <a:solidFill>
          <a:srgbClr val="FF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dirty="0">
              <a:effectLst>
                <a:outerShdw blurRad="38100" dist="38100" dir="2700000" algn="tl">
                  <a:srgbClr val="000000">
                    <a:alpha val="43137"/>
                  </a:srgbClr>
                </a:outerShdw>
              </a:effectLst>
            </a:rPr>
            <a:t>yes</a:t>
          </a:r>
        </a:p>
      </dsp:txBody>
      <dsp:txXfrm>
        <a:off x="557" y="760250"/>
        <a:ext cx="1045788" cy="522894"/>
      </dsp:txXfrm>
    </dsp:sp>
    <dsp:sp modelId="{3BF600CA-F04C-4709-8749-5AB3747000EE}">
      <dsp:nvSpPr>
        <dsp:cNvPr id="0" name=""/>
        <dsp:cNvSpPr/>
      </dsp:nvSpPr>
      <dsp:spPr>
        <a:xfrm>
          <a:off x="1265961" y="760250"/>
          <a:ext cx="1045788" cy="522894"/>
        </a:xfrm>
        <a:prstGeom prst="rect">
          <a:avLst/>
        </a:prstGeom>
        <a:solidFill>
          <a:srgbClr val="00206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dirty="0">
              <a:effectLst>
                <a:outerShdw blurRad="38100" dist="38100" dir="2700000" algn="tl">
                  <a:srgbClr val="000000">
                    <a:alpha val="43137"/>
                  </a:srgbClr>
                </a:outerShdw>
              </a:effectLst>
            </a:rPr>
            <a:t>No </a:t>
          </a:r>
        </a:p>
      </dsp:txBody>
      <dsp:txXfrm>
        <a:off x="1265961" y="760250"/>
        <a:ext cx="1045788" cy="522894"/>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BE4A58-1DE1-48B3-9F4E-1F130B487B19}">
      <dsp:nvSpPr>
        <dsp:cNvPr id="0" name=""/>
        <dsp:cNvSpPr/>
      </dsp:nvSpPr>
      <dsp:spPr>
        <a:xfrm>
          <a:off x="1156154" y="540635"/>
          <a:ext cx="632702" cy="219615"/>
        </a:xfrm>
        <a:custGeom>
          <a:avLst/>
          <a:gdLst/>
          <a:ahLst/>
          <a:cxnLst/>
          <a:rect l="0" t="0" r="0" b="0"/>
          <a:pathLst>
            <a:path>
              <a:moveTo>
                <a:pt x="0" y="0"/>
              </a:moveTo>
              <a:lnTo>
                <a:pt x="0" y="109807"/>
              </a:lnTo>
              <a:lnTo>
                <a:pt x="632702" y="109807"/>
              </a:lnTo>
              <a:lnTo>
                <a:pt x="632702" y="2196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A8754A-D9C5-47AB-9F2A-BD4951932ED3}">
      <dsp:nvSpPr>
        <dsp:cNvPr id="0" name=""/>
        <dsp:cNvSpPr/>
      </dsp:nvSpPr>
      <dsp:spPr>
        <a:xfrm>
          <a:off x="523451" y="540635"/>
          <a:ext cx="632702" cy="219615"/>
        </a:xfrm>
        <a:custGeom>
          <a:avLst/>
          <a:gdLst/>
          <a:ahLst/>
          <a:cxnLst/>
          <a:rect l="0" t="0" r="0" b="0"/>
          <a:pathLst>
            <a:path>
              <a:moveTo>
                <a:pt x="632702" y="0"/>
              </a:moveTo>
              <a:lnTo>
                <a:pt x="632702" y="109807"/>
              </a:lnTo>
              <a:lnTo>
                <a:pt x="0" y="109807"/>
              </a:lnTo>
              <a:lnTo>
                <a:pt x="0" y="2196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61B41E-9012-4A6F-96BA-1643BEDC9344}">
      <dsp:nvSpPr>
        <dsp:cNvPr id="0" name=""/>
        <dsp:cNvSpPr/>
      </dsp:nvSpPr>
      <dsp:spPr>
        <a:xfrm>
          <a:off x="633259" y="17740"/>
          <a:ext cx="1045788" cy="522894"/>
        </a:xfrm>
        <a:prstGeom prst="rect">
          <a:avLst/>
        </a:prstGeom>
        <a:solidFill>
          <a:srgbClr val="00206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dirty="0">
              <a:effectLst>
                <a:outerShdw blurRad="38100" dist="38100" dir="2700000" algn="tl">
                  <a:srgbClr val="000000">
                    <a:alpha val="43137"/>
                  </a:srgbClr>
                </a:outerShdw>
              </a:effectLst>
            </a:rPr>
            <a:t>↑ECF  </a:t>
          </a:r>
        </a:p>
      </dsp:txBody>
      <dsp:txXfrm>
        <a:off x="633259" y="17740"/>
        <a:ext cx="1045788" cy="522894"/>
      </dsp:txXfrm>
    </dsp:sp>
    <dsp:sp modelId="{2CB4DF8A-857F-4AA0-81CE-3B585595CC1A}">
      <dsp:nvSpPr>
        <dsp:cNvPr id="0" name=""/>
        <dsp:cNvSpPr/>
      </dsp:nvSpPr>
      <dsp:spPr>
        <a:xfrm>
          <a:off x="557" y="760250"/>
          <a:ext cx="1045788" cy="522894"/>
        </a:xfrm>
        <a:prstGeom prst="rect">
          <a:avLst/>
        </a:prstGeom>
        <a:solidFill>
          <a:srgbClr val="FF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dirty="0">
              <a:effectLst>
                <a:outerShdw blurRad="38100" dist="38100" dir="2700000" algn="tl">
                  <a:srgbClr val="000000">
                    <a:alpha val="43137"/>
                  </a:srgbClr>
                </a:outerShdw>
              </a:effectLst>
            </a:rPr>
            <a:t>yes</a:t>
          </a:r>
        </a:p>
      </dsp:txBody>
      <dsp:txXfrm>
        <a:off x="557" y="760250"/>
        <a:ext cx="1045788" cy="522894"/>
      </dsp:txXfrm>
    </dsp:sp>
    <dsp:sp modelId="{3BF600CA-F04C-4709-8749-5AB3747000EE}">
      <dsp:nvSpPr>
        <dsp:cNvPr id="0" name=""/>
        <dsp:cNvSpPr/>
      </dsp:nvSpPr>
      <dsp:spPr>
        <a:xfrm>
          <a:off x="1265961" y="760250"/>
          <a:ext cx="1045788" cy="522894"/>
        </a:xfrm>
        <a:prstGeom prst="rect">
          <a:avLst/>
        </a:prstGeom>
        <a:solidFill>
          <a:srgbClr val="00206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dirty="0">
              <a:effectLst>
                <a:outerShdw blurRad="38100" dist="38100" dir="2700000" algn="tl">
                  <a:srgbClr val="000000">
                    <a:alpha val="43137"/>
                  </a:srgbClr>
                </a:outerShdw>
              </a:effectLst>
            </a:rPr>
            <a:t>No </a:t>
          </a:r>
        </a:p>
      </dsp:txBody>
      <dsp:txXfrm>
        <a:off x="1265961" y="760250"/>
        <a:ext cx="1045788" cy="522894"/>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BE4A58-1DE1-48B3-9F4E-1F130B487B19}">
      <dsp:nvSpPr>
        <dsp:cNvPr id="0" name=""/>
        <dsp:cNvSpPr/>
      </dsp:nvSpPr>
      <dsp:spPr>
        <a:xfrm>
          <a:off x="1156154" y="540635"/>
          <a:ext cx="632702" cy="219615"/>
        </a:xfrm>
        <a:custGeom>
          <a:avLst/>
          <a:gdLst/>
          <a:ahLst/>
          <a:cxnLst/>
          <a:rect l="0" t="0" r="0" b="0"/>
          <a:pathLst>
            <a:path>
              <a:moveTo>
                <a:pt x="0" y="0"/>
              </a:moveTo>
              <a:lnTo>
                <a:pt x="0" y="109807"/>
              </a:lnTo>
              <a:lnTo>
                <a:pt x="632702" y="109807"/>
              </a:lnTo>
              <a:lnTo>
                <a:pt x="632702" y="2196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A8754A-D9C5-47AB-9F2A-BD4951932ED3}">
      <dsp:nvSpPr>
        <dsp:cNvPr id="0" name=""/>
        <dsp:cNvSpPr/>
      </dsp:nvSpPr>
      <dsp:spPr>
        <a:xfrm>
          <a:off x="523451" y="540635"/>
          <a:ext cx="632702" cy="219615"/>
        </a:xfrm>
        <a:custGeom>
          <a:avLst/>
          <a:gdLst/>
          <a:ahLst/>
          <a:cxnLst/>
          <a:rect l="0" t="0" r="0" b="0"/>
          <a:pathLst>
            <a:path>
              <a:moveTo>
                <a:pt x="632702" y="0"/>
              </a:moveTo>
              <a:lnTo>
                <a:pt x="632702" y="109807"/>
              </a:lnTo>
              <a:lnTo>
                <a:pt x="0" y="109807"/>
              </a:lnTo>
              <a:lnTo>
                <a:pt x="0" y="2196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61B41E-9012-4A6F-96BA-1643BEDC9344}">
      <dsp:nvSpPr>
        <dsp:cNvPr id="0" name=""/>
        <dsp:cNvSpPr/>
      </dsp:nvSpPr>
      <dsp:spPr>
        <a:xfrm>
          <a:off x="633259" y="17740"/>
          <a:ext cx="1045788" cy="522894"/>
        </a:xfrm>
        <a:prstGeom prst="rect">
          <a:avLst/>
        </a:prstGeom>
        <a:solidFill>
          <a:srgbClr val="00206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effectLst>
                <a:outerShdw blurRad="38100" dist="38100" dir="2700000" algn="tl">
                  <a:srgbClr val="000000">
                    <a:alpha val="43137"/>
                  </a:srgbClr>
                </a:outerShdw>
              </a:effectLst>
            </a:rPr>
            <a:t>Severe </a:t>
          </a:r>
        </a:p>
      </dsp:txBody>
      <dsp:txXfrm>
        <a:off x="633259" y="17740"/>
        <a:ext cx="1045788" cy="522894"/>
      </dsp:txXfrm>
    </dsp:sp>
    <dsp:sp modelId="{2CB4DF8A-857F-4AA0-81CE-3B585595CC1A}">
      <dsp:nvSpPr>
        <dsp:cNvPr id="0" name=""/>
        <dsp:cNvSpPr/>
      </dsp:nvSpPr>
      <dsp:spPr>
        <a:xfrm>
          <a:off x="557" y="760250"/>
          <a:ext cx="1045788" cy="522894"/>
        </a:xfrm>
        <a:prstGeom prst="rect">
          <a:avLst/>
        </a:prstGeom>
        <a:solidFill>
          <a:srgbClr val="FF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effectLst>
                <a:outerShdw blurRad="38100" dist="38100" dir="2700000" algn="tl">
                  <a:srgbClr val="000000">
                    <a:alpha val="43137"/>
                  </a:srgbClr>
                </a:outerShdw>
              </a:effectLst>
            </a:rPr>
            <a:t>yes</a:t>
          </a:r>
        </a:p>
      </dsp:txBody>
      <dsp:txXfrm>
        <a:off x="557" y="760250"/>
        <a:ext cx="1045788" cy="522894"/>
      </dsp:txXfrm>
    </dsp:sp>
    <dsp:sp modelId="{3BF600CA-F04C-4709-8749-5AB3747000EE}">
      <dsp:nvSpPr>
        <dsp:cNvPr id="0" name=""/>
        <dsp:cNvSpPr/>
      </dsp:nvSpPr>
      <dsp:spPr>
        <a:xfrm>
          <a:off x="1265961" y="760250"/>
          <a:ext cx="1045788" cy="522894"/>
        </a:xfrm>
        <a:prstGeom prst="rect">
          <a:avLst/>
        </a:prstGeom>
        <a:solidFill>
          <a:srgbClr val="00206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effectLst>
                <a:outerShdw blurRad="38100" dist="38100" dir="2700000" algn="tl">
                  <a:srgbClr val="000000">
                    <a:alpha val="43137"/>
                  </a:srgbClr>
                </a:outerShdw>
              </a:effectLst>
            </a:rPr>
            <a:t>No </a:t>
          </a:r>
        </a:p>
      </dsp:txBody>
      <dsp:txXfrm>
        <a:off x="1265961" y="760250"/>
        <a:ext cx="1045788" cy="522894"/>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BE4A58-1DE1-48B3-9F4E-1F130B487B19}">
      <dsp:nvSpPr>
        <dsp:cNvPr id="0" name=""/>
        <dsp:cNvSpPr/>
      </dsp:nvSpPr>
      <dsp:spPr>
        <a:xfrm>
          <a:off x="1156154" y="540635"/>
          <a:ext cx="632702" cy="219615"/>
        </a:xfrm>
        <a:custGeom>
          <a:avLst/>
          <a:gdLst/>
          <a:ahLst/>
          <a:cxnLst/>
          <a:rect l="0" t="0" r="0" b="0"/>
          <a:pathLst>
            <a:path>
              <a:moveTo>
                <a:pt x="0" y="0"/>
              </a:moveTo>
              <a:lnTo>
                <a:pt x="0" y="109807"/>
              </a:lnTo>
              <a:lnTo>
                <a:pt x="632702" y="109807"/>
              </a:lnTo>
              <a:lnTo>
                <a:pt x="632702" y="2196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A8754A-D9C5-47AB-9F2A-BD4951932ED3}">
      <dsp:nvSpPr>
        <dsp:cNvPr id="0" name=""/>
        <dsp:cNvSpPr/>
      </dsp:nvSpPr>
      <dsp:spPr>
        <a:xfrm>
          <a:off x="523451" y="540635"/>
          <a:ext cx="632702" cy="219615"/>
        </a:xfrm>
        <a:custGeom>
          <a:avLst/>
          <a:gdLst/>
          <a:ahLst/>
          <a:cxnLst/>
          <a:rect l="0" t="0" r="0" b="0"/>
          <a:pathLst>
            <a:path>
              <a:moveTo>
                <a:pt x="632702" y="0"/>
              </a:moveTo>
              <a:lnTo>
                <a:pt x="632702" y="109807"/>
              </a:lnTo>
              <a:lnTo>
                <a:pt x="0" y="109807"/>
              </a:lnTo>
              <a:lnTo>
                <a:pt x="0" y="2196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61B41E-9012-4A6F-96BA-1643BEDC9344}">
      <dsp:nvSpPr>
        <dsp:cNvPr id="0" name=""/>
        <dsp:cNvSpPr/>
      </dsp:nvSpPr>
      <dsp:spPr>
        <a:xfrm>
          <a:off x="633259" y="17740"/>
          <a:ext cx="1045788" cy="522894"/>
        </a:xfrm>
        <a:prstGeom prst="rect">
          <a:avLst/>
        </a:prstGeom>
        <a:solidFill>
          <a:srgbClr val="00206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effectLst>
                <a:outerShdw blurRad="38100" dist="38100" dir="2700000" algn="tl">
                  <a:srgbClr val="000000">
                    <a:alpha val="43137"/>
                  </a:srgbClr>
                </a:outerShdw>
              </a:effectLst>
            </a:rPr>
            <a:t>moderate </a:t>
          </a:r>
        </a:p>
      </dsp:txBody>
      <dsp:txXfrm>
        <a:off x="633259" y="17740"/>
        <a:ext cx="1045788" cy="522894"/>
      </dsp:txXfrm>
    </dsp:sp>
    <dsp:sp modelId="{2CB4DF8A-857F-4AA0-81CE-3B585595CC1A}">
      <dsp:nvSpPr>
        <dsp:cNvPr id="0" name=""/>
        <dsp:cNvSpPr/>
      </dsp:nvSpPr>
      <dsp:spPr>
        <a:xfrm>
          <a:off x="557" y="760250"/>
          <a:ext cx="1045788" cy="522894"/>
        </a:xfrm>
        <a:prstGeom prst="rect">
          <a:avLst/>
        </a:prstGeom>
        <a:solidFill>
          <a:srgbClr val="FF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effectLst>
                <a:outerShdw blurRad="38100" dist="38100" dir="2700000" algn="tl">
                  <a:srgbClr val="000000">
                    <a:alpha val="43137"/>
                  </a:srgbClr>
                </a:outerShdw>
              </a:effectLst>
            </a:rPr>
            <a:t>yes</a:t>
          </a:r>
        </a:p>
      </dsp:txBody>
      <dsp:txXfrm>
        <a:off x="557" y="760250"/>
        <a:ext cx="1045788" cy="522894"/>
      </dsp:txXfrm>
    </dsp:sp>
    <dsp:sp modelId="{3BF600CA-F04C-4709-8749-5AB3747000EE}">
      <dsp:nvSpPr>
        <dsp:cNvPr id="0" name=""/>
        <dsp:cNvSpPr/>
      </dsp:nvSpPr>
      <dsp:spPr>
        <a:xfrm>
          <a:off x="1265961" y="760250"/>
          <a:ext cx="1045788" cy="522894"/>
        </a:xfrm>
        <a:prstGeom prst="rect">
          <a:avLst/>
        </a:prstGeom>
        <a:solidFill>
          <a:srgbClr val="00206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effectLst>
                <a:outerShdw blurRad="38100" dist="38100" dir="2700000" algn="tl">
                  <a:srgbClr val="000000">
                    <a:alpha val="43137"/>
                  </a:srgbClr>
                </a:outerShdw>
              </a:effectLst>
            </a:rPr>
            <a:t>No</a:t>
          </a:r>
          <a:r>
            <a:rPr lang="en-US" sz="2000" kern="1200" dirty="0">
              <a:effectLst>
                <a:outerShdw blurRad="38100" dist="38100" dir="2700000" algn="tl">
                  <a:srgbClr val="000000">
                    <a:alpha val="43137"/>
                  </a:srgbClr>
                </a:outerShdw>
              </a:effectLst>
            </a:rPr>
            <a:t> </a:t>
          </a:r>
        </a:p>
      </dsp:txBody>
      <dsp:txXfrm>
        <a:off x="1265961" y="760250"/>
        <a:ext cx="1045788" cy="522894"/>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BE4A58-1DE1-48B3-9F4E-1F130B487B19}">
      <dsp:nvSpPr>
        <dsp:cNvPr id="0" name=""/>
        <dsp:cNvSpPr/>
      </dsp:nvSpPr>
      <dsp:spPr>
        <a:xfrm>
          <a:off x="1156154" y="540635"/>
          <a:ext cx="632702" cy="219615"/>
        </a:xfrm>
        <a:custGeom>
          <a:avLst/>
          <a:gdLst/>
          <a:ahLst/>
          <a:cxnLst/>
          <a:rect l="0" t="0" r="0" b="0"/>
          <a:pathLst>
            <a:path>
              <a:moveTo>
                <a:pt x="0" y="0"/>
              </a:moveTo>
              <a:lnTo>
                <a:pt x="0" y="109807"/>
              </a:lnTo>
              <a:lnTo>
                <a:pt x="632702" y="109807"/>
              </a:lnTo>
              <a:lnTo>
                <a:pt x="632702" y="2196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A8754A-D9C5-47AB-9F2A-BD4951932ED3}">
      <dsp:nvSpPr>
        <dsp:cNvPr id="0" name=""/>
        <dsp:cNvSpPr/>
      </dsp:nvSpPr>
      <dsp:spPr>
        <a:xfrm>
          <a:off x="523451" y="540635"/>
          <a:ext cx="632702" cy="219615"/>
        </a:xfrm>
        <a:custGeom>
          <a:avLst/>
          <a:gdLst/>
          <a:ahLst/>
          <a:cxnLst/>
          <a:rect l="0" t="0" r="0" b="0"/>
          <a:pathLst>
            <a:path>
              <a:moveTo>
                <a:pt x="632702" y="0"/>
              </a:moveTo>
              <a:lnTo>
                <a:pt x="632702" y="109807"/>
              </a:lnTo>
              <a:lnTo>
                <a:pt x="0" y="109807"/>
              </a:lnTo>
              <a:lnTo>
                <a:pt x="0" y="2196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61B41E-9012-4A6F-96BA-1643BEDC9344}">
      <dsp:nvSpPr>
        <dsp:cNvPr id="0" name=""/>
        <dsp:cNvSpPr/>
      </dsp:nvSpPr>
      <dsp:spPr>
        <a:xfrm>
          <a:off x="633259" y="17740"/>
          <a:ext cx="1045788" cy="522894"/>
        </a:xfrm>
        <a:prstGeom prst="rect">
          <a:avLst/>
        </a:prstGeom>
        <a:solidFill>
          <a:srgbClr val="00206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dirty="0">
              <a:effectLst>
                <a:outerShdw blurRad="38100" dist="38100" dir="2700000" algn="tl">
                  <a:srgbClr val="000000">
                    <a:alpha val="43137"/>
                  </a:srgbClr>
                </a:outerShdw>
              </a:effectLst>
            </a:rPr>
            <a:t>Acute  </a:t>
          </a:r>
        </a:p>
      </dsp:txBody>
      <dsp:txXfrm>
        <a:off x="633259" y="17740"/>
        <a:ext cx="1045788" cy="522894"/>
      </dsp:txXfrm>
    </dsp:sp>
    <dsp:sp modelId="{2CB4DF8A-857F-4AA0-81CE-3B585595CC1A}">
      <dsp:nvSpPr>
        <dsp:cNvPr id="0" name=""/>
        <dsp:cNvSpPr/>
      </dsp:nvSpPr>
      <dsp:spPr>
        <a:xfrm>
          <a:off x="557" y="760250"/>
          <a:ext cx="1045788" cy="522894"/>
        </a:xfrm>
        <a:prstGeom prst="rect">
          <a:avLst/>
        </a:prstGeom>
        <a:solidFill>
          <a:srgbClr val="FF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dirty="0">
              <a:effectLst>
                <a:outerShdw blurRad="38100" dist="38100" dir="2700000" algn="tl">
                  <a:srgbClr val="000000">
                    <a:alpha val="43137"/>
                  </a:srgbClr>
                </a:outerShdw>
              </a:effectLst>
            </a:rPr>
            <a:t>yes</a:t>
          </a:r>
        </a:p>
      </dsp:txBody>
      <dsp:txXfrm>
        <a:off x="557" y="760250"/>
        <a:ext cx="1045788" cy="522894"/>
      </dsp:txXfrm>
    </dsp:sp>
    <dsp:sp modelId="{3BF600CA-F04C-4709-8749-5AB3747000EE}">
      <dsp:nvSpPr>
        <dsp:cNvPr id="0" name=""/>
        <dsp:cNvSpPr/>
      </dsp:nvSpPr>
      <dsp:spPr>
        <a:xfrm>
          <a:off x="1265961" y="760250"/>
          <a:ext cx="1045788" cy="522894"/>
        </a:xfrm>
        <a:prstGeom prst="rect">
          <a:avLst/>
        </a:prstGeom>
        <a:solidFill>
          <a:srgbClr val="00206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dirty="0">
              <a:effectLst>
                <a:outerShdw blurRad="38100" dist="38100" dir="2700000" algn="tl">
                  <a:srgbClr val="000000">
                    <a:alpha val="43137"/>
                  </a:srgbClr>
                </a:outerShdw>
              </a:effectLst>
            </a:rPr>
            <a:t>No </a:t>
          </a:r>
        </a:p>
      </dsp:txBody>
      <dsp:txXfrm>
        <a:off x="1265961" y="760250"/>
        <a:ext cx="1045788" cy="522894"/>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BE4A58-1DE1-48B3-9F4E-1F130B487B19}">
      <dsp:nvSpPr>
        <dsp:cNvPr id="0" name=""/>
        <dsp:cNvSpPr/>
      </dsp:nvSpPr>
      <dsp:spPr>
        <a:xfrm>
          <a:off x="1156154" y="540635"/>
          <a:ext cx="632702" cy="219615"/>
        </a:xfrm>
        <a:custGeom>
          <a:avLst/>
          <a:gdLst/>
          <a:ahLst/>
          <a:cxnLst/>
          <a:rect l="0" t="0" r="0" b="0"/>
          <a:pathLst>
            <a:path>
              <a:moveTo>
                <a:pt x="0" y="0"/>
              </a:moveTo>
              <a:lnTo>
                <a:pt x="0" y="109807"/>
              </a:lnTo>
              <a:lnTo>
                <a:pt x="632702" y="109807"/>
              </a:lnTo>
              <a:lnTo>
                <a:pt x="632702" y="2196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A8754A-D9C5-47AB-9F2A-BD4951932ED3}">
      <dsp:nvSpPr>
        <dsp:cNvPr id="0" name=""/>
        <dsp:cNvSpPr/>
      </dsp:nvSpPr>
      <dsp:spPr>
        <a:xfrm>
          <a:off x="523451" y="540635"/>
          <a:ext cx="632702" cy="219615"/>
        </a:xfrm>
        <a:custGeom>
          <a:avLst/>
          <a:gdLst/>
          <a:ahLst/>
          <a:cxnLst/>
          <a:rect l="0" t="0" r="0" b="0"/>
          <a:pathLst>
            <a:path>
              <a:moveTo>
                <a:pt x="632702" y="0"/>
              </a:moveTo>
              <a:lnTo>
                <a:pt x="632702" y="109807"/>
              </a:lnTo>
              <a:lnTo>
                <a:pt x="0" y="109807"/>
              </a:lnTo>
              <a:lnTo>
                <a:pt x="0" y="2196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61B41E-9012-4A6F-96BA-1643BEDC9344}">
      <dsp:nvSpPr>
        <dsp:cNvPr id="0" name=""/>
        <dsp:cNvSpPr/>
      </dsp:nvSpPr>
      <dsp:spPr>
        <a:xfrm>
          <a:off x="633259" y="17740"/>
          <a:ext cx="1045788" cy="522894"/>
        </a:xfrm>
        <a:prstGeom prst="rect">
          <a:avLst/>
        </a:prstGeom>
        <a:solidFill>
          <a:srgbClr val="00206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dirty="0">
              <a:effectLst>
                <a:outerShdw blurRad="38100" dist="38100" dir="2700000" algn="tl">
                  <a:srgbClr val="000000">
                    <a:alpha val="43137"/>
                  </a:srgbClr>
                </a:outerShdw>
              </a:effectLst>
            </a:rPr>
            <a:t>↓ECF  </a:t>
          </a:r>
        </a:p>
      </dsp:txBody>
      <dsp:txXfrm>
        <a:off x="633259" y="17740"/>
        <a:ext cx="1045788" cy="522894"/>
      </dsp:txXfrm>
    </dsp:sp>
    <dsp:sp modelId="{2CB4DF8A-857F-4AA0-81CE-3B585595CC1A}">
      <dsp:nvSpPr>
        <dsp:cNvPr id="0" name=""/>
        <dsp:cNvSpPr/>
      </dsp:nvSpPr>
      <dsp:spPr>
        <a:xfrm>
          <a:off x="557" y="760250"/>
          <a:ext cx="1045788" cy="522894"/>
        </a:xfrm>
        <a:prstGeom prst="rect">
          <a:avLst/>
        </a:prstGeom>
        <a:solidFill>
          <a:srgbClr val="FF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dirty="0">
              <a:effectLst>
                <a:outerShdw blurRad="38100" dist="38100" dir="2700000" algn="tl">
                  <a:srgbClr val="000000">
                    <a:alpha val="43137"/>
                  </a:srgbClr>
                </a:outerShdw>
              </a:effectLst>
            </a:rPr>
            <a:t>yes</a:t>
          </a:r>
        </a:p>
      </dsp:txBody>
      <dsp:txXfrm>
        <a:off x="557" y="760250"/>
        <a:ext cx="1045788" cy="522894"/>
      </dsp:txXfrm>
    </dsp:sp>
    <dsp:sp modelId="{3BF600CA-F04C-4709-8749-5AB3747000EE}">
      <dsp:nvSpPr>
        <dsp:cNvPr id="0" name=""/>
        <dsp:cNvSpPr/>
      </dsp:nvSpPr>
      <dsp:spPr>
        <a:xfrm>
          <a:off x="1265961" y="760250"/>
          <a:ext cx="1045788" cy="522894"/>
        </a:xfrm>
        <a:prstGeom prst="rect">
          <a:avLst/>
        </a:prstGeom>
        <a:solidFill>
          <a:srgbClr val="00206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dirty="0">
              <a:effectLst>
                <a:outerShdw blurRad="38100" dist="38100" dir="2700000" algn="tl">
                  <a:srgbClr val="000000">
                    <a:alpha val="43137"/>
                  </a:srgbClr>
                </a:outerShdw>
              </a:effectLst>
            </a:rPr>
            <a:t>No </a:t>
          </a:r>
        </a:p>
      </dsp:txBody>
      <dsp:txXfrm>
        <a:off x="1265961" y="760250"/>
        <a:ext cx="1045788" cy="5228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4E4BB2-85ED-4A38-8C93-8FCFC905DEBB}">
      <dsp:nvSpPr>
        <dsp:cNvPr id="0" name=""/>
        <dsp:cNvSpPr/>
      </dsp:nvSpPr>
      <dsp:spPr>
        <a:xfrm>
          <a:off x="1075086" y="454"/>
          <a:ext cx="1659130" cy="829565"/>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US" sz="2500" kern="1200" dirty="0">
              <a:effectLst>
                <a:outerShdw blurRad="38100" dist="38100" dir="2700000" algn="tl">
                  <a:srgbClr val="000000">
                    <a:alpha val="43137"/>
                  </a:srgbClr>
                </a:outerShdw>
              </a:effectLst>
            </a:rPr>
            <a:t>Non-renal loss</a:t>
          </a:r>
        </a:p>
      </dsp:txBody>
      <dsp:txXfrm>
        <a:off x="1099383" y="24751"/>
        <a:ext cx="1610536" cy="780971"/>
      </dsp:txXfrm>
    </dsp:sp>
    <dsp:sp modelId="{F547124F-B8DB-4DFC-9113-576669AEB2BC}">
      <dsp:nvSpPr>
        <dsp:cNvPr id="0" name=""/>
        <dsp:cNvSpPr/>
      </dsp:nvSpPr>
      <dsp:spPr>
        <a:xfrm>
          <a:off x="1240999" y="830020"/>
          <a:ext cx="165913" cy="622173"/>
        </a:xfrm>
        <a:custGeom>
          <a:avLst/>
          <a:gdLst/>
          <a:ahLst/>
          <a:cxnLst/>
          <a:rect l="0" t="0" r="0" b="0"/>
          <a:pathLst>
            <a:path>
              <a:moveTo>
                <a:pt x="0" y="0"/>
              </a:moveTo>
              <a:lnTo>
                <a:pt x="0" y="622173"/>
              </a:lnTo>
              <a:lnTo>
                <a:pt x="165913" y="622173"/>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E397F26-5454-4EF4-96E8-C95BEE644322}">
      <dsp:nvSpPr>
        <dsp:cNvPr id="0" name=""/>
        <dsp:cNvSpPr/>
      </dsp:nvSpPr>
      <dsp:spPr>
        <a:xfrm>
          <a:off x="1406912" y="1037411"/>
          <a:ext cx="1327304" cy="829565"/>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a:effectLst>
                <a:outerShdw blurRad="38100" dist="38100" dir="2700000" algn="tl">
                  <a:srgbClr val="000000">
                    <a:alpha val="43137"/>
                  </a:srgbClr>
                </a:outerShdw>
              </a:effectLst>
            </a:rPr>
            <a:t>GIT loss: diarrhea, </a:t>
          </a:r>
          <a:r>
            <a:rPr lang="en-US" sz="1700" kern="1200" dirty="0" err="1">
              <a:effectLst>
                <a:outerShdw blurRad="38100" dist="38100" dir="2700000" algn="tl">
                  <a:srgbClr val="000000">
                    <a:alpha val="43137"/>
                  </a:srgbClr>
                </a:outerShdw>
              </a:effectLst>
            </a:rPr>
            <a:t>vomting</a:t>
          </a:r>
          <a:endParaRPr lang="en-US" sz="1700" kern="1200" dirty="0">
            <a:effectLst>
              <a:outerShdw blurRad="38100" dist="38100" dir="2700000" algn="tl">
                <a:srgbClr val="000000">
                  <a:alpha val="43137"/>
                </a:srgbClr>
              </a:outerShdw>
            </a:effectLst>
          </a:endParaRPr>
        </a:p>
      </dsp:txBody>
      <dsp:txXfrm>
        <a:off x="1431209" y="1061708"/>
        <a:ext cx="1278710" cy="780971"/>
      </dsp:txXfrm>
    </dsp:sp>
    <dsp:sp modelId="{CADB0B14-FBE7-4F7B-895F-0409861A7797}">
      <dsp:nvSpPr>
        <dsp:cNvPr id="0" name=""/>
        <dsp:cNvSpPr/>
      </dsp:nvSpPr>
      <dsp:spPr>
        <a:xfrm>
          <a:off x="1240999" y="830020"/>
          <a:ext cx="165913" cy="1659130"/>
        </a:xfrm>
        <a:custGeom>
          <a:avLst/>
          <a:gdLst/>
          <a:ahLst/>
          <a:cxnLst/>
          <a:rect l="0" t="0" r="0" b="0"/>
          <a:pathLst>
            <a:path>
              <a:moveTo>
                <a:pt x="0" y="0"/>
              </a:moveTo>
              <a:lnTo>
                <a:pt x="0" y="1659130"/>
              </a:lnTo>
              <a:lnTo>
                <a:pt x="165913" y="165913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5DD3A1-E78A-48D7-A164-10DB896A877D}">
      <dsp:nvSpPr>
        <dsp:cNvPr id="0" name=""/>
        <dsp:cNvSpPr/>
      </dsp:nvSpPr>
      <dsp:spPr>
        <a:xfrm>
          <a:off x="1406912" y="2074367"/>
          <a:ext cx="1327304" cy="829565"/>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a:effectLst>
                <a:outerShdw blurRad="38100" dist="38100" dir="2700000" algn="tl">
                  <a:srgbClr val="000000">
                    <a:alpha val="43137"/>
                  </a:srgbClr>
                </a:outerShdw>
              </a:effectLst>
            </a:rPr>
            <a:t>Skin loss: CF, burn</a:t>
          </a:r>
        </a:p>
      </dsp:txBody>
      <dsp:txXfrm>
        <a:off x="1431209" y="2098664"/>
        <a:ext cx="1278710" cy="780971"/>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BE4A58-1DE1-48B3-9F4E-1F130B487B19}">
      <dsp:nvSpPr>
        <dsp:cNvPr id="0" name=""/>
        <dsp:cNvSpPr/>
      </dsp:nvSpPr>
      <dsp:spPr>
        <a:xfrm>
          <a:off x="1156154" y="540635"/>
          <a:ext cx="632702" cy="219615"/>
        </a:xfrm>
        <a:custGeom>
          <a:avLst/>
          <a:gdLst/>
          <a:ahLst/>
          <a:cxnLst/>
          <a:rect l="0" t="0" r="0" b="0"/>
          <a:pathLst>
            <a:path>
              <a:moveTo>
                <a:pt x="0" y="0"/>
              </a:moveTo>
              <a:lnTo>
                <a:pt x="0" y="109807"/>
              </a:lnTo>
              <a:lnTo>
                <a:pt x="632702" y="109807"/>
              </a:lnTo>
              <a:lnTo>
                <a:pt x="632702" y="2196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A8754A-D9C5-47AB-9F2A-BD4951932ED3}">
      <dsp:nvSpPr>
        <dsp:cNvPr id="0" name=""/>
        <dsp:cNvSpPr/>
      </dsp:nvSpPr>
      <dsp:spPr>
        <a:xfrm>
          <a:off x="523451" y="540635"/>
          <a:ext cx="632702" cy="219615"/>
        </a:xfrm>
        <a:custGeom>
          <a:avLst/>
          <a:gdLst/>
          <a:ahLst/>
          <a:cxnLst/>
          <a:rect l="0" t="0" r="0" b="0"/>
          <a:pathLst>
            <a:path>
              <a:moveTo>
                <a:pt x="632702" y="0"/>
              </a:moveTo>
              <a:lnTo>
                <a:pt x="632702" y="109807"/>
              </a:lnTo>
              <a:lnTo>
                <a:pt x="0" y="109807"/>
              </a:lnTo>
              <a:lnTo>
                <a:pt x="0" y="2196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61B41E-9012-4A6F-96BA-1643BEDC9344}">
      <dsp:nvSpPr>
        <dsp:cNvPr id="0" name=""/>
        <dsp:cNvSpPr/>
      </dsp:nvSpPr>
      <dsp:spPr>
        <a:xfrm>
          <a:off x="633259" y="17740"/>
          <a:ext cx="1045788" cy="522894"/>
        </a:xfrm>
        <a:prstGeom prst="rect">
          <a:avLst/>
        </a:prstGeom>
        <a:solidFill>
          <a:srgbClr val="00206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dirty="0">
              <a:effectLst>
                <a:outerShdw blurRad="38100" dist="38100" dir="2700000" algn="tl">
                  <a:srgbClr val="000000">
                    <a:alpha val="43137"/>
                  </a:srgbClr>
                </a:outerShdw>
              </a:effectLst>
            </a:rPr>
            <a:t>↑ECF  </a:t>
          </a:r>
        </a:p>
      </dsp:txBody>
      <dsp:txXfrm>
        <a:off x="633259" y="17740"/>
        <a:ext cx="1045788" cy="522894"/>
      </dsp:txXfrm>
    </dsp:sp>
    <dsp:sp modelId="{2CB4DF8A-857F-4AA0-81CE-3B585595CC1A}">
      <dsp:nvSpPr>
        <dsp:cNvPr id="0" name=""/>
        <dsp:cNvSpPr/>
      </dsp:nvSpPr>
      <dsp:spPr>
        <a:xfrm>
          <a:off x="557" y="760250"/>
          <a:ext cx="1045788" cy="522894"/>
        </a:xfrm>
        <a:prstGeom prst="rect">
          <a:avLst/>
        </a:prstGeom>
        <a:solidFill>
          <a:srgbClr val="FF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dirty="0">
              <a:effectLst>
                <a:outerShdw blurRad="38100" dist="38100" dir="2700000" algn="tl">
                  <a:srgbClr val="000000">
                    <a:alpha val="43137"/>
                  </a:srgbClr>
                </a:outerShdw>
              </a:effectLst>
            </a:rPr>
            <a:t>yes</a:t>
          </a:r>
        </a:p>
      </dsp:txBody>
      <dsp:txXfrm>
        <a:off x="557" y="760250"/>
        <a:ext cx="1045788" cy="522894"/>
      </dsp:txXfrm>
    </dsp:sp>
    <dsp:sp modelId="{3BF600CA-F04C-4709-8749-5AB3747000EE}">
      <dsp:nvSpPr>
        <dsp:cNvPr id="0" name=""/>
        <dsp:cNvSpPr/>
      </dsp:nvSpPr>
      <dsp:spPr>
        <a:xfrm>
          <a:off x="1265961" y="760250"/>
          <a:ext cx="1045788" cy="522894"/>
        </a:xfrm>
        <a:prstGeom prst="rect">
          <a:avLst/>
        </a:prstGeom>
        <a:solidFill>
          <a:srgbClr val="00206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dirty="0">
              <a:effectLst>
                <a:outerShdw blurRad="38100" dist="38100" dir="2700000" algn="tl">
                  <a:srgbClr val="000000">
                    <a:alpha val="43137"/>
                  </a:srgbClr>
                </a:outerShdw>
              </a:effectLst>
            </a:rPr>
            <a:t>No </a:t>
          </a:r>
        </a:p>
      </dsp:txBody>
      <dsp:txXfrm>
        <a:off x="1265961" y="760250"/>
        <a:ext cx="1045788" cy="522894"/>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FE871B-7140-4B28-B340-0C0BD1D54DCF}">
      <dsp:nvSpPr>
        <dsp:cNvPr id="0" name=""/>
        <dsp:cNvSpPr/>
      </dsp:nvSpPr>
      <dsp:spPr>
        <a:xfrm>
          <a:off x="0" y="496232"/>
          <a:ext cx="10515600" cy="81549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Font typeface="+mj-lt"/>
            <a:buNone/>
          </a:pPr>
          <a:r>
            <a:rPr lang="en-US" sz="3400" b="0" i="0" kern="1200" dirty="0">
              <a:solidFill>
                <a:schemeClr val="tx1"/>
              </a:solidFill>
              <a:effectLst>
                <a:outerShdw blurRad="38100" dist="38100" dir="2700000" algn="tl">
                  <a:srgbClr val="000000">
                    <a:alpha val="43137"/>
                  </a:srgbClr>
                </a:outerShdw>
              </a:effectLst>
            </a:rPr>
            <a:t>Minimum correction of 2-3 mmol/L per day</a:t>
          </a:r>
          <a:endParaRPr lang="en-US" sz="3400" kern="1200" dirty="0">
            <a:solidFill>
              <a:schemeClr val="tx1"/>
            </a:solidFill>
            <a:effectLst>
              <a:outerShdw blurRad="38100" dist="38100" dir="2700000" algn="tl">
                <a:srgbClr val="000000">
                  <a:alpha val="43137"/>
                </a:srgbClr>
              </a:outerShdw>
            </a:effectLst>
          </a:endParaRPr>
        </a:p>
      </dsp:txBody>
      <dsp:txXfrm>
        <a:off x="39809" y="536041"/>
        <a:ext cx="10435982" cy="735872"/>
      </dsp:txXfrm>
    </dsp:sp>
    <dsp:sp modelId="{BD0E449F-29DD-48EE-8448-EF88577D5855}">
      <dsp:nvSpPr>
        <dsp:cNvPr id="0" name=""/>
        <dsp:cNvSpPr/>
      </dsp:nvSpPr>
      <dsp:spPr>
        <a:xfrm>
          <a:off x="0" y="1409642"/>
          <a:ext cx="10515600" cy="81549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0" i="0" kern="1200" dirty="0">
              <a:solidFill>
                <a:schemeClr val="tx1"/>
              </a:solidFill>
              <a:effectLst>
                <a:outerShdw blurRad="38100" dist="38100" dir="2700000" algn="tl">
                  <a:srgbClr val="000000">
                    <a:alpha val="43137"/>
                  </a:srgbClr>
                </a:outerShdw>
              </a:effectLst>
            </a:rPr>
            <a:t>Minimum correction of 4-8 mmol/L per day</a:t>
          </a:r>
          <a:endParaRPr lang="en-US" sz="3400" kern="1200" dirty="0">
            <a:solidFill>
              <a:schemeClr val="tx1"/>
            </a:solidFill>
            <a:effectLst>
              <a:outerShdw blurRad="38100" dist="38100" dir="2700000" algn="tl">
                <a:srgbClr val="000000">
                  <a:alpha val="43137"/>
                </a:srgbClr>
              </a:outerShdw>
            </a:effectLst>
          </a:endParaRPr>
        </a:p>
      </dsp:txBody>
      <dsp:txXfrm>
        <a:off x="39809" y="1449451"/>
        <a:ext cx="10435982" cy="735872"/>
      </dsp:txXfrm>
    </dsp:sp>
    <dsp:sp modelId="{1C20F42A-E33C-42E8-A689-01B08E9B0480}">
      <dsp:nvSpPr>
        <dsp:cNvPr id="0" name=""/>
        <dsp:cNvSpPr/>
      </dsp:nvSpPr>
      <dsp:spPr>
        <a:xfrm>
          <a:off x="0" y="2323052"/>
          <a:ext cx="10515600" cy="81549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0" i="0" kern="1200" dirty="0">
              <a:solidFill>
                <a:schemeClr val="tx1"/>
              </a:solidFill>
              <a:effectLst>
                <a:outerShdw blurRad="38100" dist="38100" dir="2700000" algn="tl">
                  <a:srgbClr val="000000">
                    <a:alpha val="43137"/>
                  </a:srgbClr>
                </a:outerShdw>
              </a:effectLst>
            </a:rPr>
            <a:t>Maximum correction of 8 mmol/L in any 24-hour period</a:t>
          </a:r>
          <a:endParaRPr lang="en-US" sz="3400" kern="1200" dirty="0">
            <a:solidFill>
              <a:schemeClr val="tx1"/>
            </a:solidFill>
            <a:effectLst>
              <a:outerShdw blurRad="38100" dist="38100" dir="2700000" algn="tl">
                <a:srgbClr val="000000">
                  <a:alpha val="43137"/>
                </a:srgbClr>
              </a:outerShdw>
            </a:effectLst>
          </a:endParaRPr>
        </a:p>
      </dsp:txBody>
      <dsp:txXfrm>
        <a:off x="39809" y="2362861"/>
        <a:ext cx="10435982" cy="735872"/>
      </dsp:txXfrm>
    </dsp:sp>
    <dsp:sp modelId="{E364E59D-A933-4907-BC54-CBB947DE3190}">
      <dsp:nvSpPr>
        <dsp:cNvPr id="0" name=""/>
        <dsp:cNvSpPr/>
      </dsp:nvSpPr>
      <dsp:spPr>
        <a:xfrm>
          <a:off x="0" y="3236462"/>
          <a:ext cx="10515600" cy="81549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0" i="0" kern="1200" dirty="0">
              <a:solidFill>
                <a:schemeClr val="tx1"/>
              </a:solidFill>
              <a:effectLst>
                <a:outerShdw blurRad="38100" dist="38100" dir="2700000" algn="tl">
                  <a:srgbClr val="000000">
                    <a:alpha val="43137"/>
                  </a:srgbClr>
                </a:outerShdw>
              </a:effectLst>
            </a:rPr>
            <a:t>Maximum correction of 20 mmol/L in any 48-hour period</a:t>
          </a:r>
          <a:endParaRPr lang="en-US" sz="3400" kern="1200" dirty="0">
            <a:solidFill>
              <a:schemeClr val="tx1"/>
            </a:solidFill>
            <a:effectLst>
              <a:outerShdw blurRad="38100" dist="38100" dir="2700000" algn="tl">
                <a:srgbClr val="000000">
                  <a:alpha val="43137"/>
                </a:srgbClr>
              </a:outerShdw>
            </a:effectLst>
          </a:endParaRPr>
        </a:p>
      </dsp:txBody>
      <dsp:txXfrm>
        <a:off x="39809" y="3276271"/>
        <a:ext cx="10435982" cy="735872"/>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55F0F8-78B9-4D98-8B6D-6BE2C65C505A}">
      <dsp:nvSpPr>
        <dsp:cNvPr id="0" name=""/>
        <dsp:cNvSpPr/>
      </dsp:nvSpPr>
      <dsp:spPr>
        <a:xfrm>
          <a:off x="1319" y="547820"/>
          <a:ext cx="1663098" cy="997859"/>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effectLst>
                <a:outerShdw blurRad="38100" dist="38100" dir="2700000" algn="tl">
                  <a:srgbClr val="000000">
                    <a:alpha val="43137"/>
                  </a:srgbClr>
                </a:outerShdw>
              </a:effectLst>
            </a:rPr>
            <a:t>Na&lt;105</a:t>
          </a:r>
        </a:p>
        <a:p>
          <a:pPr marL="0" lvl="0" indent="0" algn="ctr" defTabSz="800100">
            <a:lnSpc>
              <a:spcPct val="90000"/>
            </a:lnSpc>
            <a:spcBef>
              <a:spcPct val="0"/>
            </a:spcBef>
            <a:spcAft>
              <a:spcPct val="35000"/>
            </a:spcAft>
            <a:buNone/>
          </a:pPr>
          <a:r>
            <a:rPr lang="en-US" sz="1800" kern="1200">
              <a:effectLst>
                <a:outerShdw blurRad="38100" dist="38100" dir="2700000" algn="tl">
                  <a:srgbClr val="000000">
                    <a:alpha val="43137"/>
                  </a:srgbClr>
                </a:outerShdw>
              </a:effectLst>
            </a:rPr>
            <a:t>Mod risk &lt;120</a:t>
          </a:r>
          <a:endParaRPr lang="en-US" sz="1800" kern="1200" dirty="0">
            <a:effectLst>
              <a:outerShdw blurRad="38100" dist="38100" dir="2700000" algn="tl">
                <a:srgbClr val="000000">
                  <a:alpha val="43137"/>
                </a:srgbClr>
              </a:outerShdw>
            </a:effectLst>
          </a:endParaRPr>
        </a:p>
      </dsp:txBody>
      <dsp:txXfrm>
        <a:off x="1319" y="547820"/>
        <a:ext cx="1663098" cy="997859"/>
      </dsp:txXfrm>
    </dsp:sp>
    <dsp:sp modelId="{65C393EA-91C0-4706-910A-E3AC908A8EBB}">
      <dsp:nvSpPr>
        <dsp:cNvPr id="0" name=""/>
        <dsp:cNvSpPr/>
      </dsp:nvSpPr>
      <dsp:spPr>
        <a:xfrm>
          <a:off x="1830728" y="547820"/>
          <a:ext cx="1663098" cy="997859"/>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effectLst>
                <a:outerShdw blurRad="38100" dist="38100" dir="2700000" algn="tl">
                  <a:srgbClr val="000000">
                    <a:alpha val="43137"/>
                  </a:srgbClr>
                </a:outerShdw>
              </a:effectLst>
            </a:rPr>
            <a:t>Hypokalemia </a:t>
          </a:r>
          <a:endParaRPr lang="en-US" sz="1800" kern="1200" dirty="0">
            <a:effectLst>
              <a:outerShdw blurRad="38100" dist="38100" dir="2700000" algn="tl">
                <a:srgbClr val="000000">
                  <a:alpha val="43137"/>
                </a:srgbClr>
              </a:outerShdw>
            </a:effectLst>
          </a:endParaRPr>
        </a:p>
      </dsp:txBody>
      <dsp:txXfrm>
        <a:off x="1830728" y="547820"/>
        <a:ext cx="1663098" cy="997859"/>
      </dsp:txXfrm>
    </dsp:sp>
    <dsp:sp modelId="{A98D1E0F-FD82-4823-A804-45BDEDAB23D0}">
      <dsp:nvSpPr>
        <dsp:cNvPr id="0" name=""/>
        <dsp:cNvSpPr/>
      </dsp:nvSpPr>
      <dsp:spPr>
        <a:xfrm>
          <a:off x="3660136" y="547820"/>
          <a:ext cx="1663098" cy="997859"/>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effectLst>
                <a:outerShdw blurRad="38100" dist="38100" dir="2700000" algn="tl">
                  <a:srgbClr val="000000">
                    <a:alpha val="43137"/>
                  </a:srgbClr>
                </a:outerShdw>
              </a:effectLst>
            </a:rPr>
            <a:t>Alcoholism </a:t>
          </a:r>
          <a:endParaRPr lang="en-US" sz="1800" kern="1200" dirty="0">
            <a:effectLst>
              <a:outerShdw blurRad="38100" dist="38100" dir="2700000" algn="tl">
                <a:srgbClr val="000000">
                  <a:alpha val="43137"/>
                </a:srgbClr>
              </a:outerShdw>
            </a:effectLst>
          </a:endParaRPr>
        </a:p>
      </dsp:txBody>
      <dsp:txXfrm>
        <a:off x="3660136" y="547820"/>
        <a:ext cx="1663098" cy="997859"/>
      </dsp:txXfrm>
    </dsp:sp>
    <dsp:sp modelId="{3043DF61-BA74-4C3A-8247-F5397B8EB5AF}">
      <dsp:nvSpPr>
        <dsp:cNvPr id="0" name=""/>
        <dsp:cNvSpPr/>
      </dsp:nvSpPr>
      <dsp:spPr>
        <a:xfrm>
          <a:off x="5489545" y="547820"/>
          <a:ext cx="1663098" cy="997859"/>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effectLst>
                <a:outerShdw blurRad="38100" dist="38100" dir="2700000" algn="tl">
                  <a:srgbClr val="000000">
                    <a:alpha val="43137"/>
                  </a:srgbClr>
                </a:outerShdw>
              </a:effectLst>
            </a:rPr>
            <a:t>Malnutrition </a:t>
          </a:r>
          <a:endParaRPr lang="en-US" sz="1800" kern="1200" dirty="0">
            <a:effectLst>
              <a:outerShdw blurRad="38100" dist="38100" dir="2700000" algn="tl">
                <a:srgbClr val="000000">
                  <a:alpha val="43137"/>
                </a:srgbClr>
              </a:outerShdw>
            </a:effectLst>
          </a:endParaRPr>
        </a:p>
      </dsp:txBody>
      <dsp:txXfrm>
        <a:off x="5489545" y="547820"/>
        <a:ext cx="1663098" cy="997859"/>
      </dsp:txXfrm>
    </dsp:sp>
    <dsp:sp modelId="{85CE9A47-F00A-4D9C-A6D5-1A2DBC0CDE74}">
      <dsp:nvSpPr>
        <dsp:cNvPr id="0" name=""/>
        <dsp:cNvSpPr/>
      </dsp:nvSpPr>
      <dsp:spPr>
        <a:xfrm>
          <a:off x="7318953" y="547820"/>
          <a:ext cx="1663098" cy="997859"/>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effectLst>
                <a:outerShdw blurRad="38100" dist="38100" dir="2700000" algn="tl">
                  <a:srgbClr val="000000">
                    <a:alpha val="43137"/>
                  </a:srgbClr>
                </a:outerShdw>
              </a:effectLst>
            </a:rPr>
            <a:t>Severe liver disease</a:t>
          </a:r>
          <a:endParaRPr lang="en-US" sz="1800" kern="1200" dirty="0">
            <a:effectLst>
              <a:outerShdw blurRad="38100" dist="38100" dir="2700000" algn="tl">
                <a:srgbClr val="000000">
                  <a:alpha val="43137"/>
                </a:srgbClr>
              </a:outerShdw>
            </a:effectLst>
          </a:endParaRPr>
        </a:p>
      </dsp:txBody>
      <dsp:txXfrm>
        <a:off x="7318953" y="547820"/>
        <a:ext cx="1663098" cy="997859"/>
      </dsp:txXfrm>
    </dsp:sp>
    <dsp:sp modelId="{B9530DF2-D243-43A2-8B9B-B087089FA954}">
      <dsp:nvSpPr>
        <dsp:cNvPr id="0" name=""/>
        <dsp:cNvSpPr/>
      </dsp:nvSpPr>
      <dsp:spPr>
        <a:xfrm>
          <a:off x="9148362" y="547820"/>
          <a:ext cx="1663098" cy="997859"/>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effectLst>
                <a:outerShdw blurRad="38100" dist="38100" dir="2700000" algn="tl">
                  <a:srgbClr val="000000">
                    <a:alpha val="43137"/>
                  </a:srgbClr>
                </a:outerShdw>
              </a:effectLst>
            </a:rPr>
            <a:t>Thiazides &amp; antidepressants</a:t>
          </a:r>
          <a:endParaRPr lang="en-US" sz="1800" kern="1200" dirty="0">
            <a:effectLst>
              <a:outerShdw blurRad="38100" dist="38100" dir="2700000" algn="tl">
                <a:srgbClr val="000000">
                  <a:alpha val="43137"/>
                </a:srgbClr>
              </a:outerShdw>
            </a:effectLst>
          </a:endParaRPr>
        </a:p>
      </dsp:txBody>
      <dsp:txXfrm>
        <a:off x="9148362" y="547820"/>
        <a:ext cx="1663098" cy="997859"/>
      </dsp:txXfrm>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3E607C-22DE-42AF-99DF-0C0EDA2F74C6}">
      <dsp:nvSpPr>
        <dsp:cNvPr id="0" name=""/>
        <dsp:cNvSpPr/>
      </dsp:nvSpPr>
      <dsp:spPr>
        <a:xfrm>
          <a:off x="2687356" y="1679"/>
          <a:ext cx="5438068" cy="2090143"/>
        </a:xfrm>
        <a:prstGeom prst="rect">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r>
            <a:rPr lang="en-US" sz="5800" kern="1200" dirty="0"/>
            <a:t>Limit correction to 4-6 mmol/l</a:t>
          </a:r>
        </a:p>
      </dsp:txBody>
      <dsp:txXfrm>
        <a:off x="2687356" y="1679"/>
        <a:ext cx="5438068" cy="2090143"/>
      </dsp:txXfrm>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FE871B-7140-4B28-B340-0C0BD1D54DCF}">
      <dsp:nvSpPr>
        <dsp:cNvPr id="0" name=""/>
        <dsp:cNvSpPr/>
      </dsp:nvSpPr>
      <dsp:spPr>
        <a:xfrm>
          <a:off x="0" y="1848"/>
          <a:ext cx="10515600" cy="1250897"/>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Font typeface="+mj-lt"/>
            <a:buNone/>
          </a:pPr>
          <a:r>
            <a:rPr lang="en-US" sz="2400" b="0" i="0" kern="1200" dirty="0">
              <a:solidFill>
                <a:schemeClr val="tx1"/>
              </a:solidFill>
              <a:effectLst>
                <a:outerShdw blurRad="38100" dist="38100" dir="2700000" algn="tl">
                  <a:srgbClr val="000000">
                    <a:alpha val="43137"/>
                  </a:srgbClr>
                </a:outerShdw>
              </a:effectLst>
            </a:rPr>
            <a:t>Patients with hypovolemic hypotonic hyponatremia rarely present with orthostatic symptoms</a:t>
          </a:r>
          <a:endParaRPr lang="en-US" sz="2400" kern="1200" dirty="0">
            <a:solidFill>
              <a:schemeClr val="tx1"/>
            </a:solidFill>
            <a:effectLst>
              <a:outerShdw blurRad="38100" dist="38100" dir="2700000" algn="tl">
                <a:srgbClr val="000000">
                  <a:alpha val="43137"/>
                </a:srgbClr>
              </a:outerShdw>
            </a:effectLst>
          </a:endParaRPr>
        </a:p>
      </dsp:txBody>
      <dsp:txXfrm>
        <a:off x="61064" y="62912"/>
        <a:ext cx="10393472" cy="1128769"/>
      </dsp:txXfrm>
    </dsp:sp>
    <dsp:sp modelId="{BD0E449F-29DD-48EE-8448-EF88577D5855}">
      <dsp:nvSpPr>
        <dsp:cNvPr id="0" name=""/>
        <dsp:cNvSpPr/>
      </dsp:nvSpPr>
      <dsp:spPr>
        <a:xfrm>
          <a:off x="0" y="1266400"/>
          <a:ext cx="10515600" cy="1250897"/>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effectLst>
                <a:outerShdw blurRad="38100" dist="38100" dir="2700000" algn="tl">
                  <a:srgbClr val="000000">
                    <a:alpha val="43137"/>
                  </a:srgbClr>
                </a:outerShdw>
              </a:effectLst>
            </a:rPr>
            <a:t>Central nervous system (CNS) disturbances (</a:t>
          </a:r>
          <a:r>
            <a:rPr lang="en-US" sz="2400" kern="1200" dirty="0" err="1">
              <a:solidFill>
                <a:schemeClr val="tx1"/>
              </a:solidFill>
              <a:effectLst>
                <a:outerShdw blurRad="38100" dist="38100" dir="2700000" algn="tl">
                  <a:srgbClr val="000000">
                    <a:alpha val="43137"/>
                  </a:srgbClr>
                </a:outerShdw>
              </a:effectLst>
            </a:rPr>
            <a:t>eg</a:t>
          </a:r>
          <a:r>
            <a:rPr lang="en-US" sz="2400" kern="1200" dirty="0">
              <a:solidFill>
                <a:schemeClr val="tx1"/>
              </a:solidFill>
              <a:effectLst>
                <a:outerShdw blurRad="38100" dist="38100" dir="2700000" algn="tl">
                  <a:srgbClr val="000000">
                    <a:alpha val="43137"/>
                  </a:srgbClr>
                </a:outerShdw>
              </a:effectLst>
            </a:rPr>
            <a:t>, hypopituitarism) are more commonly associated with hypervolemic hypotonic hyponatremia than with </a:t>
          </a:r>
          <a:r>
            <a:rPr lang="en-US" sz="2400" kern="1200" dirty="0" err="1">
              <a:solidFill>
                <a:schemeClr val="tx1"/>
              </a:solidFill>
              <a:effectLst>
                <a:outerShdw blurRad="38100" dist="38100" dir="2700000" algn="tl">
                  <a:srgbClr val="000000">
                    <a:alpha val="43137"/>
                  </a:srgbClr>
                </a:outerShdw>
              </a:effectLst>
            </a:rPr>
            <a:t>normovolemic</a:t>
          </a:r>
          <a:r>
            <a:rPr lang="en-US" sz="2400" kern="1200" dirty="0">
              <a:solidFill>
                <a:schemeClr val="tx1"/>
              </a:solidFill>
              <a:effectLst>
                <a:outerShdw blurRad="38100" dist="38100" dir="2700000" algn="tl">
                  <a:srgbClr val="000000">
                    <a:alpha val="43137"/>
                  </a:srgbClr>
                </a:outerShdw>
              </a:effectLst>
            </a:rPr>
            <a:t> (euvolemic) hypotonic hyponatremia</a:t>
          </a:r>
        </a:p>
      </dsp:txBody>
      <dsp:txXfrm>
        <a:off x="61064" y="1327464"/>
        <a:ext cx="10393472" cy="1128769"/>
      </dsp:txXfrm>
    </dsp:sp>
    <dsp:sp modelId="{1C20F42A-E33C-42E8-A689-01B08E9B0480}">
      <dsp:nvSpPr>
        <dsp:cNvPr id="0" name=""/>
        <dsp:cNvSpPr/>
      </dsp:nvSpPr>
      <dsp:spPr>
        <a:xfrm>
          <a:off x="0" y="2530952"/>
          <a:ext cx="10515600" cy="1250897"/>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dirty="0">
              <a:solidFill>
                <a:schemeClr val="tx1"/>
              </a:solidFill>
              <a:effectLst>
                <a:outerShdw blurRad="38100" dist="38100" dir="2700000" algn="tl">
                  <a:srgbClr val="000000">
                    <a:alpha val="43137"/>
                  </a:srgbClr>
                </a:outerShdw>
              </a:effectLst>
            </a:rPr>
            <a:t>Patients whose medical history includes loop diuretics are more likely to develop hyponatremia than are patients who take thiazides</a:t>
          </a:r>
          <a:endParaRPr lang="en-US" sz="2400" kern="1200" dirty="0">
            <a:solidFill>
              <a:schemeClr val="tx1"/>
            </a:solidFill>
            <a:effectLst>
              <a:outerShdw blurRad="38100" dist="38100" dir="2700000" algn="tl">
                <a:srgbClr val="000000">
                  <a:alpha val="43137"/>
                </a:srgbClr>
              </a:outerShdw>
            </a:effectLst>
          </a:endParaRPr>
        </a:p>
      </dsp:txBody>
      <dsp:txXfrm>
        <a:off x="61064" y="2592016"/>
        <a:ext cx="10393472" cy="1128769"/>
      </dsp:txXfrm>
    </dsp:sp>
    <dsp:sp modelId="{E364E59D-A933-4907-BC54-CBB947DE3190}">
      <dsp:nvSpPr>
        <dsp:cNvPr id="0" name=""/>
        <dsp:cNvSpPr/>
      </dsp:nvSpPr>
      <dsp:spPr>
        <a:xfrm>
          <a:off x="0" y="3795504"/>
          <a:ext cx="10515600" cy="1250897"/>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effectLst>
                <a:outerShdw blurRad="38100" dist="38100" dir="2700000" algn="tl">
                  <a:srgbClr val="000000">
                    <a:alpha val="43137"/>
                  </a:srgbClr>
                </a:outerShdw>
              </a:effectLst>
            </a:rPr>
            <a:t>Hyponatremia associated with cortisol deficiency, such as primary or secondary hypoadrenalism, commonly presents subtly and may go undiagnosed</a:t>
          </a:r>
        </a:p>
      </dsp:txBody>
      <dsp:txXfrm>
        <a:off x="61064" y="3856568"/>
        <a:ext cx="10393472" cy="1128769"/>
      </dsp:txXfrm>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FE871B-7140-4B28-B340-0C0BD1D54DCF}">
      <dsp:nvSpPr>
        <dsp:cNvPr id="0" name=""/>
        <dsp:cNvSpPr/>
      </dsp:nvSpPr>
      <dsp:spPr>
        <a:xfrm>
          <a:off x="0" y="18525"/>
          <a:ext cx="10515600" cy="11232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Font typeface="+mj-lt"/>
            <a:buNone/>
          </a:pPr>
          <a:r>
            <a:rPr lang="en-US" sz="2400" b="0" i="0" kern="1200" dirty="0">
              <a:solidFill>
                <a:schemeClr val="tx1"/>
              </a:solidFill>
              <a:effectLst>
                <a:outerShdw blurRad="38100" dist="38100" dir="2700000" algn="tl">
                  <a:srgbClr val="000000">
                    <a:alpha val="43137"/>
                  </a:srgbClr>
                </a:outerShdw>
              </a:effectLst>
            </a:rPr>
            <a:t>Even mild reductions in serum sodium levels frequently cause overt neurologic symptoms</a:t>
          </a:r>
          <a:endParaRPr lang="en-US" sz="2400" kern="1200" dirty="0">
            <a:solidFill>
              <a:schemeClr val="tx1"/>
            </a:solidFill>
            <a:effectLst>
              <a:outerShdw blurRad="38100" dist="38100" dir="2700000" algn="tl">
                <a:srgbClr val="000000">
                  <a:alpha val="43137"/>
                </a:srgbClr>
              </a:outerShdw>
            </a:effectLst>
          </a:endParaRPr>
        </a:p>
      </dsp:txBody>
      <dsp:txXfrm>
        <a:off x="54830" y="73355"/>
        <a:ext cx="10405940" cy="1013540"/>
      </dsp:txXfrm>
    </dsp:sp>
    <dsp:sp modelId="{BD0E449F-29DD-48EE-8448-EF88577D5855}">
      <dsp:nvSpPr>
        <dsp:cNvPr id="0" name=""/>
        <dsp:cNvSpPr/>
      </dsp:nvSpPr>
      <dsp:spPr>
        <a:xfrm>
          <a:off x="0" y="1314525"/>
          <a:ext cx="10515600" cy="112320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dirty="0">
              <a:solidFill>
                <a:schemeClr val="tx1"/>
              </a:solidFill>
              <a:effectLst>
                <a:outerShdw blurRad="38100" dist="38100" dir="2700000" algn="tl">
                  <a:srgbClr val="000000">
                    <a:alpha val="43137"/>
                  </a:srgbClr>
                </a:outerShdw>
              </a:effectLst>
            </a:rPr>
            <a:t>Severe hyponatremia should be considered in pediatric patients who present with symptoms of bacterial meningitis</a:t>
          </a:r>
          <a:endParaRPr lang="en-US" sz="2400" kern="1200" dirty="0">
            <a:solidFill>
              <a:schemeClr val="tx1"/>
            </a:solidFill>
            <a:effectLst>
              <a:outerShdw blurRad="38100" dist="38100" dir="2700000" algn="tl">
                <a:srgbClr val="000000">
                  <a:alpha val="43137"/>
                </a:srgbClr>
              </a:outerShdw>
            </a:effectLst>
          </a:endParaRPr>
        </a:p>
      </dsp:txBody>
      <dsp:txXfrm>
        <a:off x="54830" y="1369355"/>
        <a:ext cx="10405940" cy="1013540"/>
      </dsp:txXfrm>
    </dsp:sp>
    <dsp:sp modelId="{1C20F42A-E33C-42E8-A689-01B08E9B0480}">
      <dsp:nvSpPr>
        <dsp:cNvPr id="0" name=""/>
        <dsp:cNvSpPr/>
      </dsp:nvSpPr>
      <dsp:spPr>
        <a:xfrm>
          <a:off x="0" y="2610525"/>
          <a:ext cx="10515600" cy="112320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dirty="0">
              <a:solidFill>
                <a:schemeClr val="tx1"/>
              </a:solidFill>
              <a:effectLst>
                <a:outerShdw blurRad="38100" dist="38100" dir="2700000" algn="tl">
                  <a:srgbClr val="000000">
                    <a:alpha val="43137"/>
                  </a:srgbClr>
                </a:outerShdw>
              </a:effectLst>
            </a:rPr>
            <a:t>Constipation is a more common presenting symptom than vomiting in patients with hyponatremia</a:t>
          </a:r>
          <a:endParaRPr lang="en-US" sz="2400" kern="1200" dirty="0">
            <a:solidFill>
              <a:schemeClr val="tx1"/>
            </a:solidFill>
            <a:effectLst>
              <a:outerShdw blurRad="38100" dist="38100" dir="2700000" algn="tl">
                <a:srgbClr val="000000">
                  <a:alpha val="43137"/>
                </a:srgbClr>
              </a:outerShdw>
            </a:effectLst>
          </a:endParaRPr>
        </a:p>
      </dsp:txBody>
      <dsp:txXfrm>
        <a:off x="54830" y="2665355"/>
        <a:ext cx="10405940" cy="1013540"/>
      </dsp:txXfrm>
    </dsp:sp>
    <dsp:sp modelId="{E364E59D-A933-4907-BC54-CBB947DE3190}">
      <dsp:nvSpPr>
        <dsp:cNvPr id="0" name=""/>
        <dsp:cNvSpPr/>
      </dsp:nvSpPr>
      <dsp:spPr>
        <a:xfrm>
          <a:off x="0" y="3906525"/>
          <a:ext cx="10515600" cy="112320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dirty="0">
              <a:solidFill>
                <a:schemeClr val="tx1"/>
              </a:solidFill>
              <a:effectLst>
                <a:outerShdw blurRad="38100" dist="38100" dir="2700000" algn="tl">
                  <a:srgbClr val="000000">
                    <a:alpha val="43137"/>
                  </a:srgbClr>
                </a:outerShdw>
              </a:effectLst>
            </a:rPr>
            <a:t>Symptoms of exercise-associated hyponatremia (EAH) occur only in patients with an underlying unhealthy condition, as opposed to healthy patients</a:t>
          </a:r>
          <a:endParaRPr lang="en-US" sz="2400" kern="1200" dirty="0">
            <a:solidFill>
              <a:schemeClr val="tx1"/>
            </a:solidFill>
            <a:effectLst>
              <a:outerShdw blurRad="38100" dist="38100" dir="2700000" algn="tl">
                <a:srgbClr val="000000">
                  <a:alpha val="43137"/>
                </a:srgbClr>
              </a:outerShdw>
            </a:effectLst>
          </a:endParaRPr>
        </a:p>
      </dsp:txBody>
      <dsp:txXfrm>
        <a:off x="54830" y="3961355"/>
        <a:ext cx="10405940" cy="10135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4E4BB2-85ED-4A38-8C93-8FCFC905DEBB}">
      <dsp:nvSpPr>
        <dsp:cNvPr id="0" name=""/>
        <dsp:cNvSpPr/>
      </dsp:nvSpPr>
      <dsp:spPr>
        <a:xfrm>
          <a:off x="1116937" y="373"/>
          <a:ext cx="1575429" cy="787714"/>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n-US" sz="2700" kern="1200" dirty="0">
              <a:effectLst>
                <a:outerShdw blurRad="38100" dist="38100" dir="2700000" algn="tl">
                  <a:srgbClr val="000000">
                    <a:alpha val="43137"/>
                  </a:srgbClr>
                </a:outerShdw>
              </a:effectLst>
            </a:rPr>
            <a:t>Renal loss</a:t>
          </a:r>
        </a:p>
      </dsp:txBody>
      <dsp:txXfrm>
        <a:off x="1140008" y="23444"/>
        <a:ext cx="1529287" cy="741572"/>
      </dsp:txXfrm>
    </dsp:sp>
    <dsp:sp modelId="{F547124F-B8DB-4DFC-9113-576669AEB2BC}">
      <dsp:nvSpPr>
        <dsp:cNvPr id="0" name=""/>
        <dsp:cNvSpPr/>
      </dsp:nvSpPr>
      <dsp:spPr>
        <a:xfrm>
          <a:off x="1274480" y="788088"/>
          <a:ext cx="157542" cy="590786"/>
        </a:xfrm>
        <a:custGeom>
          <a:avLst/>
          <a:gdLst/>
          <a:ahLst/>
          <a:cxnLst/>
          <a:rect l="0" t="0" r="0" b="0"/>
          <a:pathLst>
            <a:path>
              <a:moveTo>
                <a:pt x="0" y="0"/>
              </a:moveTo>
              <a:lnTo>
                <a:pt x="0" y="590786"/>
              </a:lnTo>
              <a:lnTo>
                <a:pt x="157542" y="59078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E397F26-5454-4EF4-96E8-C95BEE644322}">
      <dsp:nvSpPr>
        <dsp:cNvPr id="0" name=""/>
        <dsp:cNvSpPr/>
      </dsp:nvSpPr>
      <dsp:spPr>
        <a:xfrm>
          <a:off x="1432023" y="985016"/>
          <a:ext cx="1260343" cy="787714"/>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effectLst>
                <a:outerShdw blurRad="38100" dist="38100" dir="2700000" algn="tl">
                  <a:srgbClr val="000000">
                    <a:alpha val="43137"/>
                  </a:srgbClr>
                </a:outerShdw>
              </a:effectLst>
            </a:rPr>
            <a:t>Diuretics </a:t>
          </a:r>
        </a:p>
      </dsp:txBody>
      <dsp:txXfrm>
        <a:off x="1455094" y="1008087"/>
        <a:ext cx="1214201" cy="741572"/>
      </dsp:txXfrm>
    </dsp:sp>
    <dsp:sp modelId="{CADB0B14-FBE7-4F7B-895F-0409861A7797}">
      <dsp:nvSpPr>
        <dsp:cNvPr id="0" name=""/>
        <dsp:cNvSpPr/>
      </dsp:nvSpPr>
      <dsp:spPr>
        <a:xfrm>
          <a:off x="1274480" y="788088"/>
          <a:ext cx="157542" cy="1575429"/>
        </a:xfrm>
        <a:custGeom>
          <a:avLst/>
          <a:gdLst/>
          <a:ahLst/>
          <a:cxnLst/>
          <a:rect l="0" t="0" r="0" b="0"/>
          <a:pathLst>
            <a:path>
              <a:moveTo>
                <a:pt x="0" y="0"/>
              </a:moveTo>
              <a:lnTo>
                <a:pt x="0" y="1575429"/>
              </a:lnTo>
              <a:lnTo>
                <a:pt x="157542" y="157542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5DD3A1-E78A-48D7-A164-10DB896A877D}">
      <dsp:nvSpPr>
        <dsp:cNvPr id="0" name=""/>
        <dsp:cNvSpPr/>
      </dsp:nvSpPr>
      <dsp:spPr>
        <a:xfrm>
          <a:off x="1432023" y="1969660"/>
          <a:ext cx="1260343" cy="787714"/>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effectLst>
                <a:outerShdw blurRad="38100" dist="38100" dir="2700000" algn="tl">
                  <a:srgbClr val="000000">
                    <a:alpha val="43137"/>
                  </a:srgbClr>
                </a:outerShdw>
              </a:effectLst>
            </a:rPr>
            <a:t>Primary adrenal insufficiency</a:t>
          </a:r>
        </a:p>
      </dsp:txBody>
      <dsp:txXfrm>
        <a:off x="1455094" y="1992731"/>
        <a:ext cx="1214201" cy="741572"/>
      </dsp:txXfrm>
    </dsp:sp>
    <dsp:sp modelId="{5858AC06-6AE2-4F8D-BA8B-F25FFC106D36}">
      <dsp:nvSpPr>
        <dsp:cNvPr id="0" name=""/>
        <dsp:cNvSpPr/>
      </dsp:nvSpPr>
      <dsp:spPr>
        <a:xfrm>
          <a:off x="1274480" y="788088"/>
          <a:ext cx="157542" cy="2560073"/>
        </a:xfrm>
        <a:custGeom>
          <a:avLst/>
          <a:gdLst/>
          <a:ahLst/>
          <a:cxnLst/>
          <a:rect l="0" t="0" r="0" b="0"/>
          <a:pathLst>
            <a:path>
              <a:moveTo>
                <a:pt x="0" y="0"/>
              </a:moveTo>
              <a:lnTo>
                <a:pt x="0" y="2560073"/>
              </a:lnTo>
              <a:lnTo>
                <a:pt x="157542" y="2560073"/>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287825-4099-4EB6-895E-7FFEFFD6B6EE}">
      <dsp:nvSpPr>
        <dsp:cNvPr id="0" name=""/>
        <dsp:cNvSpPr/>
      </dsp:nvSpPr>
      <dsp:spPr>
        <a:xfrm>
          <a:off x="1432023" y="2954304"/>
          <a:ext cx="1260343" cy="787714"/>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effectLst>
                <a:outerShdw blurRad="38100" dist="38100" dir="2700000" algn="tl">
                  <a:srgbClr val="000000">
                    <a:alpha val="43137"/>
                  </a:srgbClr>
                </a:outerShdw>
              </a:effectLst>
            </a:rPr>
            <a:t>Cerebral salt wasting</a:t>
          </a:r>
        </a:p>
      </dsp:txBody>
      <dsp:txXfrm>
        <a:off x="1455094" y="2977375"/>
        <a:ext cx="1214201" cy="741572"/>
      </dsp:txXfrm>
    </dsp:sp>
    <dsp:sp modelId="{D9D65AA7-AB38-4861-BC9C-B2EA90C71AFE}">
      <dsp:nvSpPr>
        <dsp:cNvPr id="0" name=""/>
        <dsp:cNvSpPr/>
      </dsp:nvSpPr>
      <dsp:spPr>
        <a:xfrm>
          <a:off x="1274480" y="788088"/>
          <a:ext cx="157542" cy="3544717"/>
        </a:xfrm>
        <a:custGeom>
          <a:avLst/>
          <a:gdLst/>
          <a:ahLst/>
          <a:cxnLst/>
          <a:rect l="0" t="0" r="0" b="0"/>
          <a:pathLst>
            <a:path>
              <a:moveTo>
                <a:pt x="0" y="0"/>
              </a:moveTo>
              <a:lnTo>
                <a:pt x="0" y="3544717"/>
              </a:lnTo>
              <a:lnTo>
                <a:pt x="157542" y="3544717"/>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E240A4B-1888-47C8-B166-F240F1F35F21}">
      <dsp:nvSpPr>
        <dsp:cNvPr id="0" name=""/>
        <dsp:cNvSpPr/>
      </dsp:nvSpPr>
      <dsp:spPr>
        <a:xfrm>
          <a:off x="1432023" y="3938947"/>
          <a:ext cx="1260343" cy="787714"/>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effectLst>
                <a:outerShdw blurRad="38100" dist="38100" dir="2700000" algn="tl">
                  <a:srgbClr val="000000">
                    <a:alpha val="43137"/>
                  </a:srgbClr>
                </a:outerShdw>
              </a:effectLst>
            </a:rPr>
            <a:t>Kidney disease</a:t>
          </a:r>
        </a:p>
      </dsp:txBody>
      <dsp:txXfrm>
        <a:off x="1455094" y="3962018"/>
        <a:ext cx="1214201" cy="7415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4E4BB2-85ED-4A38-8C93-8FCFC905DEBB}">
      <dsp:nvSpPr>
        <dsp:cNvPr id="0" name=""/>
        <dsp:cNvSpPr/>
      </dsp:nvSpPr>
      <dsp:spPr>
        <a:xfrm>
          <a:off x="1075086" y="454"/>
          <a:ext cx="1659130" cy="829565"/>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US" sz="2500" kern="1200" dirty="0">
              <a:effectLst>
                <a:outerShdw blurRad="38100" dist="38100" dir="2700000" algn="tl">
                  <a:srgbClr val="000000">
                    <a:alpha val="43137"/>
                  </a:srgbClr>
                </a:outerShdw>
              </a:effectLst>
            </a:rPr>
            <a:t>Non-renal loss</a:t>
          </a:r>
        </a:p>
      </dsp:txBody>
      <dsp:txXfrm>
        <a:off x="1099383" y="24751"/>
        <a:ext cx="1610536" cy="780971"/>
      </dsp:txXfrm>
    </dsp:sp>
    <dsp:sp modelId="{F547124F-B8DB-4DFC-9113-576669AEB2BC}">
      <dsp:nvSpPr>
        <dsp:cNvPr id="0" name=""/>
        <dsp:cNvSpPr/>
      </dsp:nvSpPr>
      <dsp:spPr>
        <a:xfrm>
          <a:off x="1240999" y="830020"/>
          <a:ext cx="165913" cy="622173"/>
        </a:xfrm>
        <a:custGeom>
          <a:avLst/>
          <a:gdLst/>
          <a:ahLst/>
          <a:cxnLst/>
          <a:rect l="0" t="0" r="0" b="0"/>
          <a:pathLst>
            <a:path>
              <a:moveTo>
                <a:pt x="0" y="0"/>
              </a:moveTo>
              <a:lnTo>
                <a:pt x="0" y="622173"/>
              </a:lnTo>
              <a:lnTo>
                <a:pt x="165913" y="622173"/>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E397F26-5454-4EF4-96E8-C95BEE644322}">
      <dsp:nvSpPr>
        <dsp:cNvPr id="0" name=""/>
        <dsp:cNvSpPr/>
      </dsp:nvSpPr>
      <dsp:spPr>
        <a:xfrm>
          <a:off x="1406912" y="1037411"/>
          <a:ext cx="1327304" cy="829565"/>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a:effectLst>
                <a:outerShdw blurRad="38100" dist="38100" dir="2700000" algn="tl">
                  <a:srgbClr val="000000">
                    <a:alpha val="43137"/>
                  </a:srgbClr>
                </a:outerShdw>
              </a:effectLst>
            </a:rPr>
            <a:t>GIT loss: diarrhea, </a:t>
          </a:r>
          <a:r>
            <a:rPr lang="en-US" sz="1700" kern="1200" dirty="0" err="1">
              <a:effectLst>
                <a:outerShdw blurRad="38100" dist="38100" dir="2700000" algn="tl">
                  <a:srgbClr val="000000">
                    <a:alpha val="43137"/>
                  </a:srgbClr>
                </a:outerShdw>
              </a:effectLst>
            </a:rPr>
            <a:t>vomting</a:t>
          </a:r>
          <a:endParaRPr lang="en-US" sz="1700" kern="1200" dirty="0">
            <a:effectLst>
              <a:outerShdw blurRad="38100" dist="38100" dir="2700000" algn="tl">
                <a:srgbClr val="000000">
                  <a:alpha val="43137"/>
                </a:srgbClr>
              </a:outerShdw>
            </a:effectLst>
          </a:endParaRPr>
        </a:p>
      </dsp:txBody>
      <dsp:txXfrm>
        <a:off x="1431209" y="1061708"/>
        <a:ext cx="1278710" cy="780971"/>
      </dsp:txXfrm>
    </dsp:sp>
    <dsp:sp modelId="{CADB0B14-FBE7-4F7B-895F-0409861A7797}">
      <dsp:nvSpPr>
        <dsp:cNvPr id="0" name=""/>
        <dsp:cNvSpPr/>
      </dsp:nvSpPr>
      <dsp:spPr>
        <a:xfrm>
          <a:off x="1240999" y="830020"/>
          <a:ext cx="165913" cy="1659130"/>
        </a:xfrm>
        <a:custGeom>
          <a:avLst/>
          <a:gdLst/>
          <a:ahLst/>
          <a:cxnLst/>
          <a:rect l="0" t="0" r="0" b="0"/>
          <a:pathLst>
            <a:path>
              <a:moveTo>
                <a:pt x="0" y="0"/>
              </a:moveTo>
              <a:lnTo>
                <a:pt x="0" y="1659130"/>
              </a:lnTo>
              <a:lnTo>
                <a:pt x="165913" y="165913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5DD3A1-E78A-48D7-A164-10DB896A877D}">
      <dsp:nvSpPr>
        <dsp:cNvPr id="0" name=""/>
        <dsp:cNvSpPr/>
      </dsp:nvSpPr>
      <dsp:spPr>
        <a:xfrm>
          <a:off x="1406912" y="2074367"/>
          <a:ext cx="1327304" cy="829565"/>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a:effectLst>
                <a:outerShdw blurRad="38100" dist="38100" dir="2700000" algn="tl">
                  <a:srgbClr val="000000">
                    <a:alpha val="43137"/>
                  </a:srgbClr>
                </a:outerShdw>
              </a:effectLst>
            </a:rPr>
            <a:t>Skin loss: CF, burn</a:t>
          </a:r>
        </a:p>
      </dsp:txBody>
      <dsp:txXfrm>
        <a:off x="1431209" y="2098664"/>
        <a:ext cx="1278710" cy="78097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4E4BB2-85ED-4A38-8C93-8FCFC905DEBB}">
      <dsp:nvSpPr>
        <dsp:cNvPr id="0" name=""/>
        <dsp:cNvSpPr/>
      </dsp:nvSpPr>
      <dsp:spPr>
        <a:xfrm>
          <a:off x="1116937" y="373"/>
          <a:ext cx="1575429" cy="787714"/>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n-US" sz="2700" kern="1200" dirty="0">
              <a:effectLst>
                <a:outerShdw blurRad="38100" dist="38100" dir="2700000" algn="tl">
                  <a:srgbClr val="000000">
                    <a:alpha val="43137"/>
                  </a:srgbClr>
                </a:outerShdw>
              </a:effectLst>
            </a:rPr>
            <a:t>Renal loss</a:t>
          </a:r>
        </a:p>
      </dsp:txBody>
      <dsp:txXfrm>
        <a:off x="1140008" y="23444"/>
        <a:ext cx="1529287" cy="741572"/>
      </dsp:txXfrm>
    </dsp:sp>
    <dsp:sp modelId="{F547124F-B8DB-4DFC-9113-576669AEB2BC}">
      <dsp:nvSpPr>
        <dsp:cNvPr id="0" name=""/>
        <dsp:cNvSpPr/>
      </dsp:nvSpPr>
      <dsp:spPr>
        <a:xfrm>
          <a:off x="1274480" y="788088"/>
          <a:ext cx="157542" cy="590786"/>
        </a:xfrm>
        <a:custGeom>
          <a:avLst/>
          <a:gdLst/>
          <a:ahLst/>
          <a:cxnLst/>
          <a:rect l="0" t="0" r="0" b="0"/>
          <a:pathLst>
            <a:path>
              <a:moveTo>
                <a:pt x="0" y="0"/>
              </a:moveTo>
              <a:lnTo>
                <a:pt x="0" y="590786"/>
              </a:lnTo>
              <a:lnTo>
                <a:pt x="157542" y="59078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E397F26-5454-4EF4-96E8-C95BEE644322}">
      <dsp:nvSpPr>
        <dsp:cNvPr id="0" name=""/>
        <dsp:cNvSpPr/>
      </dsp:nvSpPr>
      <dsp:spPr>
        <a:xfrm>
          <a:off x="1432023" y="985016"/>
          <a:ext cx="1260343" cy="787714"/>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effectLst>
                <a:outerShdw blurRad="38100" dist="38100" dir="2700000" algn="tl">
                  <a:srgbClr val="000000">
                    <a:alpha val="43137"/>
                  </a:srgbClr>
                </a:outerShdw>
              </a:effectLst>
            </a:rPr>
            <a:t>Diuretics </a:t>
          </a:r>
        </a:p>
      </dsp:txBody>
      <dsp:txXfrm>
        <a:off x="1455094" y="1008087"/>
        <a:ext cx="1214201" cy="741572"/>
      </dsp:txXfrm>
    </dsp:sp>
    <dsp:sp modelId="{CADB0B14-FBE7-4F7B-895F-0409861A7797}">
      <dsp:nvSpPr>
        <dsp:cNvPr id="0" name=""/>
        <dsp:cNvSpPr/>
      </dsp:nvSpPr>
      <dsp:spPr>
        <a:xfrm>
          <a:off x="1274480" y="788088"/>
          <a:ext cx="157542" cy="1575429"/>
        </a:xfrm>
        <a:custGeom>
          <a:avLst/>
          <a:gdLst/>
          <a:ahLst/>
          <a:cxnLst/>
          <a:rect l="0" t="0" r="0" b="0"/>
          <a:pathLst>
            <a:path>
              <a:moveTo>
                <a:pt x="0" y="0"/>
              </a:moveTo>
              <a:lnTo>
                <a:pt x="0" y="1575429"/>
              </a:lnTo>
              <a:lnTo>
                <a:pt x="157542" y="157542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5DD3A1-E78A-48D7-A164-10DB896A877D}">
      <dsp:nvSpPr>
        <dsp:cNvPr id="0" name=""/>
        <dsp:cNvSpPr/>
      </dsp:nvSpPr>
      <dsp:spPr>
        <a:xfrm>
          <a:off x="1432023" y="1969660"/>
          <a:ext cx="1260343" cy="787714"/>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effectLst>
                <a:outerShdw blurRad="38100" dist="38100" dir="2700000" algn="tl">
                  <a:srgbClr val="000000">
                    <a:alpha val="43137"/>
                  </a:srgbClr>
                </a:outerShdw>
              </a:effectLst>
            </a:rPr>
            <a:t>Primary adrenal insufficiency</a:t>
          </a:r>
        </a:p>
      </dsp:txBody>
      <dsp:txXfrm>
        <a:off x="1455094" y="1992731"/>
        <a:ext cx="1214201" cy="741572"/>
      </dsp:txXfrm>
    </dsp:sp>
    <dsp:sp modelId="{5858AC06-6AE2-4F8D-BA8B-F25FFC106D36}">
      <dsp:nvSpPr>
        <dsp:cNvPr id="0" name=""/>
        <dsp:cNvSpPr/>
      </dsp:nvSpPr>
      <dsp:spPr>
        <a:xfrm>
          <a:off x="1274480" y="788088"/>
          <a:ext cx="157542" cy="2560073"/>
        </a:xfrm>
        <a:custGeom>
          <a:avLst/>
          <a:gdLst/>
          <a:ahLst/>
          <a:cxnLst/>
          <a:rect l="0" t="0" r="0" b="0"/>
          <a:pathLst>
            <a:path>
              <a:moveTo>
                <a:pt x="0" y="0"/>
              </a:moveTo>
              <a:lnTo>
                <a:pt x="0" y="2560073"/>
              </a:lnTo>
              <a:lnTo>
                <a:pt x="157542" y="2560073"/>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287825-4099-4EB6-895E-7FFEFFD6B6EE}">
      <dsp:nvSpPr>
        <dsp:cNvPr id="0" name=""/>
        <dsp:cNvSpPr/>
      </dsp:nvSpPr>
      <dsp:spPr>
        <a:xfrm>
          <a:off x="1432023" y="2954304"/>
          <a:ext cx="1260343" cy="787714"/>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effectLst>
                <a:outerShdw blurRad="38100" dist="38100" dir="2700000" algn="tl">
                  <a:srgbClr val="000000">
                    <a:alpha val="43137"/>
                  </a:srgbClr>
                </a:outerShdw>
              </a:effectLst>
            </a:rPr>
            <a:t>Cerebral salt wasting</a:t>
          </a:r>
        </a:p>
      </dsp:txBody>
      <dsp:txXfrm>
        <a:off x="1455094" y="2977375"/>
        <a:ext cx="1214201" cy="741572"/>
      </dsp:txXfrm>
    </dsp:sp>
    <dsp:sp modelId="{D9D65AA7-AB38-4861-BC9C-B2EA90C71AFE}">
      <dsp:nvSpPr>
        <dsp:cNvPr id="0" name=""/>
        <dsp:cNvSpPr/>
      </dsp:nvSpPr>
      <dsp:spPr>
        <a:xfrm>
          <a:off x="1274480" y="788088"/>
          <a:ext cx="157542" cy="3544717"/>
        </a:xfrm>
        <a:custGeom>
          <a:avLst/>
          <a:gdLst/>
          <a:ahLst/>
          <a:cxnLst/>
          <a:rect l="0" t="0" r="0" b="0"/>
          <a:pathLst>
            <a:path>
              <a:moveTo>
                <a:pt x="0" y="0"/>
              </a:moveTo>
              <a:lnTo>
                <a:pt x="0" y="3544717"/>
              </a:lnTo>
              <a:lnTo>
                <a:pt x="157542" y="3544717"/>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E240A4B-1888-47C8-B166-F240F1F35F21}">
      <dsp:nvSpPr>
        <dsp:cNvPr id="0" name=""/>
        <dsp:cNvSpPr/>
      </dsp:nvSpPr>
      <dsp:spPr>
        <a:xfrm>
          <a:off x="1432023" y="3938947"/>
          <a:ext cx="1260343" cy="787714"/>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effectLst>
                <a:outerShdw blurRad="38100" dist="38100" dir="2700000" algn="tl">
                  <a:srgbClr val="000000">
                    <a:alpha val="43137"/>
                  </a:srgbClr>
                </a:outerShdw>
              </a:effectLst>
            </a:rPr>
            <a:t>Kidney disease</a:t>
          </a:r>
        </a:p>
      </dsp:txBody>
      <dsp:txXfrm>
        <a:off x="1455094" y="3962018"/>
        <a:ext cx="1214201" cy="74157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4E4BB2-85ED-4A38-8C93-8FCFC905DEBB}">
      <dsp:nvSpPr>
        <dsp:cNvPr id="0" name=""/>
        <dsp:cNvSpPr/>
      </dsp:nvSpPr>
      <dsp:spPr>
        <a:xfrm>
          <a:off x="909545" y="140"/>
          <a:ext cx="1990212" cy="995106"/>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US" sz="3000" kern="1200" dirty="0">
              <a:effectLst>
                <a:outerShdw blurRad="38100" dist="38100" dir="2700000" algn="tl">
                  <a:srgbClr val="000000">
                    <a:alpha val="43137"/>
                  </a:srgbClr>
                </a:outerShdw>
              </a:effectLst>
            </a:rPr>
            <a:t>Third spacing</a:t>
          </a:r>
        </a:p>
      </dsp:txBody>
      <dsp:txXfrm>
        <a:off x="938691" y="29286"/>
        <a:ext cx="1931920" cy="936814"/>
      </dsp:txXfrm>
    </dsp:sp>
    <dsp:sp modelId="{F547124F-B8DB-4DFC-9113-576669AEB2BC}">
      <dsp:nvSpPr>
        <dsp:cNvPr id="0" name=""/>
        <dsp:cNvSpPr/>
      </dsp:nvSpPr>
      <dsp:spPr>
        <a:xfrm>
          <a:off x="1108566" y="995246"/>
          <a:ext cx="199021" cy="746329"/>
        </a:xfrm>
        <a:custGeom>
          <a:avLst/>
          <a:gdLst/>
          <a:ahLst/>
          <a:cxnLst/>
          <a:rect l="0" t="0" r="0" b="0"/>
          <a:pathLst>
            <a:path>
              <a:moveTo>
                <a:pt x="0" y="0"/>
              </a:moveTo>
              <a:lnTo>
                <a:pt x="0" y="746329"/>
              </a:lnTo>
              <a:lnTo>
                <a:pt x="199021" y="74632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E397F26-5454-4EF4-96E8-C95BEE644322}">
      <dsp:nvSpPr>
        <dsp:cNvPr id="0" name=""/>
        <dsp:cNvSpPr/>
      </dsp:nvSpPr>
      <dsp:spPr>
        <a:xfrm>
          <a:off x="1307588" y="1244023"/>
          <a:ext cx="1592170" cy="995106"/>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kern="1200" dirty="0">
              <a:effectLst>
                <a:outerShdw blurRad="38100" dist="38100" dir="2700000" algn="tl">
                  <a:srgbClr val="000000">
                    <a:alpha val="43137"/>
                  </a:srgbClr>
                </a:outerShdw>
              </a:effectLst>
            </a:rPr>
            <a:t>Bowel obstruction, </a:t>
          </a:r>
        </a:p>
      </dsp:txBody>
      <dsp:txXfrm>
        <a:off x="1336734" y="1273169"/>
        <a:ext cx="1533878" cy="936814"/>
      </dsp:txXfrm>
    </dsp:sp>
    <dsp:sp modelId="{CADB0B14-FBE7-4F7B-895F-0409861A7797}">
      <dsp:nvSpPr>
        <dsp:cNvPr id="0" name=""/>
        <dsp:cNvSpPr/>
      </dsp:nvSpPr>
      <dsp:spPr>
        <a:xfrm>
          <a:off x="1108566" y="995246"/>
          <a:ext cx="199021" cy="1990212"/>
        </a:xfrm>
        <a:custGeom>
          <a:avLst/>
          <a:gdLst/>
          <a:ahLst/>
          <a:cxnLst/>
          <a:rect l="0" t="0" r="0" b="0"/>
          <a:pathLst>
            <a:path>
              <a:moveTo>
                <a:pt x="0" y="0"/>
              </a:moveTo>
              <a:lnTo>
                <a:pt x="0" y="1990212"/>
              </a:lnTo>
              <a:lnTo>
                <a:pt x="199021" y="199021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5DD3A1-E78A-48D7-A164-10DB896A877D}">
      <dsp:nvSpPr>
        <dsp:cNvPr id="0" name=""/>
        <dsp:cNvSpPr/>
      </dsp:nvSpPr>
      <dsp:spPr>
        <a:xfrm>
          <a:off x="1307588" y="2487906"/>
          <a:ext cx="1592170" cy="995106"/>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kern="1200" dirty="0">
              <a:effectLst>
                <a:outerShdw blurRad="38100" dist="38100" dir="2700000" algn="tl">
                  <a:srgbClr val="000000">
                    <a:alpha val="43137"/>
                  </a:srgbClr>
                </a:outerShdw>
              </a:effectLst>
            </a:rPr>
            <a:t>pancreatitis, </a:t>
          </a:r>
        </a:p>
      </dsp:txBody>
      <dsp:txXfrm>
        <a:off x="1336734" y="2517052"/>
        <a:ext cx="1533878" cy="936814"/>
      </dsp:txXfrm>
    </dsp:sp>
    <dsp:sp modelId="{5858AC06-6AE2-4F8D-BA8B-F25FFC106D36}">
      <dsp:nvSpPr>
        <dsp:cNvPr id="0" name=""/>
        <dsp:cNvSpPr/>
      </dsp:nvSpPr>
      <dsp:spPr>
        <a:xfrm>
          <a:off x="1108566" y="995246"/>
          <a:ext cx="199021" cy="3234095"/>
        </a:xfrm>
        <a:custGeom>
          <a:avLst/>
          <a:gdLst/>
          <a:ahLst/>
          <a:cxnLst/>
          <a:rect l="0" t="0" r="0" b="0"/>
          <a:pathLst>
            <a:path>
              <a:moveTo>
                <a:pt x="0" y="0"/>
              </a:moveTo>
              <a:lnTo>
                <a:pt x="0" y="3234095"/>
              </a:lnTo>
              <a:lnTo>
                <a:pt x="199021" y="3234095"/>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287825-4099-4EB6-895E-7FFEFFD6B6EE}">
      <dsp:nvSpPr>
        <dsp:cNvPr id="0" name=""/>
        <dsp:cNvSpPr/>
      </dsp:nvSpPr>
      <dsp:spPr>
        <a:xfrm>
          <a:off x="1307588" y="3731789"/>
          <a:ext cx="1592170" cy="995106"/>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kern="1200" dirty="0">
              <a:effectLst>
                <a:outerShdw blurRad="38100" dist="38100" dir="2700000" algn="tl">
                  <a:srgbClr val="000000">
                    <a:alpha val="43137"/>
                  </a:srgbClr>
                </a:outerShdw>
              </a:effectLst>
            </a:rPr>
            <a:t>sepsis or muscle trauma</a:t>
          </a:r>
        </a:p>
      </dsp:txBody>
      <dsp:txXfrm>
        <a:off x="1336734" y="3760935"/>
        <a:ext cx="1533878" cy="93681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5B6B89-F219-4BA0-9738-6E258EC3BFF4}" type="datetimeFigureOut">
              <a:rPr lang="en-US" smtClean="0"/>
              <a:t>7/1/2021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FFA531-64AF-4AF0-B0E2-48BEF2F06D79}" type="slidenum">
              <a:rPr lang="en-US" smtClean="0"/>
              <a:t>‹#›</a:t>
            </a:fld>
            <a:endParaRPr lang="en-US"/>
          </a:p>
        </p:txBody>
      </p:sp>
    </p:spTree>
    <p:extLst>
      <p:ext uri="{BB962C8B-B14F-4D97-AF65-F5344CB8AC3E}">
        <p14:creationId xmlns:p14="http://schemas.microsoft.com/office/powerpoint/2010/main" val="602510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3" Type="http://schemas.openxmlformats.org/officeDocument/2006/relationships/hyperlink" Target="http://reference.medscape.com/medline/abstract/31114536" TargetMode="External"/><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err="1">
                <a:latin typeface="AdvPS9725"/>
              </a:rPr>
              <a:t>Hyponatraemia</a:t>
            </a:r>
            <a:r>
              <a:rPr lang="en-US" sz="1800" b="0" i="0" u="none" strike="noStrike" baseline="0" dirty="0">
                <a:latin typeface="AdvPS9725"/>
              </a:rPr>
              <a:t> is primarily a disorder of water</a:t>
            </a:r>
          </a:p>
          <a:p>
            <a:pPr algn="l"/>
            <a:r>
              <a:rPr lang="en-US" sz="1800" b="0" i="0" u="none" strike="noStrike" baseline="0" dirty="0">
                <a:latin typeface="AdvPS9725"/>
              </a:rPr>
              <a:t>balance, with a relative excess of body water compared</a:t>
            </a:r>
          </a:p>
          <a:p>
            <a:pPr algn="l"/>
            <a:r>
              <a:rPr lang="en-US" sz="1800" b="0" i="0" u="none" strike="noStrike" baseline="0" dirty="0">
                <a:latin typeface="AdvPS9725"/>
              </a:rPr>
              <a:t>to total body sodium and potassium content. It is usually</a:t>
            </a:r>
          </a:p>
          <a:p>
            <a:pPr algn="l"/>
            <a:r>
              <a:rPr lang="en-US" sz="1800" b="0" i="0" u="none" strike="noStrike" baseline="0" dirty="0">
                <a:latin typeface="AdvPS9725"/>
              </a:rPr>
              <a:t>associated with a disturbance in the hormone that governs</a:t>
            </a:r>
          </a:p>
          <a:p>
            <a:pPr algn="l"/>
            <a:r>
              <a:rPr lang="en-US" sz="1800" b="0" i="0" u="none" strike="noStrike" baseline="0" dirty="0">
                <a:latin typeface="AdvPS9725"/>
              </a:rPr>
              <a:t>water balance, vasopressin (also called antidiuretic hormone).</a:t>
            </a:r>
          </a:p>
          <a:p>
            <a:pPr algn="l"/>
            <a:r>
              <a:rPr lang="en-US" sz="1800" b="0" i="0" u="none" strike="noStrike" baseline="0" dirty="0">
                <a:latin typeface="AdvPS9725"/>
              </a:rPr>
              <a:t>Even in disorders associated with (renal) sodium</a:t>
            </a:r>
          </a:p>
          <a:p>
            <a:pPr algn="l"/>
            <a:r>
              <a:rPr lang="en-US" sz="1800" b="0" i="0" u="none" strike="noStrike" baseline="0" dirty="0">
                <a:latin typeface="AdvPS9725"/>
              </a:rPr>
              <a:t>loss, vasopressin activity is generally required for </a:t>
            </a:r>
            <a:r>
              <a:rPr lang="en-US" sz="1800" b="0" i="0" u="none" strike="noStrike" baseline="0" dirty="0" err="1">
                <a:latin typeface="AdvPS9725"/>
              </a:rPr>
              <a:t>hyponatraemia</a:t>
            </a:r>
            <a:endParaRPr lang="en-US" sz="1800" b="0" i="0" u="none" strike="noStrike" baseline="0" dirty="0">
              <a:latin typeface="AdvPS9725"/>
            </a:endParaRPr>
          </a:p>
          <a:p>
            <a:pPr algn="l"/>
            <a:r>
              <a:rPr lang="en-US" sz="1800" b="0" i="0" u="none" strike="noStrike" baseline="0" dirty="0">
                <a:latin typeface="AdvPS9725"/>
              </a:rPr>
              <a:t>to develop. Therefore, after describing common</a:t>
            </a:r>
          </a:p>
          <a:p>
            <a:pPr algn="l"/>
            <a:r>
              <a:rPr lang="en-US" sz="1800" b="0" i="0" u="none" strike="noStrike" baseline="0" dirty="0">
                <a:latin typeface="AdvPS9725"/>
              </a:rPr>
              <a:t>signs and symptoms, we detail the mechanisms involved</a:t>
            </a:r>
          </a:p>
          <a:p>
            <a:pPr algn="l"/>
            <a:r>
              <a:rPr lang="en-US" sz="1800" b="0" i="0" u="none" strike="noStrike" baseline="0" dirty="0">
                <a:latin typeface="AdvPS9725"/>
              </a:rPr>
              <a:t>in vasopressin release.</a:t>
            </a:r>
            <a:endParaRPr lang="en-US" dirty="0"/>
          </a:p>
        </p:txBody>
      </p:sp>
      <p:sp>
        <p:nvSpPr>
          <p:cNvPr id="4" name="Slide Number Placeholder 3"/>
          <p:cNvSpPr>
            <a:spLocks noGrp="1"/>
          </p:cNvSpPr>
          <p:nvPr>
            <p:ph type="sldNum" sz="quarter" idx="5"/>
          </p:nvPr>
        </p:nvSpPr>
        <p:spPr/>
        <p:txBody>
          <a:bodyPr/>
          <a:lstStyle/>
          <a:p>
            <a:fld id="{73FFA531-64AF-4AF0-B0E2-48BEF2F06D79}" type="slidenum">
              <a:rPr lang="en-US" smtClean="0"/>
              <a:t>3</a:t>
            </a:fld>
            <a:endParaRPr lang="en-US"/>
          </a:p>
        </p:txBody>
      </p:sp>
    </p:spTree>
    <p:extLst>
      <p:ext uri="{BB962C8B-B14F-4D97-AF65-F5344CB8AC3E}">
        <p14:creationId xmlns:p14="http://schemas.microsoft.com/office/powerpoint/2010/main" val="2405511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73FFA531-64AF-4AF0-B0E2-48BEF2F06D79}" type="slidenum">
              <a:rPr lang="en-US" smtClean="0"/>
              <a:t>12</a:t>
            </a:fld>
            <a:endParaRPr lang="en-US"/>
          </a:p>
        </p:txBody>
      </p:sp>
    </p:spTree>
    <p:extLst>
      <p:ext uri="{BB962C8B-B14F-4D97-AF65-F5344CB8AC3E}">
        <p14:creationId xmlns:p14="http://schemas.microsoft.com/office/powerpoint/2010/main" val="4081276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AdvPS9725"/>
              </a:rPr>
              <a:t>Serum osmolality is</a:t>
            </a:r>
          </a:p>
          <a:p>
            <a:pPr algn="l"/>
            <a:r>
              <a:rPr lang="en-US" sz="1800" b="0" i="0" u="none" strike="noStrike" baseline="0" dirty="0">
                <a:latin typeface="AdvPS9725"/>
              </a:rPr>
              <a:t>measured in an undiluted sample and the result will be</a:t>
            </a:r>
          </a:p>
          <a:p>
            <a:pPr algn="l"/>
            <a:r>
              <a:rPr lang="en-US" sz="1800" b="0" i="0" u="none" strike="noStrike" baseline="0" dirty="0">
                <a:latin typeface="AdvPS9725"/>
              </a:rPr>
              <a:t>within the normal range in case of </a:t>
            </a:r>
            <a:r>
              <a:rPr lang="en-US" sz="1800" b="0" i="0" u="none" strike="noStrike" baseline="0" dirty="0" err="1">
                <a:latin typeface="AdvPS9725"/>
              </a:rPr>
              <a:t>pseudohyponatraemia</a:t>
            </a:r>
            <a:r>
              <a:rPr lang="en-US" sz="1800" b="0" i="0" u="none" strike="noStrike" baseline="0" dirty="0">
                <a:latin typeface="AdvPS9725"/>
              </a:rPr>
              <a:t>.</a:t>
            </a:r>
          </a:p>
          <a:p>
            <a:pPr algn="l"/>
            <a:r>
              <a:rPr lang="en-US" sz="1800" b="0" i="0" u="none" strike="noStrike" baseline="0" dirty="0">
                <a:latin typeface="AdvPS9725"/>
              </a:rPr>
              <a:t>If the measurement of serum osmolality is not available,</a:t>
            </a:r>
          </a:p>
          <a:p>
            <a:pPr algn="l"/>
            <a:r>
              <a:rPr lang="en-US" sz="1800" b="0" i="0" u="none" strike="noStrike" baseline="0" dirty="0">
                <a:latin typeface="AdvPS9725"/>
              </a:rPr>
              <a:t>direct potentiometry using a blood gas </a:t>
            </a:r>
            <a:r>
              <a:rPr lang="en-US" sz="1800" b="0" i="0" u="none" strike="noStrike" baseline="0" dirty="0" err="1">
                <a:latin typeface="AdvPS9725"/>
              </a:rPr>
              <a:t>analyser</a:t>
            </a:r>
            <a:r>
              <a:rPr lang="en-US" sz="1800" b="0" i="0" u="none" strike="noStrike" baseline="0" dirty="0">
                <a:latin typeface="AdvPS9725"/>
              </a:rPr>
              <a:t> will yield</a:t>
            </a:r>
          </a:p>
          <a:p>
            <a:pPr algn="l"/>
            <a:r>
              <a:rPr lang="en-US" sz="1800" b="0" i="0" u="none" strike="noStrike" baseline="0" dirty="0">
                <a:latin typeface="AdvPS9725"/>
              </a:rPr>
              <a:t>the true sodium concentration, as this measures the</a:t>
            </a:r>
          </a:p>
          <a:p>
            <a:pPr algn="l"/>
            <a:r>
              <a:rPr lang="en-US" sz="1800" b="0" i="0" u="none" strike="noStrike" baseline="0" dirty="0">
                <a:latin typeface="AdvPS9725"/>
              </a:rPr>
              <a:t>sodium concentration in an undiluted sample too.</a:t>
            </a:r>
            <a:endParaRPr lang="en-US" dirty="0"/>
          </a:p>
        </p:txBody>
      </p:sp>
      <p:sp>
        <p:nvSpPr>
          <p:cNvPr id="4" name="Slide Number Placeholder 3"/>
          <p:cNvSpPr>
            <a:spLocks noGrp="1"/>
          </p:cNvSpPr>
          <p:nvPr>
            <p:ph type="sldNum" sz="quarter" idx="5"/>
          </p:nvPr>
        </p:nvSpPr>
        <p:spPr/>
        <p:txBody>
          <a:bodyPr/>
          <a:lstStyle/>
          <a:p>
            <a:fld id="{73FFA531-64AF-4AF0-B0E2-48BEF2F06D79}" type="slidenum">
              <a:rPr lang="en-US" smtClean="0"/>
              <a:t>13</a:t>
            </a:fld>
            <a:endParaRPr lang="en-US"/>
          </a:p>
        </p:txBody>
      </p:sp>
    </p:spTree>
    <p:extLst>
      <p:ext uri="{BB962C8B-B14F-4D97-AF65-F5344CB8AC3E}">
        <p14:creationId xmlns:p14="http://schemas.microsoft.com/office/powerpoint/2010/main" val="4182887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err="1">
                <a:effectLst>
                  <a:outerShdw blurRad="38100" dist="38100" dir="2700000" algn="tl">
                    <a:srgbClr val="000000">
                      <a:alpha val="43137"/>
                    </a:srgbClr>
                  </a:outerShdw>
                </a:effectLst>
              </a:rPr>
              <a:t>Pseudohyponatraemia</a:t>
            </a:r>
            <a:r>
              <a:rPr lang="en-US" altLang="en-US" sz="1200" dirty="0">
                <a:effectLst>
                  <a:outerShdw blurRad="38100" dist="38100" dir="2700000" algn="tl">
                    <a:srgbClr val="000000">
                      <a:alpha val="43137"/>
                    </a:srgbClr>
                  </a:outerShdw>
                </a:effectLst>
              </a:rPr>
              <a:t>. Normally, serum contains 7% solids by volume. In order to reduce the volume of blood needed for analysis, serum is frequently diluted before the actual measurement is obtained. The same volume of diluent is always used; the degree of dilution is estimated under the assumption that the serum contains 7% solid-phase particles. When the fraction of solid-phase particles is increased, the same amount of diluent results in a greater dilution, unbeknownst to the laboratory personnel (right side of figure). Consequently, the calculation of an ion level with the use of a degree of dilution that is based on the incorrect fraction of solid-phase particles will lead to an underestimate. Reproduced with permission from Massachusetts Medical Society Copyright © 2003 </a:t>
            </a:r>
            <a:r>
              <a:rPr lang="en-US" altLang="en-US" sz="1200" dirty="0" err="1">
                <a:effectLst>
                  <a:outerShdw blurRad="38100" dist="38100" dir="2700000" algn="tl">
                    <a:srgbClr val="000000">
                      <a:alpha val="43137"/>
                    </a:srgbClr>
                  </a:outerShdw>
                </a:effectLst>
              </a:rPr>
              <a:t>Turchin</a:t>
            </a:r>
            <a:r>
              <a:rPr lang="en-US" altLang="en-US" sz="1200" dirty="0">
                <a:effectLst>
                  <a:outerShdw blurRad="38100" dist="38100" dir="2700000" algn="tl">
                    <a:srgbClr val="000000">
                      <a:alpha val="43137"/>
                    </a:srgbClr>
                  </a:outerShdw>
                </a:effectLst>
              </a:rPr>
              <a:t> A, </a:t>
            </a:r>
            <a:r>
              <a:rPr lang="en-US" altLang="en-US" sz="1200" dirty="0" err="1">
                <a:effectLst>
                  <a:outerShdw blurRad="38100" dist="38100" dir="2700000" algn="tl">
                    <a:srgbClr val="000000">
                      <a:alpha val="43137"/>
                    </a:srgbClr>
                  </a:outerShdw>
                </a:effectLst>
              </a:rPr>
              <a:t>Seifter</a:t>
            </a:r>
            <a:r>
              <a:rPr lang="en-US" altLang="en-US" sz="1200" dirty="0">
                <a:effectLst>
                  <a:outerShdw blurRad="38100" dist="38100" dir="2700000" algn="tl">
                    <a:srgbClr val="000000">
                      <a:alpha val="43137"/>
                    </a:srgbClr>
                  </a:outerShdw>
                </a:effectLst>
              </a:rPr>
              <a:t> JL &amp; Seely EW. Clinical problem-solving. Mind the gap. New England Journal of Medicine 2003 349 1465–1469.</a:t>
            </a:r>
            <a:endParaRPr lang="en-US" altLang="en-US" sz="2400" dirty="0">
              <a:effectLst>
                <a:outerShdw blurRad="38100" dist="38100" dir="2700000" algn="tl">
                  <a:srgbClr val="000000">
                    <a:alpha val="43137"/>
                  </a:srgbClr>
                </a:outerShdw>
              </a:effectLst>
            </a:endParaRPr>
          </a:p>
          <a:p>
            <a:endParaRPr lang="en-US" dirty="0"/>
          </a:p>
        </p:txBody>
      </p:sp>
      <p:sp>
        <p:nvSpPr>
          <p:cNvPr id="4" name="Slide Number Placeholder 3"/>
          <p:cNvSpPr>
            <a:spLocks noGrp="1"/>
          </p:cNvSpPr>
          <p:nvPr>
            <p:ph type="sldNum" sz="quarter" idx="5"/>
          </p:nvPr>
        </p:nvSpPr>
        <p:spPr/>
        <p:txBody>
          <a:bodyPr/>
          <a:lstStyle/>
          <a:p>
            <a:fld id="{73FFA531-64AF-4AF0-B0E2-48BEF2F06D79}" type="slidenum">
              <a:rPr lang="en-US" smtClean="0"/>
              <a:t>14</a:t>
            </a:fld>
            <a:endParaRPr lang="en-US"/>
          </a:p>
        </p:txBody>
      </p:sp>
    </p:spTree>
    <p:extLst>
      <p:ext uri="{BB962C8B-B14F-4D97-AF65-F5344CB8AC3E}">
        <p14:creationId xmlns:p14="http://schemas.microsoft.com/office/powerpoint/2010/main" val="1040992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FFA531-64AF-4AF0-B0E2-48BEF2F06D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8017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FFA531-64AF-4AF0-B0E2-48BEF2F06D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76835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FFA531-64AF-4AF0-B0E2-48BEF2F06D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8904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73FFA531-64AF-4AF0-B0E2-48BEF2F06D79}" type="slidenum">
              <a:rPr lang="en-US" smtClean="0"/>
              <a:t>18</a:t>
            </a:fld>
            <a:endParaRPr lang="en-US"/>
          </a:p>
        </p:txBody>
      </p:sp>
    </p:spTree>
    <p:extLst>
      <p:ext uri="{BB962C8B-B14F-4D97-AF65-F5344CB8AC3E}">
        <p14:creationId xmlns:p14="http://schemas.microsoft.com/office/powerpoint/2010/main" val="26041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73FFA531-64AF-4AF0-B0E2-48BEF2F06D79}" type="slidenum">
              <a:rPr lang="en-US" smtClean="0"/>
              <a:t>19</a:t>
            </a:fld>
            <a:endParaRPr lang="en-US"/>
          </a:p>
        </p:txBody>
      </p:sp>
    </p:spTree>
    <p:extLst>
      <p:ext uri="{BB962C8B-B14F-4D97-AF65-F5344CB8AC3E}">
        <p14:creationId xmlns:p14="http://schemas.microsoft.com/office/powerpoint/2010/main" val="3722996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73FFA531-64AF-4AF0-B0E2-48BEF2F06D79}" type="slidenum">
              <a:rPr lang="en-US" smtClean="0"/>
              <a:t>20</a:t>
            </a:fld>
            <a:endParaRPr lang="en-US"/>
          </a:p>
        </p:txBody>
      </p:sp>
    </p:spTree>
    <p:extLst>
      <p:ext uri="{BB962C8B-B14F-4D97-AF65-F5344CB8AC3E}">
        <p14:creationId xmlns:p14="http://schemas.microsoft.com/office/powerpoint/2010/main" val="27843020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AdvPS9725"/>
              </a:rPr>
              <a:t>Depletion of circulating volume, with or without deficit</a:t>
            </a:r>
          </a:p>
          <a:p>
            <a:pPr algn="l"/>
            <a:r>
              <a:rPr lang="en-US" sz="1800" b="0" i="0" u="none" strike="noStrike" baseline="0" dirty="0">
                <a:latin typeface="AdvPS9725"/>
              </a:rPr>
              <a:t>of total body sodium, can markedly increase the</a:t>
            </a:r>
          </a:p>
          <a:p>
            <a:pPr algn="l"/>
            <a:r>
              <a:rPr lang="en-US" sz="1800" b="0" i="0" u="none" strike="noStrike" baseline="0" dirty="0">
                <a:latin typeface="AdvPS9725"/>
              </a:rPr>
              <a:t>secretion of vasopressin leading to water retention</a:t>
            </a:r>
          </a:p>
          <a:p>
            <a:pPr algn="l"/>
            <a:r>
              <a:rPr lang="en-US" sz="1800" b="0" i="0" u="none" strike="noStrike" baseline="0" dirty="0">
                <a:latin typeface="AdvPS9725"/>
              </a:rPr>
              <a:t>despite hypotonicity. Although the vasopressin release in this case is inappropriate from an osmoregulatory</a:t>
            </a:r>
          </a:p>
          <a:p>
            <a:pPr algn="l"/>
            <a:r>
              <a:rPr lang="en-US" sz="1800" b="0" i="0" u="none" strike="noStrike" baseline="0" dirty="0">
                <a:latin typeface="AdvPS9725"/>
              </a:rPr>
              <a:t>point of view, it happens in order to preserve intravascular</a:t>
            </a:r>
          </a:p>
          <a:p>
            <a:pPr algn="l"/>
            <a:r>
              <a:rPr lang="en-US" sz="1800" b="0" i="0" u="none" strike="noStrike" baseline="0" dirty="0">
                <a:latin typeface="AdvPS9725"/>
              </a:rPr>
              <a:t>volume and can be considered appropriate from a</a:t>
            </a:r>
          </a:p>
          <a:p>
            <a:pPr algn="l"/>
            <a:r>
              <a:rPr lang="en-US" sz="1800" b="0" i="0" u="none" strike="noStrike" baseline="0" dirty="0">
                <a:latin typeface="AdvPS9725"/>
              </a:rPr>
              <a:t>circulatory point of view.</a:t>
            </a:r>
            <a:endParaRPr lang="en-US" dirty="0"/>
          </a:p>
        </p:txBody>
      </p:sp>
      <p:sp>
        <p:nvSpPr>
          <p:cNvPr id="4" name="Slide Number Placeholder 3"/>
          <p:cNvSpPr>
            <a:spLocks noGrp="1"/>
          </p:cNvSpPr>
          <p:nvPr>
            <p:ph type="sldNum" sz="quarter" idx="5"/>
          </p:nvPr>
        </p:nvSpPr>
        <p:spPr/>
        <p:txBody>
          <a:bodyPr/>
          <a:lstStyle/>
          <a:p>
            <a:fld id="{73FFA531-64AF-4AF0-B0E2-48BEF2F06D79}" type="slidenum">
              <a:rPr lang="en-US" smtClean="0"/>
              <a:t>21</a:t>
            </a:fld>
            <a:endParaRPr lang="en-US"/>
          </a:p>
        </p:txBody>
      </p:sp>
    </p:spTree>
    <p:extLst>
      <p:ext uri="{BB962C8B-B14F-4D97-AF65-F5344CB8AC3E}">
        <p14:creationId xmlns:p14="http://schemas.microsoft.com/office/powerpoint/2010/main" val="1786361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73FFA531-64AF-4AF0-B0E2-48BEF2F06D79}" type="slidenum">
              <a:rPr lang="en-US" smtClean="0"/>
              <a:t>4</a:t>
            </a:fld>
            <a:endParaRPr lang="en-US"/>
          </a:p>
        </p:txBody>
      </p:sp>
    </p:spTree>
    <p:extLst>
      <p:ext uri="{BB962C8B-B14F-4D97-AF65-F5344CB8AC3E}">
        <p14:creationId xmlns:p14="http://schemas.microsoft.com/office/powerpoint/2010/main" val="25630683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AdvPS9794"/>
              </a:rPr>
              <a:t>Gastrointestinal sodium loss </a:t>
            </a:r>
            <a:r>
              <a:rPr lang="en-US" sz="1800" b="0" i="0" u="none" strike="noStrike" baseline="0" dirty="0">
                <a:latin typeface="AdvPi3"/>
              </a:rPr>
              <a:t>" </a:t>
            </a:r>
            <a:r>
              <a:rPr lang="en-US" sz="1800" b="0" i="0" u="none" strike="noStrike" baseline="0" dirty="0">
                <a:latin typeface="AdvPS9725"/>
              </a:rPr>
              <a:t>Volume depletion</a:t>
            </a:r>
          </a:p>
          <a:p>
            <a:pPr algn="l"/>
            <a:r>
              <a:rPr lang="en-US" sz="1800" b="0" i="0" u="none" strike="noStrike" baseline="0" dirty="0">
                <a:latin typeface="AdvPS9725"/>
              </a:rPr>
              <a:t>can occur if the body loses sodium through its gastrointestinal</a:t>
            </a:r>
          </a:p>
          <a:p>
            <a:pPr algn="l"/>
            <a:r>
              <a:rPr lang="en-US" sz="1800" b="0" i="0" u="none" strike="noStrike" baseline="0" dirty="0">
                <a:latin typeface="AdvPS9725"/>
              </a:rPr>
              <a:t>tract. In case of severe </a:t>
            </a:r>
            <a:r>
              <a:rPr lang="en-US" sz="1800" b="0" i="0" u="none" strike="noStrike" baseline="0" dirty="0" err="1">
                <a:latin typeface="AdvPS9725"/>
              </a:rPr>
              <a:t>diarrhoea</a:t>
            </a:r>
            <a:r>
              <a:rPr lang="en-US" sz="1800" b="0" i="0" u="none" strike="noStrike" baseline="0" dirty="0">
                <a:latin typeface="AdvPS9725"/>
              </a:rPr>
              <a:t>, the kidneys</a:t>
            </a:r>
          </a:p>
          <a:p>
            <a:pPr algn="l"/>
            <a:r>
              <a:rPr lang="en-US" sz="1800" b="0" i="0" u="none" strike="noStrike" baseline="0" dirty="0">
                <a:latin typeface="AdvPS9725"/>
              </a:rPr>
              <a:t>respond by preserving sodium and urine sodium concentrations</a:t>
            </a:r>
          </a:p>
          <a:p>
            <a:pPr algn="l"/>
            <a:r>
              <a:rPr lang="en-US" sz="1800" b="0" i="0" u="none" strike="noStrike" baseline="0" dirty="0">
                <a:latin typeface="AdvPS9725"/>
              </a:rPr>
              <a:t>are very low. In case of vomiting, metabolic</a:t>
            </a:r>
          </a:p>
          <a:p>
            <a:pPr algn="l"/>
            <a:r>
              <a:rPr lang="en-US" sz="1800" b="0" i="0" u="none" strike="noStrike" baseline="0" dirty="0">
                <a:latin typeface="AdvPS9725"/>
              </a:rPr>
              <a:t>alkalosis causes renal sodium loss as sodium accompanies</a:t>
            </a:r>
          </a:p>
          <a:p>
            <a:pPr algn="l"/>
            <a:r>
              <a:rPr lang="en-US" sz="1800" b="0" i="0" u="none" strike="noStrike" baseline="0" dirty="0">
                <a:latin typeface="AdvPS9725"/>
              </a:rPr>
              <a:t>bicarbonate in the urine despite activation of the renin–</a:t>
            </a:r>
          </a:p>
          <a:p>
            <a:pPr algn="l"/>
            <a:r>
              <a:rPr lang="en-US" sz="1800" b="0" i="0" u="none" strike="noStrike" baseline="0" dirty="0">
                <a:latin typeface="AdvPS9725"/>
              </a:rPr>
              <a:t>angiotensin system. By contrast, in patients with </a:t>
            </a:r>
            <a:r>
              <a:rPr lang="en-US" sz="1800" b="0" i="0" u="none" strike="noStrike" baseline="0" dirty="0" err="1">
                <a:latin typeface="AdvPS9725"/>
              </a:rPr>
              <a:t>diarrhoea</a:t>
            </a:r>
            <a:r>
              <a:rPr lang="en-US" sz="1800" b="0" i="0" u="none" strike="noStrike" baseline="0" dirty="0">
                <a:latin typeface="AdvPS9725"/>
              </a:rPr>
              <a:t>,</a:t>
            </a:r>
          </a:p>
          <a:p>
            <a:pPr algn="l"/>
            <a:r>
              <a:rPr lang="en-US" sz="1800" b="0" i="0" u="none" strike="noStrike" baseline="0" dirty="0">
                <a:latin typeface="AdvPS9725"/>
              </a:rPr>
              <a:t>chloride accompanies ammonium excreted by the</a:t>
            </a:r>
          </a:p>
          <a:p>
            <a:pPr algn="l"/>
            <a:r>
              <a:rPr lang="en-US" sz="1800" b="0" i="0" u="none" strike="noStrike" baseline="0" dirty="0">
                <a:latin typeface="AdvPS9725"/>
              </a:rPr>
              <a:t>kidneys in an effort to prevent metabolic acidosis.</a:t>
            </a:r>
          </a:p>
          <a:p>
            <a:pPr algn="l"/>
            <a:r>
              <a:rPr lang="en-US" sz="1800" b="0" i="0" u="none" strike="noStrike" baseline="0" dirty="0">
                <a:latin typeface="AdvPS9725"/>
              </a:rPr>
              <a:t>This may be caused by impaired</a:t>
            </a:r>
          </a:p>
          <a:p>
            <a:pPr algn="l"/>
            <a:r>
              <a:rPr lang="en-US" sz="1800" b="0" i="0" u="none" strike="noStrike" baseline="0" dirty="0">
                <a:latin typeface="AdvPS9725"/>
              </a:rPr>
              <a:t>re-absorption of sodium in the sweat duct as in cystic</a:t>
            </a:r>
          </a:p>
          <a:p>
            <a:pPr algn="l"/>
            <a:r>
              <a:rPr lang="en-US" sz="1800" b="0" i="0" u="none" strike="noStrike" baseline="0" dirty="0">
                <a:latin typeface="AdvPS9725"/>
              </a:rPr>
              <a:t>fibrosis or by an impaired natural barrier function due to</a:t>
            </a:r>
          </a:p>
          <a:p>
            <a:pPr algn="l"/>
            <a:r>
              <a:rPr lang="en-US" sz="1800" b="0" i="0" u="none" strike="noStrike" baseline="0" dirty="0">
                <a:latin typeface="AdvPS9725"/>
              </a:rPr>
              <a:t>extensive skin burns.</a:t>
            </a:r>
            <a:endParaRPr lang="en-US" dirty="0"/>
          </a:p>
        </p:txBody>
      </p:sp>
      <p:sp>
        <p:nvSpPr>
          <p:cNvPr id="4" name="Slide Number Placeholder 3"/>
          <p:cNvSpPr>
            <a:spLocks noGrp="1"/>
          </p:cNvSpPr>
          <p:nvPr>
            <p:ph type="sldNum" sz="quarter" idx="5"/>
          </p:nvPr>
        </p:nvSpPr>
        <p:spPr/>
        <p:txBody>
          <a:bodyPr/>
          <a:lstStyle/>
          <a:p>
            <a:fld id="{73FFA531-64AF-4AF0-B0E2-48BEF2F06D79}" type="slidenum">
              <a:rPr lang="en-US" smtClean="0"/>
              <a:t>22</a:t>
            </a:fld>
            <a:endParaRPr lang="en-US"/>
          </a:p>
        </p:txBody>
      </p:sp>
    </p:spTree>
    <p:extLst>
      <p:ext uri="{BB962C8B-B14F-4D97-AF65-F5344CB8AC3E}">
        <p14:creationId xmlns:p14="http://schemas.microsoft.com/office/powerpoint/2010/main" val="32502769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u="none" strike="noStrike" baseline="0" dirty="0">
                <a:solidFill>
                  <a:srgbClr val="000000"/>
                </a:solidFill>
                <a:latin typeface="AdvPS9725"/>
              </a:rPr>
              <a:t>Diuretics</a:t>
            </a:r>
            <a:r>
              <a:rPr lang="en-US" sz="1800" b="0" i="0" u="none" strike="noStrike" baseline="0" dirty="0">
                <a:solidFill>
                  <a:srgbClr val="000000"/>
                </a:solidFill>
                <a:latin typeface="AdvPS9725"/>
              </a:rPr>
              <a:t> and especially thiazides are frequently</a:t>
            </a:r>
          </a:p>
          <a:p>
            <a:pPr algn="l"/>
            <a:r>
              <a:rPr lang="en-US" sz="1800" b="0" i="0" u="none" strike="noStrike" baseline="0" dirty="0">
                <a:solidFill>
                  <a:srgbClr val="000000"/>
                </a:solidFill>
                <a:latin typeface="AdvPS9725"/>
              </a:rPr>
              <a:t>implicated as a cause of </a:t>
            </a:r>
            <a:r>
              <a:rPr lang="en-US" sz="1800" b="0" i="0" u="none" strike="noStrike" baseline="0" dirty="0" err="1">
                <a:solidFill>
                  <a:srgbClr val="000000"/>
                </a:solidFill>
                <a:latin typeface="AdvPS9725"/>
              </a:rPr>
              <a:t>hyponatraemia</a:t>
            </a:r>
            <a:r>
              <a:rPr lang="en-US" sz="1800" b="0" i="0" u="none" strike="noStrike" baseline="0" dirty="0">
                <a:solidFill>
                  <a:srgbClr val="000000"/>
                </a:solidFill>
                <a:latin typeface="AdvPS9725"/>
              </a:rPr>
              <a:t>. The traditional</a:t>
            </a:r>
          </a:p>
          <a:p>
            <a:pPr algn="l"/>
            <a:r>
              <a:rPr lang="en-US" sz="1800" b="0" i="0" u="none" strike="noStrike" baseline="0" dirty="0">
                <a:solidFill>
                  <a:srgbClr val="000000"/>
                </a:solidFill>
                <a:latin typeface="AdvPS9725"/>
              </a:rPr>
              <a:t>explanation is that renal sodium loss leads to volume</a:t>
            </a:r>
          </a:p>
          <a:p>
            <a:pPr algn="l"/>
            <a:r>
              <a:rPr lang="en-US" sz="1800" b="0" i="0" u="none" strike="noStrike" baseline="0" dirty="0">
                <a:solidFill>
                  <a:srgbClr val="000000"/>
                </a:solidFill>
                <a:latin typeface="AdvPS9725"/>
              </a:rPr>
              <a:t>contraction with subsequent release of vasopressin.</a:t>
            </a:r>
          </a:p>
          <a:p>
            <a:pPr algn="l"/>
            <a:r>
              <a:rPr lang="en-US" sz="1800" b="0" i="0" u="none" strike="noStrike" baseline="0" dirty="0">
                <a:solidFill>
                  <a:srgbClr val="000000"/>
                </a:solidFill>
                <a:latin typeface="AdvPS9725"/>
              </a:rPr>
              <a:t>However, this would require a substantial loss of sodium</a:t>
            </a:r>
          </a:p>
          <a:p>
            <a:pPr algn="l"/>
            <a:r>
              <a:rPr lang="en-US" sz="1800" b="0" i="0" u="none" strike="noStrike" baseline="0" dirty="0">
                <a:solidFill>
                  <a:srgbClr val="000000"/>
                </a:solidFill>
                <a:latin typeface="AdvPS9725"/>
              </a:rPr>
              <a:t>and body weight, while patients with thiazide-induced</a:t>
            </a:r>
          </a:p>
          <a:p>
            <a:pPr algn="l"/>
            <a:r>
              <a:rPr lang="en-US" sz="1800" b="0" i="0" u="none" strike="noStrike" baseline="0" dirty="0" err="1">
                <a:solidFill>
                  <a:srgbClr val="000000"/>
                </a:solidFill>
                <a:latin typeface="AdvPS9725"/>
              </a:rPr>
              <a:t>hyponatraemia</a:t>
            </a:r>
            <a:r>
              <a:rPr lang="en-US" sz="1800" b="0" i="0" u="none" strike="noStrike" baseline="0" dirty="0">
                <a:solidFill>
                  <a:srgbClr val="000000"/>
                </a:solidFill>
                <a:latin typeface="AdvPS9725"/>
              </a:rPr>
              <a:t> often have increased body weight </a:t>
            </a:r>
            <a:r>
              <a:rPr lang="en-US" sz="1800" b="0" i="0" u="none" strike="noStrike" baseline="0" dirty="0">
                <a:solidFill>
                  <a:srgbClr val="000066"/>
                </a:solidFill>
                <a:latin typeface="AdvPS9725"/>
              </a:rPr>
              <a:t>(38)</a:t>
            </a:r>
            <a:r>
              <a:rPr lang="en-US" sz="1800" b="0" i="0" u="none" strike="noStrike" baseline="0" dirty="0">
                <a:solidFill>
                  <a:srgbClr val="000000"/>
                </a:solidFill>
                <a:latin typeface="AdvPS9725"/>
              </a:rPr>
              <a:t>.</a:t>
            </a:r>
          </a:p>
          <a:p>
            <a:pPr algn="l"/>
            <a:r>
              <a:rPr lang="en-US" sz="1800" b="0" i="0" u="none" strike="noStrike" baseline="0" dirty="0">
                <a:solidFill>
                  <a:srgbClr val="000000"/>
                </a:solidFill>
                <a:latin typeface="AdvPS9725"/>
              </a:rPr>
              <a:t>It might be reasonable to assume that thiazides directly</a:t>
            </a:r>
          </a:p>
          <a:p>
            <a:pPr algn="l"/>
            <a:r>
              <a:rPr lang="en-US" sz="1800" b="0" i="0" u="none" strike="noStrike" baseline="0" dirty="0">
                <a:solidFill>
                  <a:srgbClr val="000000"/>
                </a:solidFill>
                <a:latin typeface="AdvPS9725"/>
              </a:rPr>
              <a:t>induce the release of vasopressin or increase the response</a:t>
            </a:r>
          </a:p>
          <a:p>
            <a:pPr algn="l"/>
            <a:r>
              <a:rPr lang="en-US" sz="1800" b="0" i="0" u="none" strike="noStrike" baseline="0" dirty="0">
                <a:solidFill>
                  <a:srgbClr val="000000"/>
                </a:solidFill>
                <a:latin typeface="AdvPS9725"/>
              </a:rPr>
              <a:t>of the collecting duct to circulatory vasopressin.</a:t>
            </a:r>
          </a:p>
          <a:p>
            <a:pPr algn="l"/>
            <a:r>
              <a:rPr lang="en-US" sz="1800" b="1" i="0" u="none" strike="noStrike" baseline="0" dirty="0">
                <a:latin typeface="AdvPS9725"/>
              </a:rPr>
              <a:t>Loop diuretics </a:t>
            </a:r>
            <a:r>
              <a:rPr lang="en-US" sz="1800" b="0" i="0" u="none" strike="noStrike" baseline="0" dirty="0">
                <a:latin typeface="AdvPS9725"/>
              </a:rPr>
              <a:t>only rarely cause </a:t>
            </a:r>
            <a:r>
              <a:rPr lang="en-US" sz="1800" b="0" i="0" u="none" strike="noStrike" baseline="0" dirty="0" err="1">
                <a:latin typeface="AdvPS9725"/>
              </a:rPr>
              <a:t>hyponatraemia</a:t>
            </a:r>
            <a:endParaRPr lang="en-US" sz="1800" b="0" i="0" u="none" strike="noStrike" baseline="0" dirty="0">
              <a:latin typeface="AdvPS9725"/>
            </a:endParaRPr>
          </a:p>
          <a:p>
            <a:pPr algn="l"/>
            <a:r>
              <a:rPr lang="en-US" sz="1800" b="0" i="0" u="none" strike="noStrike" baseline="0" dirty="0">
                <a:latin typeface="AdvPS9725"/>
              </a:rPr>
              <a:t>because they reduce osmolality in the renal medulla</a:t>
            </a:r>
          </a:p>
          <a:p>
            <a:pPr algn="l"/>
            <a:r>
              <a:rPr lang="en-US" sz="1800" b="0" i="0" u="none" strike="noStrike" baseline="0" dirty="0">
                <a:latin typeface="AdvPS9725"/>
              </a:rPr>
              <a:t>and thus limit the kidney’s ability to concentrate urine.</a:t>
            </a:r>
          </a:p>
          <a:p>
            <a:pPr algn="l"/>
            <a:r>
              <a:rPr lang="en-US" sz="1800" b="0" i="0" u="none" strike="noStrike" baseline="0" dirty="0">
                <a:latin typeface="AdvPS9725"/>
              </a:rPr>
              <a:t>In </a:t>
            </a:r>
            <a:r>
              <a:rPr lang="en-US" sz="1800" b="1" i="0" u="none" strike="noStrike" baseline="0" dirty="0">
                <a:latin typeface="AdvPS9725"/>
              </a:rPr>
              <a:t>primary adrenal</a:t>
            </a:r>
          </a:p>
          <a:p>
            <a:pPr algn="l"/>
            <a:r>
              <a:rPr lang="en-US" sz="1800" b="1" i="0" u="none" strike="noStrike" baseline="0" dirty="0">
                <a:latin typeface="AdvPS9725"/>
              </a:rPr>
              <a:t>insufficiency</a:t>
            </a:r>
            <a:r>
              <a:rPr lang="en-US" sz="1800" b="0" i="0" u="none" strike="noStrike" baseline="0" dirty="0">
                <a:latin typeface="AdvPS9725"/>
              </a:rPr>
              <a:t>, hypoaldosteronism causes renal sodium</a:t>
            </a:r>
          </a:p>
          <a:p>
            <a:pPr algn="l"/>
            <a:r>
              <a:rPr lang="en-US" sz="1800" b="0" i="0" u="none" strike="noStrike" baseline="0" dirty="0">
                <a:latin typeface="AdvPS9725"/>
              </a:rPr>
              <a:t>loss, contracted extracellular fluid volume and </a:t>
            </a:r>
            <a:r>
              <a:rPr lang="en-US" sz="1800" b="0" i="0" u="none" strike="noStrike" baseline="0" dirty="0" err="1">
                <a:latin typeface="AdvPS9725"/>
              </a:rPr>
              <a:t>hyponatraemia</a:t>
            </a:r>
            <a:r>
              <a:rPr lang="en-US" sz="1800" b="0" i="0" u="none" strike="noStrike" baseline="0" dirty="0">
                <a:latin typeface="AdvPS9725"/>
              </a:rPr>
              <a:t>.</a:t>
            </a:r>
          </a:p>
          <a:p>
            <a:pPr algn="l"/>
            <a:r>
              <a:rPr lang="en-US" sz="1800" b="1" i="0" u="none" strike="noStrike" baseline="0" dirty="0">
                <a:solidFill>
                  <a:srgbClr val="000000"/>
                </a:solidFill>
                <a:latin typeface="AdvPS9725"/>
              </a:rPr>
              <a:t>Renal sodium loss has been</a:t>
            </a:r>
          </a:p>
          <a:p>
            <a:pPr algn="l"/>
            <a:r>
              <a:rPr lang="en-US" sz="1800" b="1" i="0" u="none" strike="noStrike" baseline="0" dirty="0">
                <a:solidFill>
                  <a:srgbClr val="000000"/>
                </a:solidFill>
                <a:latin typeface="AdvPS9725"/>
              </a:rPr>
              <a:t>documented in patients with intracranial disorders </a:t>
            </a:r>
            <a:r>
              <a:rPr lang="en-US" sz="1800" b="0" i="0" u="none" strike="noStrike" baseline="0" dirty="0">
                <a:solidFill>
                  <a:srgbClr val="000000"/>
                </a:solidFill>
                <a:latin typeface="AdvPS9725"/>
              </a:rPr>
              <a:t>such</a:t>
            </a:r>
          </a:p>
          <a:p>
            <a:pPr algn="l"/>
            <a:r>
              <a:rPr lang="en-US" sz="1800" b="0" i="0" u="none" strike="noStrike" baseline="0" dirty="0">
                <a:solidFill>
                  <a:srgbClr val="000000"/>
                </a:solidFill>
                <a:latin typeface="AdvPS9725"/>
              </a:rPr>
              <a:t>as subarachnoid bleeding. This renal salt wasting has</a:t>
            </a:r>
          </a:p>
          <a:p>
            <a:pPr algn="l"/>
            <a:r>
              <a:rPr lang="en-US" sz="1800" b="0" i="0" u="none" strike="noStrike" baseline="0" dirty="0">
                <a:solidFill>
                  <a:srgbClr val="000000"/>
                </a:solidFill>
                <a:latin typeface="AdvPS9725"/>
              </a:rPr>
              <a:t>been rather confusingly named ‘cerebral’ salt wasting,</a:t>
            </a:r>
          </a:p>
          <a:p>
            <a:pPr algn="l"/>
            <a:r>
              <a:rPr lang="en-US" sz="1800" b="0" i="0" u="none" strike="noStrike" baseline="0" dirty="0">
                <a:solidFill>
                  <a:srgbClr val="000000"/>
                </a:solidFill>
                <a:latin typeface="AdvPS9725"/>
              </a:rPr>
              <a:t>and increased levels of brain natriuretic peptide have been</a:t>
            </a:r>
          </a:p>
          <a:p>
            <a:pPr algn="l"/>
            <a:r>
              <a:rPr lang="en-US" sz="1800" b="0" i="0" u="none" strike="noStrike" baseline="0" dirty="0">
                <a:solidFill>
                  <a:srgbClr val="000000"/>
                </a:solidFill>
                <a:latin typeface="AdvPS9725"/>
              </a:rPr>
              <a:t>implicated in its pathogenesis </a:t>
            </a:r>
            <a:r>
              <a:rPr lang="en-US" sz="1800" b="0" i="0" u="none" strike="noStrike" baseline="0" dirty="0">
                <a:solidFill>
                  <a:srgbClr val="000066"/>
                </a:solidFill>
                <a:latin typeface="AdvPS9725"/>
              </a:rPr>
              <a:t>(41)</a:t>
            </a:r>
            <a:r>
              <a:rPr lang="en-US" sz="1800" b="0" i="0" u="none" strike="noStrike" baseline="0" dirty="0">
                <a:solidFill>
                  <a:srgbClr val="000000"/>
                </a:solidFill>
                <a:latin typeface="AdvPS9725"/>
              </a:rPr>
              <a:t>. Because diagnosis</a:t>
            </a:r>
          </a:p>
          <a:p>
            <a:pPr algn="l"/>
            <a:r>
              <a:rPr lang="en-US" sz="1800" b="0" i="0" u="none" strike="noStrike" baseline="0" dirty="0">
                <a:solidFill>
                  <a:srgbClr val="000000"/>
                </a:solidFill>
                <a:latin typeface="AdvPS9725"/>
              </a:rPr>
              <a:t>may be difficult, and both inappropriate antidiuresis</a:t>
            </a:r>
          </a:p>
          <a:p>
            <a:pPr algn="l"/>
            <a:r>
              <a:rPr lang="en-US" sz="1800" b="0" i="0" u="none" strike="noStrike" baseline="0" dirty="0">
                <a:solidFill>
                  <a:srgbClr val="000000"/>
                </a:solidFill>
                <a:latin typeface="AdvPS9725"/>
              </a:rPr>
              <a:t>and secondary adrenal insufficiency are actually more</a:t>
            </a:r>
          </a:p>
          <a:p>
            <a:pPr algn="l"/>
            <a:r>
              <a:rPr lang="en-US" sz="1800" b="0" i="0" u="none" strike="noStrike" baseline="0" dirty="0">
                <a:solidFill>
                  <a:srgbClr val="000000"/>
                </a:solidFill>
                <a:latin typeface="AdvPS9725"/>
              </a:rPr>
              <a:t>common in this clinical setting, cerebral salt wasting</a:t>
            </a:r>
          </a:p>
          <a:p>
            <a:pPr algn="l"/>
            <a:r>
              <a:rPr lang="en-US" sz="1800" b="0" i="0" u="none" strike="noStrike" baseline="0" dirty="0">
                <a:solidFill>
                  <a:srgbClr val="000000"/>
                </a:solidFill>
                <a:latin typeface="AdvPS9725"/>
              </a:rPr>
              <a:t>may be over diagnosed </a:t>
            </a:r>
            <a:r>
              <a:rPr lang="en-US" sz="1800" b="0" i="0" u="none" strike="noStrike" baseline="0" dirty="0">
                <a:solidFill>
                  <a:srgbClr val="000066"/>
                </a:solidFill>
                <a:latin typeface="AdvPS9725"/>
              </a:rPr>
              <a:t>(42)</a:t>
            </a:r>
            <a:r>
              <a:rPr lang="en-US" sz="1800" b="0" i="0" u="none" strike="noStrike" baseline="0" dirty="0">
                <a:solidFill>
                  <a:srgbClr val="000000"/>
                </a:solidFill>
                <a:latin typeface="AdvPS9725"/>
              </a:rPr>
              <a:t>. Nevertheless, the recognition </a:t>
            </a:r>
            <a:r>
              <a:rPr lang="en-US" sz="1800" b="0" i="0" u="none" strike="noStrike" baseline="0" dirty="0">
                <a:latin typeface="AdvPS9725"/>
              </a:rPr>
              <a:t>of cerebral salt wasting is important because its treatment</a:t>
            </a:r>
          </a:p>
          <a:p>
            <a:pPr algn="l"/>
            <a:r>
              <a:rPr lang="en-US" sz="1800" b="0" i="0" u="none" strike="noStrike" baseline="0" dirty="0">
                <a:latin typeface="AdvPS9725"/>
              </a:rPr>
              <a:t>requires volume resuscitation rather than water</a:t>
            </a:r>
          </a:p>
          <a:p>
            <a:pPr algn="l"/>
            <a:r>
              <a:rPr lang="en-US" sz="1800" b="0" i="0" u="none" strike="noStrike" baseline="0" dirty="0">
                <a:latin typeface="AdvPS9725"/>
              </a:rPr>
              <a:t>restriction.</a:t>
            </a:r>
          </a:p>
          <a:p>
            <a:pPr algn="l"/>
            <a:r>
              <a:rPr lang="en-US" sz="1800" b="1" i="0" u="none" strike="noStrike" baseline="0" dirty="0">
                <a:latin typeface="AdvPS9725"/>
              </a:rPr>
              <a:t>Renal salt wasting </a:t>
            </a:r>
            <a:r>
              <a:rPr lang="en-US" sz="1800" b="0" i="0" u="none" strike="noStrike" baseline="0" dirty="0">
                <a:latin typeface="AdvPS9725"/>
              </a:rPr>
              <a:t>can also occur</a:t>
            </a:r>
          </a:p>
          <a:p>
            <a:pPr algn="l"/>
            <a:r>
              <a:rPr lang="en-US" sz="1800" b="0" i="0" u="none" strike="noStrike" baseline="0" dirty="0">
                <a:latin typeface="AdvPS9725"/>
              </a:rPr>
              <a:t>in kidney dysfunction. The so-called salt-losing nephropathies,</a:t>
            </a:r>
          </a:p>
          <a:p>
            <a:pPr algn="l"/>
            <a:r>
              <a:rPr lang="en-US" sz="1800" b="0" i="0" u="none" strike="noStrike" baseline="0" dirty="0">
                <a:latin typeface="AdvPS9725"/>
              </a:rPr>
              <a:t>such as tubulopathy after chemotherapy or in</a:t>
            </a:r>
          </a:p>
          <a:p>
            <a:pPr algn="l"/>
            <a:r>
              <a:rPr lang="en-US" sz="1800" b="0" i="0" u="none" strike="noStrike" baseline="0" dirty="0">
                <a:latin typeface="AdvPS9725"/>
              </a:rPr>
              <a:t>analgesic nephropathy, medullary cystic kidney disease</a:t>
            </a:r>
          </a:p>
          <a:p>
            <a:pPr algn="l"/>
            <a:r>
              <a:rPr lang="en-US" sz="1800" b="0" i="0" u="none" strike="noStrike" baseline="0" dirty="0">
                <a:latin typeface="AdvPS9725"/>
              </a:rPr>
              <a:t>and certain pharmacological compounds can inhibit</a:t>
            </a:r>
          </a:p>
          <a:p>
            <a:pPr algn="l"/>
            <a:r>
              <a:rPr lang="en-US" sz="1800" b="0" i="0" u="none" strike="noStrike" baseline="0" dirty="0">
                <a:latin typeface="AdvPS9725"/>
              </a:rPr>
              <a:t>the kidney’s ability to re-absorb appropriate amounts of</a:t>
            </a:r>
          </a:p>
          <a:p>
            <a:pPr algn="l"/>
            <a:r>
              <a:rPr lang="en-US" sz="1800" b="0" i="0" u="none" strike="noStrike" baseline="0" dirty="0">
                <a:latin typeface="AdvPS9725"/>
              </a:rPr>
              <a:t>sodium</a:t>
            </a:r>
            <a:endParaRPr lang="en-US" dirty="0"/>
          </a:p>
        </p:txBody>
      </p:sp>
      <p:sp>
        <p:nvSpPr>
          <p:cNvPr id="4" name="Slide Number Placeholder 3"/>
          <p:cNvSpPr>
            <a:spLocks noGrp="1"/>
          </p:cNvSpPr>
          <p:nvPr>
            <p:ph type="sldNum" sz="quarter" idx="5"/>
          </p:nvPr>
        </p:nvSpPr>
        <p:spPr/>
        <p:txBody>
          <a:bodyPr/>
          <a:lstStyle/>
          <a:p>
            <a:fld id="{73FFA531-64AF-4AF0-B0E2-48BEF2F06D79}" type="slidenum">
              <a:rPr lang="en-US" smtClean="0"/>
              <a:t>23</a:t>
            </a:fld>
            <a:endParaRPr lang="en-US"/>
          </a:p>
        </p:txBody>
      </p:sp>
    </p:spTree>
    <p:extLst>
      <p:ext uri="{BB962C8B-B14F-4D97-AF65-F5344CB8AC3E}">
        <p14:creationId xmlns:p14="http://schemas.microsoft.com/office/powerpoint/2010/main" val="17100300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AdvPS9725"/>
              </a:rPr>
              <a:t>Bowel obstruction, pancreatitis, sepsis or muscle trauma</a:t>
            </a:r>
          </a:p>
          <a:p>
            <a:pPr algn="l"/>
            <a:r>
              <a:rPr lang="en-US" sz="1800" b="0" i="0" u="none" strike="noStrike" baseline="0" dirty="0">
                <a:latin typeface="AdvPS9725"/>
              </a:rPr>
              <a:t>may markedly reduce effective circulating blood volume</a:t>
            </a:r>
          </a:p>
          <a:p>
            <a:pPr algn="l"/>
            <a:r>
              <a:rPr lang="en-US" sz="1800" b="0" i="0" u="none" strike="noStrike" baseline="0" dirty="0">
                <a:latin typeface="AdvPS9725"/>
              </a:rPr>
              <a:t>through fluid leakage from blood vessels. This causes</a:t>
            </a:r>
          </a:p>
          <a:p>
            <a:pPr algn="l"/>
            <a:r>
              <a:rPr lang="en-US" sz="1800" b="0" i="0" u="none" strike="noStrike" baseline="0" dirty="0">
                <a:latin typeface="AdvPS9725"/>
              </a:rPr>
              <a:t>baroreceptor activation and vasopressin release, which</a:t>
            </a:r>
          </a:p>
          <a:p>
            <a:pPr algn="l"/>
            <a:r>
              <a:rPr lang="en-US" sz="1800" b="0" i="0" u="none" strike="noStrike" baseline="0" dirty="0">
                <a:latin typeface="AdvPS9725"/>
              </a:rPr>
              <a:t>may result in </a:t>
            </a:r>
            <a:r>
              <a:rPr lang="en-US" sz="1800" b="0" i="0" u="none" strike="noStrike" baseline="0" dirty="0" err="1">
                <a:latin typeface="AdvPS9725"/>
              </a:rPr>
              <a:t>hyponatraemia</a:t>
            </a:r>
            <a:r>
              <a:rPr lang="en-US" sz="1800" b="0" i="0" u="none" strike="noStrike" baseline="0" dirty="0">
                <a:latin typeface="AdvPS9725"/>
              </a:rPr>
              <a:t>. Infusion of hypotonic fluids</a:t>
            </a:r>
          </a:p>
          <a:p>
            <a:pPr algn="l"/>
            <a:r>
              <a:rPr lang="en-US" sz="1800" b="0" i="0" u="none" strike="noStrike" baseline="0" dirty="0">
                <a:latin typeface="AdvPS9725"/>
              </a:rPr>
              <a:t>in this case may worsen </a:t>
            </a:r>
            <a:r>
              <a:rPr lang="en-US" sz="1800" b="0" i="0" u="none" strike="noStrike" baseline="0" dirty="0" err="1">
                <a:latin typeface="AdvPS9725"/>
              </a:rPr>
              <a:t>hyponatraemia</a:t>
            </a:r>
            <a:r>
              <a:rPr lang="en-US" sz="1800" b="0" i="0" u="none" strike="noStrike" baseline="0" dirty="0">
                <a:latin typeface="AdvPS9725"/>
              </a:rPr>
              <a:t>.</a:t>
            </a:r>
            <a:endParaRPr lang="en-US" dirty="0"/>
          </a:p>
        </p:txBody>
      </p:sp>
      <p:sp>
        <p:nvSpPr>
          <p:cNvPr id="4" name="Slide Number Placeholder 3"/>
          <p:cNvSpPr>
            <a:spLocks noGrp="1"/>
          </p:cNvSpPr>
          <p:nvPr>
            <p:ph type="sldNum" sz="quarter" idx="5"/>
          </p:nvPr>
        </p:nvSpPr>
        <p:spPr/>
        <p:txBody>
          <a:bodyPr/>
          <a:lstStyle/>
          <a:p>
            <a:fld id="{73FFA531-64AF-4AF0-B0E2-48BEF2F06D79}" type="slidenum">
              <a:rPr lang="en-US" smtClean="0"/>
              <a:t>24</a:t>
            </a:fld>
            <a:endParaRPr lang="en-US"/>
          </a:p>
        </p:txBody>
      </p:sp>
    </p:spTree>
    <p:extLst>
      <p:ext uri="{BB962C8B-B14F-4D97-AF65-F5344CB8AC3E}">
        <p14:creationId xmlns:p14="http://schemas.microsoft.com/office/powerpoint/2010/main" val="8612319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err="1">
                <a:latin typeface="AdvPS9725"/>
              </a:rPr>
              <a:t>Euvolaemic</a:t>
            </a:r>
            <a:r>
              <a:rPr lang="en-US" sz="1800" b="0" i="0" u="none" strike="noStrike" baseline="0" dirty="0">
                <a:latin typeface="AdvPS9725"/>
              </a:rPr>
              <a:t> </a:t>
            </a:r>
            <a:r>
              <a:rPr lang="en-US" sz="1800" b="0" i="0" u="none" strike="noStrike" baseline="0" dirty="0" err="1">
                <a:latin typeface="AdvPS9725"/>
              </a:rPr>
              <a:t>hyponatraemia</a:t>
            </a:r>
            <a:r>
              <a:rPr lang="en-US" sz="1800" b="0" i="0" u="none" strike="noStrike" baseline="0" dirty="0">
                <a:latin typeface="AdvPS9725"/>
              </a:rPr>
              <a:t> is caused by an absolute</a:t>
            </a:r>
          </a:p>
          <a:p>
            <a:pPr algn="l"/>
            <a:r>
              <a:rPr lang="en-US" sz="1800" b="0" i="0" u="none" strike="noStrike" baseline="0" dirty="0">
                <a:latin typeface="AdvPS9725"/>
              </a:rPr>
              <a:t>increase in body water, which results from an excessive</a:t>
            </a:r>
          </a:p>
          <a:p>
            <a:pPr algn="l"/>
            <a:r>
              <a:rPr lang="en-US" sz="1800" b="0" i="0" u="none" strike="noStrike" baseline="0" dirty="0">
                <a:latin typeface="AdvPS9725"/>
              </a:rPr>
              <a:t>fluid intake in the presence of an impaired free water</a:t>
            </a:r>
          </a:p>
          <a:p>
            <a:pPr algn="l"/>
            <a:r>
              <a:rPr lang="en-US" sz="1800" b="0" i="0" u="none" strike="noStrike" baseline="0" dirty="0">
                <a:latin typeface="AdvPS9725"/>
              </a:rPr>
              <a:t>excretion, either due to inappropriate release of vasopressin</a:t>
            </a:r>
          </a:p>
          <a:p>
            <a:pPr algn="l"/>
            <a:r>
              <a:rPr lang="en-US" sz="1800" b="0" i="0" u="none" strike="noStrike" baseline="0" dirty="0">
                <a:latin typeface="AdvPS9725"/>
              </a:rPr>
              <a:t>or due to a low intake of solutes.</a:t>
            </a:r>
          </a:p>
          <a:p>
            <a:pPr algn="l"/>
            <a:r>
              <a:rPr lang="en-US" sz="1800" b="1" i="0" u="none" strike="noStrike" baseline="0" dirty="0">
                <a:solidFill>
                  <a:srgbClr val="000000"/>
                </a:solidFill>
                <a:latin typeface="AdvPS9725"/>
              </a:rPr>
              <a:t>Secondary adrenal insufficiency </a:t>
            </a:r>
            <a:r>
              <a:rPr lang="en-US" sz="1800" b="0" i="0" u="none" strike="noStrike" baseline="0" dirty="0">
                <a:solidFill>
                  <a:srgbClr val="000000"/>
                </a:solidFill>
                <a:latin typeface="AdvPS9725"/>
              </a:rPr>
              <a:t>is</a:t>
            </a:r>
          </a:p>
          <a:p>
            <a:pPr algn="l"/>
            <a:r>
              <a:rPr lang="en-US" sz="1800" b="0" i="0" u="none" strike="noStrike" baseline="0" dirty="0">
                <a:solidFill>
                  <a:srgbClr val="000000"/>
                </a:solidFill>
                <a:latin typeface="AdvPS9725"/>
              </a:rPr>
              <a:t>caused by reduced or absent secretion of adrenocorticotrophic</a:t>
            </a:r>
          </a:p>
          <a:p>
            <a:pPr algn="l"/>
            <a:r>
              <a:rPr lang="en-US" sz="1800" b="0" i="0" u="none" strike="noStrike" baseline="0" dirty="0">
                <a:solidFill>
                  <a:srgbClr val="000000"/>
                </a:solidFill>
                <a:latin typeface="AdvPS9725"/>
              </a:rPr>
              <a:t>hormone, resulting in </a:t>
            </a:r>
            <a:r>
              <a:rPr lang="en-US" sz="1800" b="0" i="0" u="none" strike="noStrike" baseline="0" dirty="0" err="1">
                <a:solidFill>
                  <a:srgbClr val="000000"/>
                </a:solidFill>
                <a:latin typeface="AdvPS9725"/>
              </a:rPr>
              <a:t>hypocortisolism</a:t>
            </a:r>
            <a:r>
              <a:rPr lang="en-US" sz="1800" b="0" i="0" u="none" strike="noStrike" baseline="0" dirty="0">
                <a:solidFill>
                  <a:srgbClr val="000000"/>
                </a:solidFill>
                <a:latin typeface="AdvPS9725"/>
              </a:rPr>
              <a:t>. Under</a:t>
            </a:r>
          </a:p>
          <a:p>
            <a:pPr algn="l"/>
            <a:r>
              <a:rPr lang="en-US" sz="1800" b="0" i="0" u="none" strike="noStrike" baseline="0" dirty="0">
                <a:solidFill>
                  <a:srgbClr val="000000"/>
                </a:solidFill>
                <a:latin typeface="AdvPS9725"/>
              </a:rPr>
              <a:t>normal circumstances, cortisol suppresses both production</a:t>
            </a:r>
          </a:p>
          <a:p>
            <a:pPr algn="l"/>
            <a:r>
              <a:rPr lang="en-US" sz="1800" b="0" i="0" u="none" strike="noStrike" baseline="0" dirty="0">
                <a:solidFill>
                  <a:srgbClr val="000000"/>
                </a:solidFill>
                <a:latin typeface="AdvPS9725"/>
              </a:rPr>
              <a:t>of corticotrophin-releasing hormone and</a:t>
            </a:r>
          </a:p>
          <a:p>
            <a:pPr algn="l"/>
            <a:r>
              <a:rPr lang="en-US" sz="1800" b="0" i="0" u="none" strike="noStrike" baseline="0" dirty="0">
                <a:solidFill>
                  <a:srgbClr val="000000"/>
                </a:solidFill>
                <a:latin typeface="AdvPS9725"/>
              </a:rPr>
              <a:t>vasopressin in the hypothalamus. In secondary adrenal</a:t>
            </a:r>
          </a:p>
          <a:p>
            <a:pPr algn="l"/>
            <a:r>
              <a:rPr lang="en-US" sz="1800" b="0" i="0" u="none" strike="noStrike" baseline="0" dirty="0">
                <a:solidFill>
                  <a:srgbClr val="000000"/>
                </a:solidFill>
                <a:latin typeface="AdvPS9725"/>
              </a:rPr>
              <a:t>insufficiency, persistently low concentrations of cortisol</a:t>
            </a:r>
          </a:p>
          <a:p>
            <a:pPr algn="l"/>
            <a:r>
              <a:rPr lang="en-US" sz="1800" b="0" i="0" u="none" strike="noStrike" baseline="0" dirty="0">
                <a:solidFill>
                  <a:srgbClr val="000000"/>
                </a:solidFill>
                <a:latin typeface="AdvPS9725"/>
              </a:rPr>
              <a:t>fail to suppress vasopressin and </a:t>
            </a:r>
            <a:r>
              <a:rPr lang="en-US" sz="1800" b="0" i="0" u="none" strike="noStrike" baseline="0" dirty="0" err="1">
                <a:solidFill>
                  <a:srgbClr val="000000"/>
                </a:solidFill>
                <a:latin typeface="AdvPS9725"/>
              </a:rPr>
              <a:t>hyponatraemia</a:t>
            </a:r>
            <a:r>
              <a:rPr lang="en-US" sz="1800" b="0" i="0" u="none" strike="noStrike" baseline="0" dirty="0">
                <a:solidFill>
                  <a:srgbClr val="000000"/>
                </a:solidFill>
                <a:latin typeface="AdvPS9725"/>
              </a:rPr>
              <a:t> results</a:t>
            </a:r>
          </a:p>
          <a:p>
            <a:pPr algn="l"/>
            <a:r>
              <a:rPr lang="en-US" sz="1800" b="0" i="0" u="none" strike="noStrike" baseline="0" dirty="0">
                <a:solidFill>
                  <a:srgbClr val="000000"/>
                </a:solidFill>
                <a:latin typeface="AdvPS9725"/>
              </a:rPr>
              <a:t>from impaired free water excretion, as it does in SIAD</a:t>
            </a:r>
          </a:p>
          <a:p>
            <a:pPr algn="l"/>
            <a:r>
              <a:rPr lang="en-US" sz="1800" b="1" i="0" u="none" strike="noStrike" baseline="0" dirty="0">
                <a:solidFill>
                  <a:srgbClr val="000000"/>
                </a:solidFill>
                <a:latin typeface="AdvPS9725"/>
              </a:rPr>
              <a:t>hypothyroidism </a:t>
            </a:r>
            <a:r>
              <a:rPr lang="en-US" sz="1800" b="0" i="0" u="none" strike="noStrike" baseline="0" dirty="0">
                <a:solidFill>
                  <a:srgbClr val="000000"/>
                </a:solidFill>
                <a:latin typeface="AdvPS9725"/>
              </a:rPr>
              <a:t>very rarely causes </a:t>
            </a:r>
            <a:r>
              <a:rPr lang="en-US" sz="1800" b="0" i="0" u="none" strike="noStrike" baseline="0" dirty="0" err="1">
                <a:solidFill>
                  <a:srgbClr val="000000"/>
                </a:solidFill>
                <a:latin typeface="AdvPS9725"/>
              </a:rPr>
              <a:t>hyponatraemia</a:t>
            </a:r>
            <a:r>
              <a:rPr lang="en-US" sz="1800" b="0" i="0" u="none" strike="noStrike" baseline="0" dirty="0">
                <a:solidFill>
                  <a:srgbClr val="000000"/>
                </a:solidFill>
                <a:latin typeface="AdvPS9725"/>
              </a:rPr>
              <a:t> </a:t>
            </a:r>
            <a:r>
              <a:rPr lang="en-US" sz="1800" b="0" i="0" u="none" strike="noStrike" baseline="0" dirty="0">
                <a:solidFill>
                  <a:srgbClr val="000066"/>
                </a:solidFill>
                <a:latin typeface="AdvPS9725"/>
              </a:rPr>
              <a:t>(49)</a:t>
            </a:r>
            <a:r>
              <a:rPr lang="en-US" sz="1800" b="0" i="0" u="none" strike="noStrike" baseline="0" dirty="0">
                <a:solidFill>
                  <a:srgbClr val="000000"/>
                </a:solidFill>
                <a:latin typeface="AdvPS9725"/>
              </a:rPr>
              <a:t>.</a:t>
            </a:r>
          </a:p>
          <a:p>
            <a:pPr algn="l"/>
            <a:r>
              <a:rPr lang="en-US" sz="1800" b="0" i="0" u="none" strike="noStrike" baseline="0" dirty="0">
                <a:solidFill>
                  <a:srgbClr val="000000"/>
                </a:solidFill>
                <a:latin typeface="AdvPS9725"/>
              </a:rPr>
              <a:t>In 2006, Warner </a:t>
            </a:r>
            <a:r>
              <a:rPr lang="en-US" sz="1800" b="0" i="0" u="none" strike="noStrike" baseline="0" dirty="0">
                <a:solidFill>
                  <a:srgbClr val="000000"/>
                </a:solidFill>
                <a:latin typeface="AdvPS9794"/>
              </a:rPr>
              <a:t>et al</a:t>
            </a:r>
            <a:r>
              <a:rPr lang="en-US" sz="1800" b="0" i="0" u="none" strike="noStrike" baseline="0" dirty="0">
                <a:solidFill>
                  <a:srgbClr val="000000"/>
                </a:solidFill>
                <a:latin typeface="AdvPS9725"/>
              </a:rPr>
              <a:t>. </a:t>
            </a:r>
            <a:r>
              <a:rPr lang="en-US" sz="1800" b="0" i="0" u="none" strike="noStrike" baseline="0" dirty="0">
                <a:solidFill>
                  <a:srgbClr val="000066"/>
                </a:solidFill>
                <a:latin typeface="AdvPS9725"/>
              </a:rPr>
              <a:t>(50) </a:t>
            </a:r>
            <a:r>
              <a:rPr lang="en-US" sz="1800" b="0" i="0" u="none" strike="noStrike" baseline="0" dirty="0">
                <a:solidFill>
                  <a:srgbClr val="000000"/>
                </a:solidFill>
                <a:latin typeface="AdvPS9725"/>
              </a:rPr>
              <a:t>observed that serum sodium</a:t>
            </a:r>
          </a:p>
          <a:p>
            <a:pPr algn="l"/>
            <a:r>
              <a:rPr lang="en-US" sz="1800" b="0" i="0" u="none" strike="noStrike" baseline="0" dirty="0">
                <a:solidFill>
                  <a:srgbClr val="000000"/>
                </a:solidFill>
                <a:latin typeface="AdvPS9725"/>
              </a:rPr>
              <a:t>concentration decreased by 0.14 mmol/l for every 10 </a:t>
            </a:r>
            <a:r>
              <a:rPr lang="en-US" sz="1800" b="0" i="0" u="none" strike="noStrike" baseline="0" dirty="0" err="1">
                <a:solidFill>
                  <a:srgbClr val="000000"/>
                </a:solidFill>
                <a:latin typeface="AdvPS9725"/>
              </a:rPr>
              <a:t>mU</a:t>
            </a:r>
            <a:r>
              <a:rPr lang="en-US" sz="1800" b="0" i="0" u="none" strike="noStrike" baseline="0" dirty="0">
                <a:solidFill>
                  <a:srgbClr val="000000"/>
                </a:solidFill>
                <a:latin typeface="AdvPS9725"/>
              </a:rPr>
              <a:t>/l</a:t>
            </a:r>
          </a:p>
          <a:p>
            <a:pPr algn="l"/>
            <a:r>
              <a:rPr lang="en-US" sz="1800" b="0" i="0" u="none" strike="noStrike" baseline="0" dirty="0">
                <a:solidFill>
                  <a:srgbClr val="000000"/>
                </a:solidFill>
                <a:latin typeface="AdvPS9725"/>
              </a:rPr>
              <a:t>rise in thyroid-stimulating hormone, indicating that only</a:t>
            </a:r>
          </a:p>
          <a:p>
            <a:pPr algn="l"/>
            <a:r>
              <a:rPr lang="en-US" sz="1800" b="0" i="0" u="none" strike="noStrike" baseline="0" dirty="0">
                <a:solidFill>
                  <a:srgbClr val="000000"/>
                </a:solidFill>
                <a:latin typeface="AdvPS9725"/>
              </a:rPr>
              <a:t>severe cases of clinically manifest hypothyroidism resulted</a:t>
            </a:r>
          </a:p>
          <a:p>
            <a:pPr algn="l"/>
            <a:r>
              <a:rPr lang="en-US" sz="1800" b="0" i="0" u="none" strike="noStrike" baseline="0" dirty="0">
                <a:solidFill>
                  <a:srgbClr val="000000"/>
                </a:solidFill>
                <a:latin typeface="AdvPS9725"/>
              </a:rPr>
              <a:t>in clinically important </a:t>
            </a:r>
            <a:r>
              <a:rPr lang="en-US" sz="1800" b="0" i="0" u="none" strike="noStrike" baseline="0" dirty="0" err="1">
                <a:solidFill>
                  <a:srgbClr val="000000"/>
                </a:solidFill>
                <a:latin typeface="AdvPS9725"/>
              </a:rPr>
              <a:t>hyponatraemia</a:t>
            </a:r>
            <a:r>
              <a:rPr lang="en-US" sz="1800" b="0" i="0" u="none" strike="noStrike" baseline="0" dirty="0">
                <a:solidFill>
                  <a:srgbClr val="000000"/>
                </a:solidFill>
                <a:latin typeface="AdvPS9725"/>
              </a:rPr>
              <a:t>. Development of</a:t>
            </a:r>
          </a:p>
          <a:p>
            <a:pPr algn="l"/>
            <a:r>
              <a:rPr lang="en-US" sz="1800" b="0" i="0" u="none" strike="noStrike" baseline="0" dirty="0" err="1">
                <a:solidFill>
                  <a:srgbClr val="000000"/>
                </a:solidFill>
                <a:latin typeface="AdvPS9725"/>
              </a:rPr>
              <a:t>hyponatraemia</a:t>
            </a:r>
            <a:r>
              <a:rPr lang="en-US" sz="1800" b="0" i="0" u="none" strike="noStrike" baseline="0" dirty="0">
                <a:solidFill>
                  <a:srgbClr val="000000"/>
                </a:solidFill>
                <a:latin typeface="AdvPS9725"/>
              </a:rPr>
              <a:t> may be related to </a:t>
            </a:r>
            <a:r>
              <a:rPr lang="en-US" sz="1800" b="0" i="0" u="none" strike="noStrike" baseline="0" dirty="0" err="1">
                <a:solidFill>
                  <a:srgbClr val="000000"/>
                </a:solidFill>
                <a:latin typeface="AdvPS9725"/>
              </a:rPr>
              <a:t>myxoedema</a:t>
            </a:r>
            <a:r>
              <a:rPr lang="en-US" sz="1800" b="0" i="0" u="none" strike="noStrike" baseline="0" dirty="0">
                <a:solidFill>
                  <a:srgbClr val="000000"/>
                </a:solidFill>
                <a:latin typeface="AdvPS9725"/>
              </a:rPr>
              <a:t>, resulting</a:t>
            </a:r>
          </a:p>
          <a:p>
            <a:pPr algn="l"/>
            <a:r>
              <a:rPr lang="en-US" sz="1800" b="0" i="0" u="none" strike="noStrike" baseline="0" dirty="0">
                <a:solidFill>
                  <a:srgbClr val="000000"/>
                </a:solidFill>
                <a:latin typeface="AdvPS9725"/>
              </a:rPr>
              <a:t>from a reduction in cardiac output and glomerular</a:t>
            </a:r>
          </a:p>
          <a:p>
            <a:pPr algn="l"/>
            <a:r>
              <a:rPr lang="en-US" sz="1800" b="0" i="0" u="none" strike="noStrike" baseline="0" dirty="0">
                <a:solidFill>
                  <a:srgbClr val="000000"/>
                </a:solidFill>
                <a:latin typeface="AdvPS9725"/>
              </a:rPr>
              <a:t>filtration rate</a:t>
            </a:r>
          </a:p>
          <a:p>
            <a:pPr algn="l"/>
            <a:r>
              <a:rPr lang="en-US" sz="1800" b="1" i="0" u="none" strike="noStrike" baseline="0" dirty="0">
                <a:latin typeface="AdvPS9797"/>
              </a:rPr>
              <a:t>High water and low solute intake</a:t>
            </a:r>
          </a:p>
          <a:p>
            <a:pPr algn="l"/>
            <a:r>
              <a:rPr lang="en-US" sz="1800" b="0" i="0" u="none" strike="noStrike" baseline="0" dirty="0">
                <a:latin typeface="AdvPS9725"/>
              </a:rPr>
              <a:t>Vasopressin activity is absent, which is</a:t>
            </a:r>
          </a:p>
          <a:p>
            <a:pPr algn="l"/>
            <a:r>
              <a:rPr lang="en-US" sz="1800" b="0" i="0" u="none" strike="noStrike" baseline="0" dirty="0">
                <a:latin typeface="AdvPS9725"/>
              </a:rPr>
              <a:t>reflected by an appropriately low urine osmolality, usually</a:t>
            </a:r>
          </a:p>
          <a:p>
            <a:pPr algn="l"/>
            <a:r>
              <a:rPr lang="en-US" sz="1800" b="0" i="0" u="none" strike="noStrike" baseline="0" dirty="0">
                <a:latin typeface="AdvPS4731B1"/>
              </a:rPr>
              <a:t>!</a:t>
            </a:r>
            <a:r>
              <a:rPr lang="en-US" sz="1800" b="0" i="0" u="none" strike="noStrike" baseline="0" dirty="0">
                <a:latin typeface="AdvPS9725"/>
              </a:rPr>
              <a:t>100 </a:t>
            </a:r>
            <a:r>
              <a:rPr lang="en-US" sz="1800" b="0" i="0" u="none" strike="noStrike" baseline="0" dirty="0" err="1">
                <a:latin typeface="AdvPS9725"/>
              </a:rPr>
              <a:t>mOsm</a:t>
            </a:r>
            <a:r>
              <a:rPr lang="en-US" sz="1800" b="0" i="0" u="none" strike="noStrike" baseline="0" dirty="0">
                <a:latin typeface="AdvPS9725"/>
              </a:rPr>
              <a:t>/kg. Patients with primary polydipsia drink</a:t>
            </a:r>
          </a:p>
          <a:p>
            <a:pPr algn="l"/>
            <a:r>
              <a:rPr lang="en-US" sz="1800" b="0" i="0" u="none" strike="noStrike" baseline="0" dirty="0">
                <a:latin typeface="AdvPS9725"/>
              </a:rPr>
              <a:t>more than what the kidneys can eliminate. Primary</a:t>
            </a:r>
          </a:p>
          <a:p>
            <a:pPr algn="l"/>
            <a:r>
              <a:rPr lang="en-US" sz="1800" b="0" i="0" u="none" strike="noStrike" baseline="0" dirty="0">
                <a:latin typeface="AdvPS9725"/>
              </a:rPr>
              <a:t>polydipsia may occur in combination with psychiatric</a:t>
            </a:r>
          </a:p>
          <a:p>
            <a:pPr algn="l"/>
            <a:r>
              <a:rPr lang="en-US" sz="1800" b="0" i="0" u="none" strike="noStrike" baseline="0" dirty="0">
                <a:latin typeface="AdvPS9725"/>
              </a:rPr>
              <a:t>disorders such as schizophrenia.</a:t>
            </a:r>
            <a:endParaRPr lang="en-US" sz="1800" b="1" i="0" u="none" strike="noStrike" baseline="0" dirty="0">
              <a:latin typeface="AdvPS9797"/>
            </a:endParaRPr>
          </a:p>
          <a:p>
            <a:pPr algn="l"/>
            <a:r>
              <a:rPr lang="en-US" sz="1800" b="0" i="0" u="none" strike="noStrike" baseline="0" dirty="0">
                <a:latin typeface="AdvPS9725"/>
              </a:rPr>
              <a:t>Depending on the kidney’s ability to dilute</a:t>
            </a:r>
          </a:p>
          <a:p>
            <a:pPr algn="l"/>
            <a:r>
              <a:rPr lang="en-US" sz="1800" b="0" i="0" u="none" strike="noStrike" baseline="0" dirty="0">
                <a:latin typeface="AdvPS9725"/>
              </a:rPr>
              <a:t>urine, 50–100 mmol of solutes, such as urea and salts, are</a:t>
            </a:r>
          </a:p>
          <a:p>
            <a:pPr algn="l"/>
            <a:r>
              <a:rPr lang="en-US" sz="1800" b="0" i="0" u="none" strike="noStrike" baseline="0" dirty="0">
                <a:latin typeface="AdvPS9725"/>
              </a:rPr>
              <a:t>required to remove 1 l </a:t>
            </a:r>
            <a:r>
              <a:rPr lang="en-US" sz="1800" b="0" i="0" u="none" strike="noStrike" baseline="0" dirty="0" err="1">
                <a:latin typeface="AdvPS9725"/>
              </a:rPr>
              <a:t>offluid</a:t>
            </a:r>
            <a:r>
              <a:rPr lang="en-US" sz="1800" b="0" i="0" u="none" strike="noStrike" baseline="0" dirty="0">
                <a:latin typeface="AdvPS9725"/>
              </a:rPr>
              <a:t>. If solute intake is low relative</a:t>
            </a:r>
          </a:p>
          <a:p>
            <a:pPr algn="l"/>
            <a:r>
              <a:rPr lang="en-US" sz="1800" b="0" i="0" u="none" strike="noStrike" baseline="0" dirty="0">
                <a:latin typeface="AdvPS9725"/>
              </a:rPr>
              <a:t>to water intake, the number of available osmoles can be</a:t>
            </a:r>
          </a:p>
          <a:p>
            <a:pPr algn="l"/>
            <a:r>
              <a:rPr lang="en-US" sz="1800" b="0" i="0" u="none" strike="noStrike" baseline="0" dirty="0">
                <a:latin typeface="AdvPS9725"/>
              </a:rPr>
              <a:t>insufficient to remove the amount of water ingested. This is</a:t>
            </a:r>
          </a:p>
          <a:p>
            <a:pPr algn="l"/>
            <a:r>
              <a:rPr lang="en-US" sz="1800" b="0" i="0" u="none" strike="noStrike" baseline="0" dirty="0">
                <a:latin typeface="AdvPS9725"/>
              </a:rPr>
              <a:t>seen in patients with anorexia (nervosa), beer potomania</a:t>
            </a:r>
          </a:p>
          <a:p>
            <a:pPr algn="l"/>
            <a:r>
              <a:rPr lang="en-US" sz="1800" b="0" i="0" u="none" strike="noStrike" baseline="0" dirty="0">
                <a:latin typeface="AdvPS9725"/>
              </a:rPr>
              <a:t>and so-called ‘tea and toast’ </a:t>
            </a:r>
            <a:r>
              <a:rPr lang="en-US" sz="1800" b="0" i="0" u="none" strike="noStrike" baseline="0" dirty="0" err="1">
                <a:latin typeface="AdvPS9725"/>
              </a:rPr>
              <a:t>hyponatraemia</a:t>
            </a:r>
            <a:endParaRPr lang="en-US" b="1" dirty="0"/>
          </a:p>
        </p:txBody>
      </p:sp>
      <p:sp>
        <p:nvSpPr>
          <p:cNvPr id="4" name="Slide Number Placeholder 3"/>
          <p:cNvSpPr>
            <a:spLocks noGrp="1"/>
          </p:cNvSpPr>
          <p:nvPr>
            <p:ph type="sldNum" sz="quarter" idx="5"/>
          </p:nvPr>
        </p:nvSpPr>
        <p:spPr/>
        <p:txBody>
          <a:bodyPr/>
          <a:lstStyle/>
          <a:p>
            <a:fld id="{73FFA531-64AF-4AF0-B0E2-48BEF2F06D79}" type="slidenum">
              <a:rPr lang="en-US" smtClean="0"/>
              <a:t>25</a:t>
            </a:fld>
            <a:endParaRPr lang="en-US"/>
          </a:p>
        </p:txBody>
      </p:sp>
    </p:spTree>
    <p:extLst>
      <p:ext uri="{BB962C8B-B14F-4D97-AF65-F5344CB8AC3E}">
        <p14:creationId xmlns:p14="http://schemas.microsoft.com/office/powerpoint/2010/main" val="20070506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73FFA531-64AF-4AF0-B0E2-48BEF2F06D79}" type="slidenum">
              <a:rPr lang="en-US" smtClean="0"/>
              <a:t>26</a:t>
            </a:fld>
            <a:endParaRPr lang="en-US"/>
          </a:p>
        </p:txBody>
      </p:sp>
    </p:spTree>
    <p:extLst>
      <p:ext uri="{BB962C8B-B14F-4D97-AF65-F5344CB8AC3E}">
        <p14:creationId xmlns:p14="http://schemas.microsoft.com/office/powerpoint/2010/main" val="1773385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73FFA531-64AF-4AF0-B0E2-48BEF2F06D79}" type="slidenum">
              <a:rPr lang="en-US" smtClean="0"/>
              <a:t>27</a:t>
            </a:fld>
            <a:endParaRPr lang="en-US"/>
          </a:p>
        </p:txBody>
      </p:sp>
    </p:spTree>
    <p:extLst>
      <p:ext uri="{BB962C8B-B14F-4D97-AF65-F5344CB8AC3E}">
        <p14:creationId xmlns:p14="http://schemas.microsoft.com/office/powerpoint/2010/main" val="15424371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AdvPSA336"/>
              </a:rPr>
              <a:t>Supplemental criteria</a:t>
            </a:r>
          </a:p>
          <a:p>
            <a:pPr algn="l"/>
            <a:r>
              <a:rPr lang="en-US" sz="1800" b="0" i="0" u="none" strike="noStrike" baseline="0" dirty="0">
                <a:latin typeface="AdvPSA334"/>
              </a:rPr>
              <a:t>Serum uric acid </a:t>
            </a:r>
            <a:r>
              <a:rPr lang="en-US" sz="1800" b="0" i="0" u="none" strike="noStrike" baseline="0" dirty="0">
                <a:latin typeface="AdvPS4731B1"/>
              </a:rPr>
              <a:t>!</a:t>
            </a:r>
            <a:r>
              <a:rPr lang="en-US" sz="1800" b="0" i="0" u="none" strike="noStrike" baseline="0" dirty="0">
                <a:latin typeface="AdvPSA334"/>
              </a:rPr>
              <a:t>0.24 mmol/l (</a:t>
            </a:r>
            <a:r>
              <a:rPr lang="en-US" sz="1800" b="0" i="0" u="none" strike="noStrike" baseline="0" dirty="0">
                <a:latin typeface="AdvPS4731B1"/>
              </a:rPr>
              <a:t>!</a:t>
            </a:r>
            <a:r>
              <a:rPr lang="en-US" sz="1800" b="0" i="0" u="none" strike="noStrike" baseline="0" dirty="0">
                <a:latin typeface="AdvPSA334"/>
              </a:rPr>
              <a:t>4 mg/dl)</a:t>
            </a:r>
          </a:p>
          <a:p>
            <a:pPr algn="l"/>
            <a:r>
              <a:rPr lang="nl-NL" sz="1800" b="0" i="0" u="none" strike="noStrike" baseline="0" dirty="0">
                <a:latin typeface="AdvPSA334"/>
              </a:rPr>
              <a:t>Serum urea </a:t>
            </a:r>
            <a:r>
              <a:rPr lang="nl-NL" sz="1800" b="0" i="0" u="none" strike="noStrike" baseline="0" dirty="0">
                <a:latin typeface="AdvPS4731B1"/>
              </a:rPr>
              <a:t>!</a:t>
            </a:r>
            <a:r>
              <a:rPr lang="nl-NL" sz="1800" b="0" i="0" u="none" strike="noStrike" baseline="0" dirty="0">
                <a:latin typeface="AdvPSA334"/>
              </a:rPr>
              <a:t>3.6 mmol/l (</a:t>
            </a:r>
            <a:r>
              <a:rPr lang="nl-NL" sz="1800" b="0" i="0" u="none" strike="noStrike" baseline="0" dirty="0">
                <a:latin typeface="AdvPS4731B1"/>
              </a:rPr>
              <a:t>!</a:t>
            </a:r>
            <a:r>
              <a:rPr lang="nl-NL" sz="1800" b="0" i="0" u="none" strike="noStrike" baseline="0" dirty="0">
                <a:latin typeface="AdvPSA334"/>
              </a:rPr>
              <a:t>21.6 mg/dl)</a:t>
            </a:r>
          </a:p>
          <a:p>
            <a:pPr algn="l"/>
            <a:r>
              <a:rPr lang="en-US" sz="1800" b="0" i="0" u="none" strike="noStrike" baseline="0" dirty="0">
                <a:latin typeface="AdvPSA334"/>
              </a:rPr>
              <a:t>Failure to correct </a:t>
            </a:r>
            <a:r>
              <a:rPr lang="en-US" sz="1800" b="0" i="0" u="none" strike="noStrike" baseline="0" dirty="0" err="1">
                <a:latin typeface="AdvPSA334"/>
              </a:rPr>
              <a:t>hyponatraemia</a:t>
            </a:r>
            <a:r>
              <a:rPr lang="en-US" sz="1800" b="0" i="0" u="none" strike="noStrike" baseline="0" dirty="0">
                <a:latin typeface="AdvPSA334"/>
              </a:rPr>
              <a:t> after 0.9% saline infusion</a:t>
            </a:r>
          </a:p>
          <a:p>
            <a:pPr algn="l"/>
            <a:r>
              <a:rPr lang="en-US" sz="1800" b="0" i="0" u="none" strike="noStrike" baseline="0" dirty="0">
                <a:latin typeface="AdvPSA334"/>
              </a:rPr>
              <a:t>Fractional sodium excretion </a:t>
            </a:r>
            <a:r>
              <a:rPr lang="en-US" sz="1800" b="0" i="0" u="none" strike="noStrike" baseline="0" dirty="0">
                <a:latin typeface="AdvPS4731B1"/>
              </a:rPr>
              <a:t>O</a:t>
            </a:r>
            <a:r>
              <a:rPr lang="en-US" sz="1800" b="0" i="0" u="none" strike="noStrike" baseline="0" dirty="0">
                <a:latin typeface="AdvPSA334"/>
              </a:rPr>
              <a:t>0.5%</a:t>
            </a:r>
          </a:p>
          <a:p>
            <a:pPr algn="l"/>
            <a:r>
              <a:rPr lang="en-US" sz="1800" b="0" i="0" u="none" strike="noStrike" baseline="0" dirty="0">
                <a:latin typeface="AdvPSA334"/>
              </a:rPr>
              <a:t>Fractional urea excretion </a:t>
            </a:r>
            <a:r>
              <a:rPr lang="en-US" sz="1800" b="0" i="0" u="none" strike="noStrike" baseline="0" dirty="0">
                <a:latin typeface="AdvPS4731B1"/>
              </a:rPr>
              <a:t>O</a:t>
            </a:r>
            <a:r>
              <a:rPr lang="en-US" sz="1800" b="0" i="0" u="none" strike="noStrike" baseline="0" dirty="0">
                <a:latin typeface="AdvPSA334"/>
              </a:rPr>
              <a:t>55%</a:t>
            </a:r>
          </a:p>
          <a:p>
            <a:pPr algn="l"/>
            <a:r>
              <a:rPr lang="en-US" sz="1800" b="0" i="0" u="none" strike="noStrike" baseline="0" dirty="0">
                <a:latin typeface="AdvPSA334"/>
              </a:rPr>
              <a:t>Fractional uric acid excretion </a:t>
            </a:r>
            <a:r>
              <a:rPr lang="en-US" sz="1800" b="0" i="0" u="none" strike="noStrike" baseline="0" dirty="0">
                <a:latin typeface="AdvPS4731B1"/>
              </a:rPr>
              <a:t>O</a:t>
            </a:r>
            <a:r>
              <a:rPr lang="en-US" sz="1800" b="0" i="0" u="none" strike="noStrike" baseline="0" dirty="0">
                <a:latin typeface="AdvPSA334"/>
              </a:rPr>
              <a:t>12%</a:t>
            </a:r>
          </a:p>
          <a:p>
            <a:pPr algn="l"/>
            <a:r>
              <a:rPr lang="en-US" sz="1800" b="0" i="0" u="none" strike="noStrike" baseline="0" dirty="0">
                <a:latin typeface="AdvPSA334"/>
              </a:rPr>
              <a:t>Correction of </a:t>
            </a:r>
            <a:r>
              <a:rPr lang="en-US" sz="1800" b="0" i="0" u="none" strike="noStrike" baseline="0" dirty="0" err="1">
                <a:latin typeface="AdvPSA334"/>
              </a:rPr>
              <a:t>hyponatraemia</a:t>
            </a:r>
            <a:r>
              <a:rPr lang="en-US" sz="1800" b="0" i="0" u="none" strike="noStrike" baseline="0" dirty="0">
                <a:latin typeface="AdvPSA334"/>
              </a:rPr>
              <a:t> through fluid restriction</a:t>
            </a:r>
            <a:endParaRPr lang="en-US" dirty="0"/>
          </a:p>
        </p:txBody>
      </p:sp>
      <p:sp>
        <p:nvSpPr>
          <p:cNvPr id="4" name="Slide Number Placeholder 3"/>
          <p:cNvSpPr>
            <a:spLocks noGrp="1"/>
          </p:cNvSpPr>
          <p:nvPr>
            <p:ph type="sldNum" sz="quarter" idx="5"/>
          </p:nvPr>
        </p:nvSpPr>
        <p:spPr/>
        <p:txBody>
          <a:bodyPr/>
          <a:lstStyle/>
          <a:p>
            <a:fld id="{73FFA531-64AF-4AF0-B0E2-48BEF2F06D79}" type="slidenum">
              <a:rPr lang="en-US" smtClean="0"/>
              <a:t>28</a:t>
            </a:fld>
            <a:endParaRPr lang="en-US"/>
          </a:p>
        </p:txBody>
      </p:sp>
    </p:spTree>
    <p:extLst>
      <p:ext uri="{BB962C8B-B14F-4D97-AF65-F5344CB8AC3E}">
        <p14:creationId xmlns:p14="http://schemas.microsoft.com/office/powerpoint/2010/main" val="15387063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73FFA531-64AF-4AF0-B0E2-48BEF2F06D79}" type="slidenum">
              <a:rPr lang="en-US" smtClean="0"/>
              <a:t>29</a:t>
            </a:fld>
            <a:endParaRPr lang="en-US"/>
          </a:p>
        </p:txBody>
      </p:sp>
    </p:spTree>
    <p:extLst>
      <p:ext uri="{BB962C8B-B14F-4D97-AF65-F5344CB8AC3E}">
        <p14:creationId xmlns:p14="http://schemas.microsoft.com/office/powerpoint/2010/main" val="40791702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u="none" strike="noStrike" baseline="0" dirty="0">
                <a:latin typeface="AdvPS9725"/>
              </a:rPr>
              <a:t>Kidney disease </a:t>
            </a:r>
            <a:r>
              <a:rPr lang="en-US" sz="1800" b="0" i="0" u="none" strike="noStrike" baseline="0" dirty="0">
                <a:latin typeface="AdvPS9725"/>
              </a:rPr>
              <a:t>Free water removal is no longer</a:t>
            </a:r>
          </a:p>
          <a:p>
            <a:pPr algn="l"/>
            <a:r>
              <a:rPr lang="en-US" sz="1800" b="0" i="0" u="none" strike="noStrike" baseline="0" dirty="0">
                <a:latin typeface="AdvPS9725"/>
              </a:rPr>
              <a:t>regulated by vasopressin but is determined by the number</a:t>
            </a:r>
          </a:p>
          <a:p>
            <a:pPr algn="l"/>
            <a:r>
              <a:rPr lang="en-US" sz="1800" b="0" i="0" u="none" strike="noStrike" baseline="0" dirty="0">
                <a:latin typeface="AdvPS9725"/>
              </a:rPr>
              <a:t>of osmoles excreted in the urine (i.e. solute intake).</a:t>
            </a:r>
          </a:p>
          <a:p>
            <a:pPr algn="l"/>
            <a:r>
              <a:rPr lang="en-US" sz="1800" b="0" i="0" u="none" strike="noStrike" baseline="0" dirty="0">
                <a:latin typeface="AdvPS9725"/>
              </a:rPr>
              <a:t>Consequently, </a:t>
            </a:r>
            <a:r>
              <a:rPr lang="en-US" sz="1800" b="0" i="0" u="none" strike="noStrike" baseline="0" dirty="0" err="1">
                <a:latin typeface="AdvPS9725"/>
              </a:rPr>
              <a:t>hyponatraemia</a:t>
            </a:r>
            <a:r>
              <a:rPr lang="en-US" sz="1800" b="0" i="0" u="none" strike="noStrike" baseline="0" dirty="0">
                <a:latin typeface="AdvPS9725"/>
              </a:rPr>
              <a:t> can readily develop if</a:t>
            </a:r>
          </a:p>
          <a:p>
            <a:pPr algn="l"/>
            <a:r>
              <a:rPr lang="en-US" sz="1800" b="0" i="0" u="none" strike="noStrike" baseline="0" dirty="0">
                <a:latin typeface="AdvPS9725"/>
              </a:rPr>
              <a:t>patients do not adhere to fluid restriction.</a:t>
            </a:r>
            <a:endParaRPr lang="en-US" dirty="0"/>
          </a:p>
        </p:txBody>
      </p:sp>
      <p:sp>
        <p:nvSpPr>
          <p:cNvPr id="4" name="Slide Number Placeholder 3"/>
          <p:cNvSpPr>
            <a:spLocks noGrp="1"/>
          </p:cNvSpPr>
          <p:nvPr>
            <p:ph type="sldNum" sz="quarter" idx="5"/>
          </p:nvPr>
        </p:nvSpPr>
        <p:spPr/>
        <p:txBody>
          <a:bodyPr/>
          <a:lstStyle/>
          <a:p>
            <a:fld id="{73FFA531-64AF-4AF0-B0E2-48BEF2F06D79}" type="slidenum">
              <a:rPr lang="en-US" smtClean="0"/>
              <a:t>30</a:t>
            </a:fld>
            <a:endParaRPr lang="en-US"/>
          </a:p>
        </p:txBody>
      </p:sp>
    </p:spTree>
    <p:extLst>
      <p:ext uri="{BB962C8B-B14F-4D97-AF65-F5344CB8AC3E}">
        <p14:creationId xmlns:p14="http://schemas.microsoft.com/office/powerpoint/2010/main" val="36340282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73FFA531-64AF-4AF0-B0E2-48BEF2F06D79}" type="slidenum">
              <a:rPr lang="en-US" smtClean="0"/>
              <a:t>31</a:t>
            </a:fld>
            <a:endParaRPr lang="en-US"/>
          </a:p>
        </p:txBody>
      </p:sp>
    </p:spTree>
    <p:extLst>
      <p:ext uri="{BB962C8B-B14F-4D97-AF65-F5344CB8AC3E}">
        <p14:creationId xmlns:p14="http://schemas.microsoft.com/office/powerpoint/2010/main" val="4151054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73FFA531-64AF-4AF0-B0E2-48BEF2F06D79}" type="slidenum">
              <a:rPr lang="en-US" smtClean="0"/>
              <a:t>5</a:t>
            </a:fld>
            <a:endParaRPr lang="en-US"/>
          </a:p>
        </p:txBody>
      </p:sp>
    </p:spTree>
    <p:extLst>
      <p:ext uri="{BB962C8B-B14F-4D97-AF65-F5344CB8AC3E}">
        <p14:creationId xmlns:p14="http://schemas.microsoft.com/office/powerpoint/2010/main" val="21972812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AdvPS9725"/>
              </a:rPr>
              <a:t>Brain cells start to swell when</a:t>
            </a:r>
          </a:p>
          <a:p>
            <a:pPr algn="l"/>
            <a:r>
              <a:rPr lang="en-US" sz="1800" b="0" i="0" u="none" strike="noStrike" baseline="0" dirty="0">
                <a:latin typeface="AdvPS9725"/>
              </a:rPr>
              <a:t>water moves from the extracellular to the intracellular </a:t>
            </a:r>
            <a:r>
              <a:rPr lang="en-US" sz="1800" b="0" i="0" u="none" strike="noStrike" baseline="0" dirty="0">
                <a:solidFill>
                  <a:srgbClr val="000000"/>
                </a:solidFill>
                <a:latin typeface="AdvPS9725"/>
              </a:rPr>
              <a:t>compartment because of a difference in effective osmolality</a:t>
            </a:r>
          </a:p>
          <a:p>
            <a:pPr algn="l"/>
            <a:r>
              <a:rPr lang="en-US" sz="1800" b="0" i="0" u="none" strike="noStrike" baseline="0" dirty="0">
                <a:solidFill>
                  <a:srgbClr val="000000"/>
                </a:solidFill>
                <a:latin typeface="AdvPS9725"/>
              </a:rPr>
              <a:t>between brain and plasma. This usually occurs</a:t>
            </a:r>
          </a:p>
          <a:p>
            <a:pPr algn="l"/>
            <a:r>
              <a:rPr lang="en-US" sz="1800" b="0" i="0" u="none" strike="noStrike" baseline="0" dirty="0">
                <a:solidFill>
                  <a:srgbClr val="000000"/>
                </a:solidFill>
                <a:latin typeface="AdvPS9725"/>
              </a:rPr>
              <a:t>when </a:t>
            </a:r>
            <a:r>
              <a:rPr lang="en-US" sz="1800" b="0" i="0" u="none" strike="noStrike" baseline="0" dirty="0" err="1">
                <a:solidFill>
                  <a:srgbClr val="000000"/>
                </a:solidFill>
                <a:latin typeface="AdvPS9725"/>
              </a:rPr>
              <a:t>hyponatraemia</a:t>
            </a:r>
            <a:r>
              <a:rPr lang="en-US" sz="1800" b="0" i="0" u="none" strike="noStrike" baseline="0" dirty="0">
                <a:solidFill>
                  <a:srgbClr val="000000"/>
                </a:solidFill>
                <a:latin typeface="AdvPS9725"/>
              </a:rPr>
              <a:t> develops rapidly, and the brain</a:t>
            </a:r>
          </a:p>
          <a:p>
            <a:pPr algn="l"/>
            <a:r>
              <a:rPr lang="en-US" sz="1800" b="0" i="0" u="none" strike="noStrike" baseline="0" dirty="0">
                <a:solidFill>
                  <a:srgbClr val="000000"/>
                </a:solidFill>
                <a:latin typeface="AdvPS9725"/>
              </a:rPr>
              <a:t>has had too little time to adapt to its hypotonic environment.</a:t>
            </a:r>
          </a:p>
          <a:p>
            <a:pPr algn="l"/>
            <a:r>
              <a:rPr lang="en-US" sz="1800" b="0" i="0" u="none" strike="noStrike" baseline="0" dirty="0">
                <a:solidFill>
                  <a:srgbClr val="000000"/>
                </a:solidFill>
                <a:latin typeface="AdvPS9725"/>
              </a:rPr>
              <a:t>Over time, the brain reduces the number of</a:t>
            </a:r>
          </a:p>
          <a:p>
            <a:pPr algn="l"/>
            <a:r>
              <a:rPr lang="en-US" sz="1800" b="0" i="0" u="none" strike="noStrike" baseline="0" dirty="0">
                <a:solidFill>
                  <a:srgbClr val="000000"/>
                </a:solidFill>
                <a:latin typeface="AdvPS9725"/>
              </a:rPr>
              <a:t>osmotically active particles within its cells (mostly</a:t>
            </a:r>
          </a:p>
          <a:p>
            <a:pPr algn="l"/>
            <a:r>
              <a:rPr lang="en-US" sz="1800" b="0" i="0" u="none" strike="noStrike" baseline="0" dirty="0">
                <a:solidFill>
                  <a:srgbClr val="000000"/>
                </a:solidFill>
                <a:latin typeface="AdvPS9725"/>
              </a:rPr>
              <a:t>potassium and organic solutes) in an attempt to restore</a:t>
            </a:r>
          </a:p>
          <a:p>
            <a:pPr algn="l"/>
            <a:r>
              <a:rPr lang="en-US" sz="1800" b="0" i="0" u="none" strike="noStrike" baseline="0" dirty="0">
                <a:solidFill>
                  <a:srgbClr val="000000"/>
                </a:solidFill>
                <a:latin typeface="AdvPS9725"/>
              </a:rPr>
              <a:t>the brain volume (</a:t>
            </a:r>
            <a:r>
              <a:rPr lang="en-US" sz="1800" b="0" i="0" u="none" strike="noStrike" baseline="0" dirty="0">
                <a:solidFill>
                  <a:srgbClr val="000066"/>
                </a:solidFill>
                <a:latin typeface="AdvPS9725"/>
              </a:rPr>
              <a:t>Fig. 2</a:t>
            </a:r>
            <a:r>
              <a:rPr lang="en-US" sz="1800" b="0" i="0" u="none" strike="noStrike" baseline="0" dirty="0">
                <a:solidFill>
                  <a:srgbClr val="000000"/>
                </a:solidFill>
                <a:latin typeface="AdvPS9725"/>
              </a:rPr>
              <a:t>). This process takes </a:t>
            </a:r>
            <a:r>
              <a:rPr lang="en-US" sz="1800" b="0" i="0" u="none" strike="noStrike" baseline="0" dirty="0">
                <a:solidFill>
                  <a:srgbClr val="000000"/>
                </a:solidFill>
                <a:latin typeface="AdvPS3FDD77"/>
              </a:rPr>
              <a:t>w</a:t>
            </a:r>
            <a:r>
              <a:rPr lang="en-US" sz="1800" b="0" i="0" u="none" strike="noStrike" baseline="0" dirty="0">
                <a:solidFill>
                  <a:srgbClr val="000000"/>
                </a:solidFill>
                <a:latin typeface="AdvPS9725"/>
              </a:rPr>
              <a:t>24–48 h,</a:t>
            </a:r>
          </a:p>
          <a:p>
            <a:pPr algn="l"/>
            <a:r>
              <a:rPr lang="en-US" sz="1800" b="0" i="0" u="none" strike="noStrike" baseline="0" dirty="0">
                <a:solidFill>
                  <a:srgbClr val="000000"/>
                </a:solidFill>
                <a:latin typeface="AdvPS9725"/>
              </a:rPr>
              <a:t>hence the reason for using the 48-h threshold to distinguish</a:t>
            </a:r>
          </a:p>
          <a:p>
            <a:pPr algn="l"/>
            <a:r>
              <a:rPr lang="pt-BR" sz="1800" b="0" i="0" u="none" strike="noStrike" baseline="0" dirty="0">
                <a:solidFill>
                  <a:srgbClr val="000000"/>
                </a:solidFill>
                <a:latin typeface="AdvPS9725"/>
              </a:rPr>
              <a:t>acute (</a:t>
            </a:r>
            <a:r>
              <a:rPr lang="pt-BR" sz="1800" b="0" i="0" u="none" strike="noStrike" baseline="0" dirty="0">
                <a:solidFill>
                  <a:srgbClr val="000000"/>
                </a:solidFill>
                <a:latin typeface="AdvPS4731B1"/>
              </a:rPr>
              <a:t>!</a:t>
            </a:r>
            <a:r>
              <a:rPr lang="pt-BR" sz="1800" b="0" i="0" u="none" strike="noStrike" baseline="0" dirty="0">
                <a:solidFill>
                  <a:srgbClr val="000000"/>
                </a:solidFill>
                <a:latin typeface="AdvPS9725"/>
              </a:rPr>
              <a:t>48 h) from chronic (</a:t>
            </a:r>
            <a:r>
              <a:rPr lang="pt-BR" sz="1800" b="0" i="0" u="none" strike="noStrike" baseline="0" dirty="0">
                <a:solidFill>
                  <a:srgbClr val="000000"/>
                </a:solidFill>
                <a:latin typeface="AdvPS4731B1"/>
              </a:rPr>
              <a:t>R</a:t>
            </a:r>
            <a:r>
              <a:rPr lang="pt-BR" sz="1800" b="0" i="0" u="none" strike="noStrike" baseline="0" dirty="0">
                <a:solidFill>
                  <a:srgbClr val="000000"/>
                </a:solidFill>
                <a:latin typeface="AdvPS9725"/>
              </a:rPr>
              <a:t>48 h) hyponatraemia.</a:t>
            </a:r>
            <a:endParaRPr lang="en-US" dirty="0"/>
          </a:p>
        </p:txBody>
      </p:sp>
      <p:sp>
        <p:nvSpPr>
          <p:cNvPr id="4" name="Slide Number Placeholder 3"/>
          <p:cNvSpPr>
            <a:spLocks noGrp="1"/>
          </p:cNvSpPr>
          <p:nvPr>
            <p:ph type="sldNum" sz="quarter" idx="5"/>
          </p:nvPr>
        </p:nvSpPr>
        <p:spPr/>
        <p:txBody>
          <a:bodyPr/>
          <a:lstStyle/>
          <a:p>
            <a:fld id="{73FFA531-64AF-4AF0-B0E2-48BEF2F06D79}" type="slidenum">
              <a:rPr lang="en-US" smtClean="0"/>
              <a:t>32</a:t>
            </a:fld>
            <a:endParaRPr lang="en-US"/>
          </a:p>
        </p:txBody>
      </p:sp>
    </p:spTree>
    <p:extLst>
      <p:ext uri="{BB962C8B-B14F-4D97-AF65-F5344CB8AC3E}">
        <p14:creationId xmlns:p14="http://schemas.microsoft.com/office/powerpoint/2010/main" val="40241108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73FFA531-64AF-4AF0-B0E2-48BEF2F06D79}" type="slidenum">
              <a:rPr lang="en-US" smtClean="0"/>
              <a:t>33</a:t>
            </a:fld>
            <a:endParaRPr lang="en-US"/>
          </a:p>
        </p:txBody>
      </p:sp>
    </p:spTree>
    <p:extLst>
      <p:ext uri="{BB962C8B-B14F-4D97-AF65-F5344CB8AC3E}">
        <p14:creationId xmlns:p14="http://schemas.microsoft.com/office/powerpoint/2010/main" val="21351228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73FFA531-64AF-4AF0-B0E2-48BEF2F06D79}" type="slidenum">
              <a:rPr lang="en-US" smtClean="0"/>
              <a:t>34</a:t>
            </a:fld>
            <a:endParaRPr lang="en-US"/>
          </a:p>
        </p:txBody>
      </p:sp>
    </p:spTree>
    <p:extLst>
      <p:ext uri="{BB962C8B-B14F-4D97-AF65-F5344CB8AC3E}">
        <p14:creationId xmlns:p14="http://schemas.microsoft.com/office/powerpoint/2010/main" val="21854020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73FFA531-64AF-4AF0-B0E2-48BEF2F06D79}" type="slidenum">
              <a:rPr lang="en-US" smtClean="0"/>
              <a:t>35</a:t>
            </a:fld>
            <a:endParaRPr lang="en-US"/>
          </a:p>
        </p:txBody>
      </p:sp>
    </p:spTree>
    <p:extLst>
      <p:ext uri="{BB962C8B-B14F-4D97-AF65-F5344CB8AC3E}">
        <p14:creationId xmlns:p14="http://schemas.microsoft.com/office/powerpoint/2010/main" val="20669375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FFA531-64AF-4AF0-B0E2-48BEF2F06D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09030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73FFA531-64AF-4AF0-B0E2-48BEF2F06D79}" type="slidenum">
              <a:rPr lang="en-US" smtClean="0"/>
              <a:t>37</a:t>
            </a:fld>
            <a:endParaRPr lang="en-US"/>
          </a:p>
        </p:txBody>
      </p:sp>
    </p:spTree>
    <p:extLst>
      <p:ext uri="{BB962C8B-B14F-4D97-AF65-F5344CB8AC3E}">
        <p14:creationId xmlns:p14="http://schemas.microsoft.com/office/powerpoint/2010/main" val="29763636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AdvPS9725"/>
              </a:rPr>
              <a:t>Non-hypotonic </a:t>
            </a:r>
            <a:r>
              <a:rPr lang="en-US" sz="1800" b="0" i="0" u="none" strike="noStrike" baseline="0" dirty="0" err="1">
                <a:latin typeface="AdvPS9725"/>
              </a:rPr>
              <a:t>hyponatraemia</a:t>
            </a:r>
            <a:r>
              <a:rPr lang="en-US" sz="1800" b="0" i="0" u="none" strike="noStrike" baseline="0" dirty="0">
                <a:latin typeface="AdvPS9725"/>
              </a:rPr>
              <a:t> does not cause brain</a:t>
            </a:r>
          </a:p>
          <a:p>
            <a:pPr algn="l"/>
            <a:r>
              <a:rPr lang="en-US" sz="1800" b="0" i="0" u="none" strike="noStrike" baseline="0" dirty="0">
                <a:latin typeface="AdvPS9725"/>
              </a:rPr>
              <a:t>oedema and is managed differently from hypotonic</a:t>
            </a:r>
          </a:p>
          <a:p>
            <a:pPr algn="l"/>
            <a:r>
              <a:rPr lang="en-US" sz="1800" b="0" i="0" u="none" strike="noStrike" baseline="0" dirty="0" err="1">
                <a:latin typeface="AdvPS9725"/>
              </a:rPr>
              <a:t>hyponatraemia</a:t>
            </a:r>
            <a:r>
              <a:rPr lang="en-US" sz="1800" b="0" i="0" u="none" strike="noStrike" baseline="0" dirty="0">
                <a:latin typeface="AdvPS9725"/>
              </a:rPr>
              <a:t>.</a:t>
            </a:r>
            <a:endParaRPr lang="en-US" dirty="0"/>
          </a:p>
        </p:txBody>
      </p:sp>
      <p:sp>
        <p:nvSpPr>
          <p:cNvPr id="4" name="Slide Number Placeholder 3"/>
          <p:cNvSpPr>
            <a:spLocks noGrp="1"/>
          </p:cNvSpPr>
          <p:nvPr>
            <p:ph type="sldNum" sz="quarter" idx="5"/>
          </p:nvPr>
        </p:nvSpPr>
        <p:spPr/>
        <p:txBody>
          <a:bodyPr/>
          <a:lstStyle/>
          <a:p>
            <a:fld id="{73FFA531-64AF-4AF0-B0E2-48BEF2F06D79}" type="slidenum">
              <a:rPr lang="en-US" smtClean="0"/>
              <a:t>38</a:t>
            </a:fld>
            <a:endParaRPr lang="en-US"/>
          </a:p>
        </p:txBody>
      </p:sp>
    </p:spTree>
    <p:extLst>
      <p:ext uri="{BB962C8B-B14F-4D97-AF65-F5344CB8AC3E}">
        <p14:creationId xmlns:p14="http://schemas.microsoft.com/office/powerpoint/2010/main" val="18707770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AdvPS9725"/>
              </a:rPr>
              <a:t>Non-hypotonic </a:t>
            </a:r>
            <a:r>
              <a:rPr lang="en-US" sz="1800" b="0" i="0" u="none" strike="noStrike" baseline="0" dirty="0" err="1">
                <a:latin typeface="AdvPS9725"/>
              </a:rPr>
              <a:t>hyponatraemia</a:t>
            </a:r>
            <a:r>
              <a:rPr lang="en-US" sz="1800" b="0" i="0" u="none" strike="noStrike" baseline="0" dirty="0">
                <a:latin typeface="AdvPS9725"/>
              </a:rPr>
              <a:t> does not cause brain</a:t>
            </a:r>
          </a:p>
          <a:p>
            <a:pPr algn="l"/>
            <a:r>
              <a:rPr lang="en-US" sz="1800" b="0" i="0" u="none" strike="noStrike" baseline="0" dirty="0">
                <a:latin typeface="AdvPS9725"/>
              </a:rPr>
              <a:t>oedema and is managed differently from hypotonic</a:t>
            </a:r>
          </a:p>
          <a:p>
            <a:pPr algn="l"/>
            <a:r>
              <a:rPr lang="en-US" sz="1800" b="0" i="0" u="none" strike="noStrike" baseline="0" dirty="0" err="1">
                <a:latin typeface="AdvPS9725"/>
              </a:rPr>
              <a:t>hyponatraemia</a:t>
            </a:r>
            <a:r>
              <a:rPr lang="en-US" sz="1800" b="0" i="0" u="none" strike="noStrike" baseline="0" dirty="0">
                <a:latin typeface="AdvPS9725"/>
              </a:rPr>
              <a:t>.</a:t>
            </a:r>
            <a:endParaRPr lang="en-US" dirty="0"/>
          </a:p>
        </p:txBody>
      </p:sp>
      <p:sp>
        <p:nvSpPr>
          <p:cNvPr id="4" name="Slide Number Placeholder 3"/>
          <p:cNvSpPr>
            <a:spLocks noGrp="1"/>
          </p:cNvSpPr>
          <p:nvPr>
            <p:ph type="sldNum" sz="quarter" idx="5"/>
          </p:nvPr>
        </p:nvSpPr>
        <p:spPr/>
        <p:txBody>
          <a:bodyPr/>
          <a:lstStyle/>
          <a:p>
            <a:fld id="{73FFA531-64AF-4AF0-B0E2-48BEF2F06D79}" type="slidenum">
              <a:rPr lang="en-US" smtClean="0"/>
              <a:t>39</a:t>
            </a:fld>
            <a:endParaRPr lang="en-US"/>
          </a:p>
        </p:txBody>
      </p:sp>
    </p:spTree>
    <p:extLst>
      <p:ext uri="{BB962C8B-B14F-4D97-AF65-F5344CB8AC3E}">
        <p14:creationId xmlns:p14="http://schemas.microsoft.com/office/powerpoint/2010/main" val="40420873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AdvPS9725"/>
              </a:rPr>
              <a:t>Non-hypotonic </a:t>
            </a:r>
            <a:r>
              <a:rPr lang="en-US" sz="1800" b="0" i="0" u="none" strike="noStrike" baseline="0" dirty="0" err="1">
                <a:latin typeface="AdvPS9725"/>
              </a:rPr>
              <a:t>hyponatraemia</a:t>
            </a:r>
            <a:r>
              <a:rPr lang="en-US" sz="1800" b="0" i="0" u="none" strike="noStrike" baseline="0" dirty="0">
                <a:latin typeface="AdvPS9725"/>
              </a:rPr>
              <a:t> does not cause brain</a:t>
            </a:r>
          </a:p>
          <a:p>
            <a:pPr algn="l"/>
            <a:r>
              <a:rPr lang="en-US" sz="1800" b="0" i="0" u="none" strike="noStrike" baseline="0" dirty="0">
                <a:latin typeface="AdvPS9725"/>
              </a:rPr>
              <a:t>oedema and is managed differently from hypotonic</a:t>
            </a:r>
          </a:p>
          <a:p>
            <a:pPr algn="l"/>
            <a:r>
              <a:rPr lang="en-US" sz="1800" b="0" i="0" u="none" strike="noStrike" baseline="0" dirty="0" err="1">
                <a:latin typeface="AdvPS9725"/>
              </a:rPr>
              <a:t>hyponatraemia</a:t>
            </a:r>
            <a:r>
              <a:rPr lang="en-US" sz="1800" b="0" i="0" u="none" strike="noStrike" baseline="0" dirty="0">
                <a:latin typeface="AdvPS9725"/>
              </a:rPr>
              <a:t>.</a:t>
            </a:r>
            <a:endParaRPr lang="en-US" dirty="0"/>
          </a:p>
        </p:txBody>
      </p:sp>
      <p:sp>
        <p:nvSpPr>
          <p:cNvPr id="4" name="Slide Number Placeholder 3"/>
          <p:cNvSpPr>
            <a:spLocks noGrp="1"/>
          </p:cNvSpPr>
          <p:nvPr>
            <p:ph type="sldNum" sz="quarter" idx="5"/>
          </p:nvPr>
        </p:nvSpPr>
        <p:spPr/>
        <p:txBody>
          <a:bodyPr/>
          <a:lstStyle/>
          <a:p>
            <a:fld id="{73FFA531-64AF-4AF0-B0E2-48BEF2F06D79}" type="slidenum">
              <a:rPr lang="en-US" smtClean="0"/>
              <a:t>40</a:t>
            </a:fld>
            <a:endParaRPr lang="en-US"/>
          </a:p>
        </p:txBody>
      </p:sp>
    </p:spTree>
    <p:extLst>
      <p:ext uri="{BB962C8B-B14F-4D97-AF65-F5344CB8AC3E}">
        <p14:creationId xmlns:p14="http://schemas.microsoft.com/office/powerpoint/2010/main" val="42508686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73FFA531-64AF-4AF0-B0E2-48BEF2F06D79}" type="slidenum">
              <a:rPr lang="en-US" smtClean="0"/>
              <a:t>41</a:t>
            </a:fld>
            <a:endParaRPr lang="en-US"/>
          </a:p>
        </p:txBody>
      </p:sp>
    </p:spTree>
    <p:extLst>
      <p:ext uri="{BB962C8B-B14F-4D97-AF65-F5344CB8AC3E}">
        <p14:creationId xmlns:p14="http://schemas.microsoft.com/office/powerpoint/2010/main" val="3138973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73FFA531-64AF-4AF0-B0E2-48BEF2F06D79}" type="slidenum">
              <a:rPr lang="en-US" smtClean="0"/>
              <a:t>6</a:t>
            </a:fld>
            <a:endParaRPr lang="en-US"/>
          </a:p>
        </p:txBody>
      </p:sp>
    </p:spTree>
    <p:extLst>
      <p:ext uri="{BB962C8B-B14F-4D97-AF65-F5344CB8AC3E}">
        <p14:creationId xmlns:p14="http://schemas.microsoft.com/office/powerpoint/2010/main" val="801933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73FFA531-64AF-4AF0-B0E2-48BEF2F06D79}" type="slidenum">
              <a:rPr lang="en-US" smtClean="0"/>
              <a:t>42</a:t>
            </a:fld>
            <a:endParaRPr lang="en-US"/>
          </a:p>
        </p:txBody>
      </p:sp>
    </p:spTree>
    <p:extLst>
      <p:ext uri="{BB962C8B-B14F-4D97-AF65-F5344CB8AC3E}">
        <p14:creationId xmlns:p14="http://schemas.microsoft.com/office/powerpoint/2010/main" val="27729434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FFA531-64AF-4AF0-B0E2-48BEF2F06D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65987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73FFA531-64AF-4AF0-B0E2-48BEF2F06D79}" type="slidenum">
              <a:rPr lang="en-US" smtClean="0"/>
              <a:t>44</a:t>
            </a:fld>
            <a:endParaRPr lang="en-US"/>
          </a:p>
        </p:txBody>
      </p:sp>
    </p:spTree>
    <p:extLst>
      <p:ext uri="{BB962C8B-B14F-4D97-AF65-F5344CB8AC3E}">
        <p14:creationId xmlns:p14="http://schemas.microsoft.com/office/powerpoint/2010/main" val="42105326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73FFA531-64AF-4AF0-B0E2-48BEF2F06D79}" type="slidenum">
              <a:rPr lang="en-US" smtClean="0"/>
              <a:t>45</a:t>
            </a:fld>
            <a:endParaRPr lang="en-US"/>
          </a:p>
        </p:txBody>
      </p:sp>
    </p:spTree>
    <p:extLst>
      <p:ext uri="{BB962C8B-B14F-4D97-AF65-F5344CB8AC3E}">
        <p14:creationId xmlns:p14="http://schemas.microsoft.com/office/powerpoint/2010/main" val="6823567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73FFA531-64AF-4AF0-B0E2-48BEF2F06D79}" type="slidenum">
              <a:rPr lang="en-US" smtClean="0"/>
              <a:t>46</a:t>
            </a:fld>
            <a:endParaRPr lang="en-US"/>
          </a:p>
        </p:txBody>
      </p:sp>
    </p:spTree>
    <p:extLst>
      <p:ext uri="{BB962C8B-B14F-4D97-AF65-F5344CB8AC3E}">
        <p14:creationId xmlns:p14="http://schemas.microsoft.com/office/powerpoint/2010/main" val="24839070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73FFA531-64AF-4AF0-B0E2-48BEF2F06D79}" type="slidenum">
              <a:rPr lang="en-US" smtClean="0"/>
              <a:t>47</a:t>
            </a:fld>
            <a:endParaRPr lang="en-US"/>
          </a:p>
        </p:txBody>
      </p:sp>
    </p:spTree>
    <p:extLst>
      <p:ext uri="{BB962C8B-B14F-4D97-AF65-F5344CB8AC3E}">
        <p14:creationId xmlns:p14="http://schemas.microsoft.com/office/powerpoint/2010/main" val="6206328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73FFA531-64AF-4AF0-B0E2-48BEF2F06D79}" type="slidenum">
              <a:rPr lang="en-US" smtClean="0"/>
              <a:t>48</a:t>
            </a:fld>
            <a:endParaRPr lang="en-US"/>
          </a:p>
        </p:txBody>
      </p:sp>
    </p:spTree>
    <p:extLst>
      <p:ext uri="{BB962C8B-B14F-4D97-AF65-F5344CB8AC3E}">
        <p14:creationId xmlns:p14="http://schemas.microsoft.com/office/powerpoint/2010/main" val="6870227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73FFA531-64AF-4AF0-B0E2-48BEF2F06D79}" type="slidenum">
              <a:rPr lang="en-US" smtClean="0"/>
              <a:t>51</a:t>
            </a:fld>
            <a:endParaRPr lang="en-US"/>
          </a:p>
        </p:txBody>
      </p:sp>
    </p:spTree>
    <p:extLst>
      <p:ext uri="{BB962C8B-B14F-4D97-AF65-F5344CB8AC3E}">
        <p14:creationId xmlns:p14="http://schemas.microsoft.com/office/powerpoint/2010/main" val="19603278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AdvPS9725"/>
              </a:rPr>
              <a:t>Loop diuretics because they interfere with the renal concentrating</a:t>
            </a:r>
          </a:p>
          <a:p>
            <a:pPr algn="l"/>
            <a:r>
              <a:rPr lang="en-US" sz="1800" b="0" i="0" u="none" strike="noStrike" baseline="0" dirty="0">
                <a:latin typeface="AdvPS9725"/>
              </a:rPr>
              <a:t>mechanism</a:t>
            </a:r>
            <a:endParaRPr lang="en-US" dirty="0"/>
          </a:p>
        </p:txBody>
      </p:sp>
      <p:sp>
        <p:nvSpPr>
          <p:cNvPr id="4" name="Slide Number Placeholder 3"/>
          <p:cNvSpPr>
            <a:spLocks noGrp="1"/>
          </p:cNvSpPr>
          <p:nvPr>
            <p:ph type="sldNum" sz="quarter" idx="5"/>
          </p:nvPr>
        </p:nvSpPr>
        <p:spPr/>
        <p:txBody>
          <a:bodyPr/>
          <a:lstStyle/>
          <a:p>
            <a:fld id="{73FFA531-64AF-4AF0-B0E2-48BEF2F06D79}" type="slidenum">
              <a:rPr lang="en-US" smtClean="0"/>
              <a:t>52</a:t>
            </a:fld>
            <a:endParaRPr lang="en-US"/>
          </a:p>
        </p:txBody>
      </p:sp>
    </p:spTree>
    <p:extLst>
      <p:ext uri="{BB962C8B-B14F-4D97-AF65-F5344CB8AC3E}">
        <p14:creationId xmlns:p14="http://schemas.microsoft.com/office/powerpoint/2010/main" val="17512388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73FFA531-64AF-4AF0-B0E2-48BEF2F06D79}" type="slidenum">
              <a:rPr lang="en-US" smtClean="0"/>
              <a:t>53</a:t>
            </a:fld>
            <a:endParaRPr lang="en-US"/>
          </a:p>
        </p:txBody>
      </p:sp>
    </p:spTree>
    <p:extLst>
      <p:ext uri="{BB962C8B-B14F-4D97-AF65-F5344CB8AC3E}">
        <p14:creationId xmlns:p14="http://schemas.microsoft.com/office/powerpoint/2010/main" val="87407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DDB1B6-4537-4640-A93E-61EC9C45384D}" type="slidenum">
              <a:rPr lang="en-US" smtClean="0"/>
              <a:t>7</a:t>
            </a:fld>
            <a:endParaRPr lang="en-US"/>
          </a:p>
        </p:txBody>
      </p:sp>
    </p:spTree>
    <p:extLst>
      <p:ext uri="{BB962C8B-B14F-4D97-AF65-F5344CB8AC3E}">
        <p14:creationId xmlns:p14="http://schemas.microsoft.com/office/powerpoint/2010/main" val="32246323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73FFA531-64AF-4AF0-B0E2-48BEF2F06D79}" type="slidenum">
              <a:rPr lang="en-US" smtClean="0"/>
              <a:t>54</a:t>
            </a:fld>
            <a:endParaRPr lang="en-US"/>
          </a:p>
        </p:txBody>
      </p:sp>
    </p:spTree>
    <p:extLst>
      <p:ext uri="{BB962C8B-B14F-4D97-AF65-F5344CB8AC3E}">
        <p14:creationId xmlns:p14="http://schemas.microsoft.com/office/powerpoint/2010/main" val="9141393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73FFA531-64AF-4AF0-B0E2-48BEF2F06D79}" type="slidenum">
              <a:rPr lang="en-US" smtClean="0"/>
              <a:t>55</a:t>
            </a:fld>
            <a:endParaRPr lang="en-US"/>
          </a:p>
        </p:txBody>
      </p:sp>
    </p:spTree>
    <p:extLst>
      <p:ext uri="{BB962C8B-B14F-4D97-AF65-F5344CB8AC3E}">
        <p14:creationId xmlns:p14="http://schemas.microsoft.com/office/powerpoint/2010/main" val="21259477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73FFA531-64AF-4AF0-B0E2-48BEF2F06D79}" type="slidenum">
              <a:rPr lang="en-US" smtClean="0"/>
              <a:t>56</a:t>
            </a:fld>
            <a:endParaRPr lang="en-US"/>
          </a:p>
        </p:txBody>
      </p:sp>
    </p:spTree>
    <p:extLst>
      <p:ext uri="{BB962C8B-B14F-4D97-AF65-F5344CB8AC3E}">
        <p14:creationId xmlns:p14="http://schemas.microsoft.com/office/powerpoint/2010/main" val="14706464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73FFA531-64AF-4AF0-B0E2-48BEF2F06D79}" type="slidenum">
              <a:rPr lang="en-US" smtClean="0"/>
              <a:t>57</a:t>
            </a:fld>
            <a:endParaRPr lang="en-US"/>
          </a:p>
        </p:txBody>
      </p:sp>
    </p:spTree>
    <p:extLst>
      <p:ext uri="{BB962C8B-B14F-4D97-AF65-F5344CB8AC3E}">
        <p14:creationId xmlns:p14="http://schemas.microsoft.com/office/powerpoint/2010/main" val="103984193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73FFA531-64AF-4AF0-B0E2-48BEF2F06D79}" type="slidenum">
              <a:rPr lang="en-US" smtClean="0"/>
              <a:t>58</a:t>
            </a:fld>
            <a:endParaRPr lang="en-US"/>
          </a:p>
        </p:txBody>
      </p:sp>
    </p:spTree>
    <p:extLst>
      <p:ext uri="{BB962C8B-B14F-4D97-AF65-F5344CB8AC3E}">
        <p14:creationId xmlns:p14="http://schemas.microsoft.com/office/powerpoint/2010/main" val="328038934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73FFA531-64AF-4AF0-B0E2-48BEF2F06D79}" type="slidenum">
              <a:rPr lang="en-US" smtClean="0"/>
              <a:t>59</a:t>
            </a:fld>
            <a:endParaRPr lang="en-US"/>
          </a:p>
        </p:txBody>
      </p:sp>
    </p:spTree>
    <p:extLst>
      <p:ext uri="{BB962C8B-B14F-4D97-AF65-F5344CB8AC3E}">
        <p14:creationId xmlns:p14="http://schemas.microsoft.com/office/powerpoint/2010/main" val="221680014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73FFA531-64AF-4AF0-B0E2-48BEF2F06D79}" type="slidenum">
              <a:rPr lang="en-US" smtClean="0"/>
              <a:t>60</a:t>
            </a:fld>
            <a:endParaRPr lang="en-US"/>
          </a:p>
        </p:txBody>
      </p:sp>
    </p:spTree>
    <p:extLst>
      <p:ext uri="{BB962C8B-B14F-4D97-AF65-F5344CB8AC3E}">
        <p14:creationId xmlns:p14="http://schemas.microsoft.com/office/powerpoint/2010/main" val="161941406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73FFA531-64AF-4AF0-B0E2-48BEF2F06D79}" type="slidenum">
              <a:rPr lang="en-US" smtClean="0"/>
              <a:t>61</a:t>
            </a:fld>
            <a:endParaRPr lang="en-US"/>
          </a:p>
        </p:txBody>
      </p:sp>
    </p:spTree>
    <p:extLst>
      <p:ext uri="{BB962C8B-B14F-4D97-AF65-F5344CB8AC3E}">
        <p14:creationId xmlns:p14="http://schemas.microsoft.com/office/powerpoint/2010/main" val="251155146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73FFA531-64AF-4AF0-B0E2-48BEF2F06D79}" type="slidenum">
              <a:rPr lang="en-US" smtClean="0"/>
              <a:t>62</a:t>
            </a:fld>
            <a:endParaRPr lang="en-US"/>
          </a:p>
        </p:txBody>
      </p:sp>
    </p:spTree>
    <p:extLst>
      <p:ext uri="{BB962C8B-B14F-4D97-AF65-F5344CB8AC3E}">
        <p14:creationId xmlns:p14="http://schemas.microsoft.com/office/powerpoint/2010/main" val="34434418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73FFA531-64AF-4AF0-B0E2-48BEF2F06D79}" type="slidenum">
              <a:rPr lang="en-US" smtClean="0"/>
              <a:t>63</a:t>
            </a:fld>
            <a:endParaRPr lang="en-US"/>
          </a:p>
        </p:txBody>
      </p:sp>
    </p:spTree>
    <p:extLst>
      <p:ext uri="{BB962C8B-B14F-4D97-AF65-F5344CB8AC3E}">
        <p14:creationId xmlns:p14="http://schemas.microsoft.com/office/powerpoint/2010/main" val="710574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effectLst>
                  <a:outerShdw blurRad="38100" dist="38100" dir="2700000" algn="tl">
                    <a:srgbClr val="000000">
                      <a:alpha val="43137"/>
                    </a:srgbClr>
                  </a:outerShdw>
                </a:effectLst>
              </a:rPr>
              <a:t>Unregulated vasopressin release.</a:t>
            </a:r>
            <a:endParaRPr lang="en-US" sz="1800" b="0" i="0" u="none" strike="noStrike" baseline="0" dirty="0">
              <a:solidFill>
                <a:srgbClr val="000000"/>
              </a:solidFill>
              <a:latin typeface="AdvPS9725"/>
            </a:endParaRPr>
          </a:p>
          <a:p>
            <a:pPr algn="l"/>
            <a:r>
              <a:rPr lang="en-US" sz="1800" b="0" i="0" u="none" strike="noStrike" baseline="0" dirty="0">
                <a:solidFill>
                  <a:srgbClr val="000000"/>
                </a:solidFill>
                <a:latin typeface="AdvPS9725"/>
              </a:rPr>
              <a:t>The posterior pituitary is the only organ in which</a:t>
            </a:r>
          </a:p>
          <a:p>
            <a:pPr algn="l"/>
            <a:r>
              <a:rPr lang="en-US" sz="1800" b="0" i="0" u="none" strike="noStrike" baseline="0" dirty="0">
                <a:solidFill>
                  <a:srgbClr val="000000"/>
                </a:solidFill>
                <a:latin typeface="AdvPS9725"/>
              </a:rPr>
              <a:t>regulated vasopressin release takes place. Under pathological</a:t>
            </a:r>
          </a:p>
          <a:p>
            <a:pPr algn="l"/>
            <a:r>
              <a:rPr lang="en-US" sz="1800" b="0" i="0" u="none" strike="noStrike" baseline="0" dirty="0">
                <a:solidFill>
                  <a:srgbClr val="000000"/>
                </a:solidFill>
                <a:latin typeface="AdvPS9725"/>
              </a:rPr>
              <a:t>conditions, both pituitary and other cells may also</a:t>
            </a:r>
          </a:p>
          <a:p>
            <a:pPr algn="l"/>
            <a:r>
              <a:rPr lang="en-US" sz="1800" b="0" i="0" u="none" strike="noStrike" baseline="0" dirty="0" err="1">
                <a:solidFill>
                  <a:srgbClr val="000000"/>
                </a:solidFill>
                <a:latin typeface="AdvPS9725"/>
              </a:rPr>
              <a:t>synthesise</a:t>
            </a:r>
            <a:r>
              <a:rPr lang="en-US" sz="1800" b="0" i="0" u="none" strike="noStrike" baseline="0" dirty="0">
                <a:solidFill>
                  <a:srgbClr val="000000"/>
                </a:solidFill>
                <a:latin typeface="AdvPS9725"/>
              </a:rPr>
              <a:t> and secrete vasopressin independent of serum</a:t>
            </a:r>
          </a:p>
          <a:p>
            <a:pPr algn="l"/>
            <a:r>
              <a:rPr lang="en-US" sz="1800" b="0" i="0" u="none" strike="noStrike" baseline="0" dirty="0">
                <a:solidFill>
                  <a:srgbClr val="000000"/>
                </a:solidFill>
                <a:latin typeface="AdvPS9725"/>
              </a:rPr>
              <a:t>osmolality or circulating volume. Originally, Schwartz &amp;</a:t>
            </a:r>
          </a:p>
          <a:p>
            <a:pPr algn="l"/>
            <a:r>
              <a:rPr lang="en-US" sz="1800" b="0" i="0" u="none" strike="noStrike" baseline="0" dirty="0">
                <a:solidFill>
                  <a:srgbClr val="000000"/>
                </a:solidFill>
                <a:latin typeface="AdvPS9725"/>
              </a:rPr>
              <a:t>Bartter </a:t>
            </a:r>
            <a:r>
              <a:rPr lang="en-US" sz="1800" b="0" i="0" u="none" strike="noStrike" baseline="0" dirty="0">
                <a:solidFill>
                  <a:srgbClr val="000066"/>
                </a:solidFill>
                <a:latin typeface="AdvPS9725"/>
              </a:rPr>
              <a:t>(29) </a:t>
            </a:r>
            <a:r>
              <a:rPr lang="en-US" sz="1800" b="0" i="0" u="none" strike="noStrike" baseline="0" dirty="0">
                <a:solidFill>
                  <a:srgbClr val="000000"/>
                </a:solidFill>
                <a:latin typeface="AdvPS9725"/>
              </a:rPr>
              <a:t>introduced the term syndrome of inappropriate</a:t>
            </a:r>
          </a:p>
          <a:p>
            <a:pPr algn="l"/>
            <a:r>
              <a:rPr lang="en-US" sz="1800" b="0" i="0" u="none" strike="noStrike" baseline="0" dirty="0">
                <a:solidFill>
                  <a:srgbClr val="000000"/>
                </a:solidFill>
                <a:latin typeface="AdvPS9725"/>
              </a:rPr>
              <a:t>antidiuretic hormone secretion (SIADH) as an</a:t>
            </a:r>
          </a:p>
          <a:p>
            <a:pPr algn="l"/>
            <a:r>
              <a:rPr lang="en-US" sz="1800" b="0" i="0" u="none" strike="noStrike" baseline="0" dirty="0">
                <a:solidFill>
                  <a:srgbClr val="000000"/>
                </a:solidFill>
                <a:latin typeface="AdvPS9725"/>
              </a:rPr>
              <a:t>overarching term.</a:t>
            </a:r>
          </a:p>
          <a:p>
            <a:pPr algn="l"/>
            <a:r>
              <a:rPr lang="en-US" sz="1800" b="0" i="0" u="none" strike="noStrike" baseline="0" dirty="0">
                <a:solidFill>
                  <a:srgbClr val="000000"/>
                </a:solidFill>
                <a:latin typeface="AdvPS9725"/>
              </a:rPr>
              <a:t>Renal action</a:t>
            </a:r>
          </a:p>
          <a:p>
            <a:pPr algn="l"/>
            <a:r>
              <a:rPr lang="en-US" sz="1800" b="0" i="0" u="none" strike="noStrike" baseline="0" dirty="0">
                <a:latin typeface="AdvPS9725"/>
              </a:rPr>
              <a:t>The high osmolality of the medulla</a:t>
            </a:r>
          </a:p>
          <a:p>
            <a:pPr algn="l"/>
            <a:r>
              <a:rPr lang="en-US" sz="1800" b="0" i="0" u="none" strike="noStrike" baseline="0" dirty="0">
                <a:latin typeface="AdvPS9725"/>
              </a:rPr>
              <a:t>provides the driving force needed for re-absorption of</a:t>
            </a:r>
          </a:p>
          <a:p>
            <a:pPr algn="l"/>
            <a:r>
              <a:rPr lang="en-US" sz="1800" b="0" i="0" u="none" strike="noStrike" baseline="0" dirty="0">
                <a:latin typeface="AdvPS9725"/>
              </a:rPr>
              <a:t>water from the collecting duct. Thanks to the counter</a:t>
            </a:r>
          </a:p>
          <a:p>
            <a:pPr algn="l"/>
            <a:r>
              <a:rPr lang="en-US" sz="1800" b="0" i="0" u="none" strike="noStrike" baseline="0" dirty="0">
                <a:latin typeface="AdvPS9725"/>
              </a:rPr>
              <a:t>current configuration of the loops of Henle, the kidney is</a:t>
            </a:r>
          </a:p>
          <a:p>
            <a:pPr algn="l"/>
            <a:r>
              <a:rPr lang="en-US" sz="1800" b="0" i="0" u="none" strike="noStrike" baseline="0" dirty="0">
                <a:latin typeface="AdvPS9725"/>
              </a:rPr>
              <a:t>able to create solute gradients from the cortex to the inner</a:t>
            </a:r>
          </a:p>
          <a:p>
            <a:pPr algn="l"/>
            <a:r>
              <a:rPr lang="en-US" sz="1800" b="0" i="0" u="none" strike="noStrike" baseline="0" dirty="0">
                <a:latin typeface="AdvPS9725"/>
              </a:rPr>
              <a:t>medulla. Because of the re-absorption of both sodium</a:t>
            </a:r>
          </a:p>
          <a:p>
            <a:pPr algn="l"/>
            <a:r>
              <a:rPr lang="en-US" sz="1800" b="0" i="0" u="none" strike="noStrike" baseline="0" dirty="0">
                <a:latin typeface="AdvPS9725"/>
              </a:rPr>
              <a:t>and urea from the lumen, the osmolality of the tip of</a:t>
            </a:r>
          </a:p>
          <a:p>
            <a:pPr algn="l"/>
            <a:r>
              <a:rPr lang="en-US" sz="1800" b="0" i="0" u="none" strike="noStrike" baseline="0" dirty="0">
                <a:latin typeface="AdvPS9725"/>
              </a:rPr>
              <a:t>the medulla may reach 1200 </a:t>
            </a:r>
            <a:r>
              <a:rPr lang="en-US" sz="1800" b="0" i="0" u="none" strike="noStrike" baseline="0" dirty="0" err="1">
                <a:latin typeface="AdvPS9725"/>
              </a:rPr>
              <a:t>mOsm</a:t>
            </a:r>
            <a:r>
              <a:rPr lang="en-US" sz="1800" b="0" i="0" u="none" strike="noStrike" baseline="0" dirty="0">
                <a:latin typeface="AdvPS9725"/>
              </a:rPr>
              <a:t>/l in case of water</a:t>
            </a:r>
          </a:p>
          <a:p>
            <a:pPr algn="l"/>
            <a:r>
              <a:rPr lang="en-US" sz="1800" b="0" i="0" u="none" strike="noStrike" baseline="0" dirty="0">
                <a:latin typeface="AdvPS9725"/>
              </a:rPr>
              <a:t>depletion. The medullary osmolality determines maximum</a:t>
            </a:r>
          </a:p>
          <a:p>
            <a:pPr algn="l"/>
            <a:r>
              <a:rPr lang="en-US" sz="1800" b="0" i="0" u="none" strike="noStrike" baseline="0" dirty="0">
                <a:latin typeface="AdvPS9725"/>
              </a:rPr>
              <a:t>urine osmolality and is influenced by vasopressin.</a:t>
            </a:r>
            <a:endParaRPr lang="en-US" dirty="0"/>
          </a:p>
        </p:txBody>
      </p:sp>
      <p:sp>
        <p:nvSpPr>
          <p:cNvPr id="4" name="Slide Number Placeholder 3"/>
          <p:cNvSpPr>
            <a:spLocks noGrp="1"/>
          </p:cNvSpPr>
          <p:nvPr>
            <p:ph type="sldNum" sz="quarter" idx="5"/>
          </p:nvPr>
        </p:nvSpPr>
        <p:spPr/>
        <p:txBody>
          <a:bodyPr/>
          <a:lstStyle/>
          <a:p>
            <a:fld id="{73FFA531-64AF-4AF0-B0E2-48BEF2F06D79}" type="slidenum">
              <a:rPr lang="en-US" smtClean="0"/>
              <a:t>8</a:t>
            </a:fld>
            <a:endParaRPr lang="en-US"/>
          </a:p>
        </p:txBody>
      </p:sp>
    </p:spTree>
    <p:extLst>
      <p:ext uri="{BB962C8B-B14F-4D97-AF65-F5344CB8AC3E}">
        <p14:creationId xmlns:p14="http://schemas.microsoft.com/office/powerpoint/2010/main" val="429239796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22222"/>
                </a:solidFill>
                <a:effectLst/>
                <a:latin typeface="proxima_nova_rgregular"/>
              </a:rPr>
              <a:t>Severe hyponatremia (&lt;125 </a:t>
            </a:r>
            <a:r>
              <a:rPr lang="en-US" b="0" i="0" dirty="0" err="1">
                <a:solidFill>
                  <a:srgbClr val="222222"/>
                </a:solidFill>
                <a:effectLst/>
                <a:latin typeface="proxima_nova_rgregular"/>
              </a:rPr>
              <a:t>mEq</a:t>
            </a:r>
            <a:r>
              <a:rPr lang="en-US" b="0" i="0" dirty="0">
                <a:solidFill>
                  <a:srgbClr val="222222"/>
                </a:solidFill>
                <a:effectLst/>
                <a:latin typeface="proxima_nova_rgregular"/>
              </a:rPr>
              <a:t>/L) has a high mortality rate. In instances when the serum sodium level is &lt;105 </a:t>
            </a:r>
            <a:r>
              <a:rPr lang="en-US" b="0" i="0" dirty="0" err="1">
                <a:solidFill>
                  <a:srgbClr val="222222"/>
                </a:solidFill>
                <a:effectLst/>
                <a:latin typeface="proxima_nova_rgregular"/>
              </a:rPr>
              <a:t>mEq</a:t>
            </a:r>
            <a:r>
              <a:rPr lang="en-US" b="0" i="0" dirty="0">
                <a:solidFill>
                  <a:srgbClr val="222222"/>
                </a:solidFill>
                <a:effectLst/>
                <a:latin typeface="proxima_nova_rgregular"/>
              </a:rPr>
              <a:t>/L, the mortality is &gt;50%, especially in alcoholics. No sexual predilection exists for hyponatremia. However, symptoms are more likely to occur in young women than in men. The normal serum sodium level is 135-145 </a:t>
            </a:r>
            <a:r>
              <a:rPr lang="en-US" b="0" i="0" dirty="0" err="1">
                <a:solidFill>
                  <a:srgbClr val="222222"/>
                </a:solidFill>
                <a:effectLst/>
                <a:latin typeface="proxima_nova_rgregular"/>
              </a:rPr>
              <a:t>mEq</a:t>
            </a:r>
            <a:r>
              <a:rPr lang="en-US" b="0" i="0" dirty="0">
                <a:solidFill>
                  <a:srgbClr val="222222"/>
                </a:solidFill>
                <a:effectLst/>
                <a:latin typeface="proxima_nova_rgregular"/>
              </a:rPr>
              <a:t>/L. Acute hyponatremia (duration &lt;48 hours) can be safely corrected more quickly than chronic hyponatremia. Correction of serum sodium that is too rapid can precipitate severe neurologic complications.</a:t>
            </a:r>
            <a:endParaRPr lang="en-US" dirty="0"/>
          </a:p>
        </p:txBody>
      </p:sp>
      <p:sp>
        <p:nvSpPr>
          <p:cNvPr id="4" name="Slide Number Placeholder 3"/>
          <p:cNvSpPr>
            <a:spLocks noGrp="1"/>
          </p:cNvSpPr>
          <p:nvPr>
            <p:ph type="sldNum" sz="quarter" idx="5"/>
          </p:nvPr>
        </p:nvSpPr>
        <p:spPr/>
        <p:txBody>
          <a:bodyPr/>
          <a:lstStyle/>
          <a:p>
            <a:fld id="{73FFA531-64AF-4AF0-B0E2-48BEF2F06D79}" type="slidenum">
              <a:rPr lang="en-US" smtClean="0"/>
              <a:t>64</a:t>
            </a:fld>
            <a:endParaRPr lang="en-US"/>
          </a:p>
        </p:txBody>
      </p:sp>
    </p:spTree>
    <p:extLst>
      <p:ext uri="{BB962C8B-B14F-4D97-AF65-F5344CB8AC3E}">
        <p14:creationId xmlns:p14="http://schemas.microsoft.com/office/powerpoint/2010/main" val="93832652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73FFA531-64AF-4AF0-B0E2-48BEF2F06D79}" type="slidenum">
              <a:rPr lang="en-US" smtClean="0"/>
              <a:t>65</a:t>
            </a:fld>
            <a:endParaRPr lang="en-US"/>
          </a:p>
        </p:txBody>
      </p:sp>
    </p:spTree>
    <p:extLst>
      <p:ext uri="{BB962C8B-B14F-4D97-AF65-F5344CB8AC3E}">
        <p14:creationId xmlns:p14="http://schemas.microsoft.com/office/powerpoint/2010/main" val="202008762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73FFA531-64AF-4AF0-B0E2-48BEF2F06D79}" type="slidenum">
              <a:rPr lang="en-US" smtClean="0"/>
              <a:t>66</a:t>
            </a:fld>
            <a:endParaRPr lang="en-US"/>
          </a:p>
        </p:txBody>
      </p:sp>
    </p:spTree>
    <p:extLst>
      <p:ext uri="{BB962C8B-B14F-4D97-AF65-F5344CB8AC3E}">
        <p14:creationId xmlns:p14="http://schemas.microsoft.com/office/powerpoint/2010/main" val="289388455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73FFA531-64AF-4AF0-B0E2-48BEF2F06D79}" type="slidenum">
              <a:rPr lang="en-US" smtClean="0"/>
              <a:t>67</a:t>
            </a:fld>
            <a:endParaRPr lang="en-US"/>
          </a:p>
        </p:txBody>
      </p:sp>
    </p:spTree>
    <p:extLst>
      <p:ext uri="{BB962C8B-B14F-4D97-AF65-F5344CB8AC3E}">
        <p14:creationId xmlns:p14="http://schemas.microsoft.com/office/powerpoint/2010/main" val="391163909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73FFA531-64AF-4AF0-B0E2-48BEF2F06D79}" type="slidenum">
              <a:rPr lang="en-US" smtClean="0"/>
              <a:t>68</a:t>
            </a:fld>
            <a:endParaRPr lang="en-US"/>
          </a:p>
        </p:txBody>
      </p:sp>
    </p:spTree>
    <p:extLst>
      <p:ext uri="{BB962C8B-B14F-4D97-AF65-F5344CB8AC3E}">
        <p14:creationId xmlns:p14="http://schemas.microsoft.com/office/powerpoint/2010/main" val="398691349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73FFA531-64AF-4AF0-B0E2-48BEF2F06D79}" type="slidenum">
              <a:rPr lang="en-US" smtClean="0"/>
              <a:t>69</a:t>
            </a:fld>
            <a:endParaRPr lang="en-US"/>
          </a:p>
        </p:txBody>
      </p:sp>
    </p:spTree>
    <p:extLst>
      <p:ext uri="{BB962C8B-B14F-4D97-AF65-F5344CB8AC3E}">
        <p14:creationId xmlns:p14="http://schemas.microsoft.com/office/powerpoint/2010/main" val="228401977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73FFA531-64AF-4AF0-B0E2-48BEF2F06D79}" type="slidenum">
              <a:rPr lang="en-US" smtClean="0"/>
              <a:t>70</a:t>
            </a:fld>
            <a:endParaRPr lang="en-US"/>
          </a:p>
        </p:txBody>
      </p:sp>
    </p:spTree>
    <p:extLst>
      <p:ext uri="{BB962C8B-B14F-4D97-AF65-F5344CB8AC3E}">
        <p14:creationId xmlns:p14="http://schemas.microsoft.com/office/powerpoint/2010/main" val="63561242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73FFA531-64AF-4AF0-B0E2-48BEF2F06D79}" type="slidenum">
              <a:rPr lang="en-US" smtClean="0"/>
              <a:t>71</a:t>
            </a:fld>
            <a:endParaRPr lang="en-US"/>
          </a:p>
        </p:txBody>
      </p:sp>
    </p:spTree>
    <p:extLst>
      <p:ext uri="{BB962C8B-B14F-4D97-AF65-F5344CB8AC3E}">
        <p14:creationId xmlns:p14="http://schemas.microsoft.com/office/powerpoint/2010/main" val="338633060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73FFA531-64AF-4AF0-B0E2-48BEF2F06D79}" type="slidenum">
              <a:rPr lang="en-US" smtClean="0"/>
              <a:t>72</a:t>
            </a:fld>
            <a:endParaRPr lang="en-US"/>
          </a:p>
        </p:txBody>
      </p:sp>
    </p:spTree>
    <p:extLst>
      <p:ext uri="{BB962C8B-B14F-4D97-AF65-F5344CB8AC3E}">
        <p14:creationId xmlns:p14="http://schemas.microsoft.com/office/powerpoint/2010/main" val="426712756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73FFA531-64AF-4AF0-B0E2-48BEF2F06D79}" type="slidenum">
              <a:rPr lang="en-US" smtClean="0"/>
              <a:t>73</a:t>
            </a:fld>
            <a:endParaRPr lang="en-US"/>
          </a:p>
        </p:txBody>
      </p:sp>
    </p:spTree>
    <p:extLst>
      <p:ext uri="{BB962C8B-B14F-4D97-AF65-F5344CB8AC3E}">
        <p14:creationId xmlns:p14="http://schemas.microsoft.com/office/powerpoint/2010/main" val="1862505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err="1">
                <a:latin typeface="AdvPS9725"/>
              </a:rPr>
              <a:t>Osmoreceptive</a:t>
            </a:r>
            <a:r>
              <a:rPr lang="en-US" sz="1800" b="0" i="0" u="none" strike="noStrike" baseline="0" dirty="0">
                <a:latin typeface="AdvPS9725"/>
              </a:rPr>
              <a:t> neurons located in the anterior hypothalamus</a:t>
            </a:r>
          </a:p>
          <a:p>
            <a:pPr algn="l"/>
            <a:r>
              <a:rPr lang="en-US" sz="1800" b="0" i="0" u="none" strike="noStrike" baseline="0" dirty="0">
                <a:latin typeface="AdvPS9725"/>
              </a:rPr>
              <a:t>detect changes in cell stretch due to changes</a:t>
            </a:r>
          </a:p>
          <a:p>
            <a:pPr algn="l"/>
            <a:r>
              <a:rPr lang="en-US" sz="1800" b="0" i="0" u="none" strike="noStrike" baseline="0" dirty="0">
                <a:latin typeface="AdvPS9725"/>
              </a:rPr>
              <a:t>in systemic effective osmolality. A decrease in cell stretch</a:t>
            </a:r>
          </a:p>
          <a:p>
            <a:pPr algn="l"/>
            <a:r>
              <a:rPr lang="en-US" sz="1800" b="0" i="0" u="none" strike="noStrike" baseline="0" dirty="0">
                <a:latin typeface="AdvPS9725"/>
              </a:rPr>
              <a:t>increases the firing rate of </a:t>
            </a:r>
            <a:r>
              <a:rPr lang="en-US" sz="1800" b="0" i="0" u="none" strike="noStrike" baseline="0" dirty="0" err="1">
                <a:latin typeface="AdvPS9725"/>
              </a:rPr>
              <a:t>osmoreceptive</a:t>
            </a:r>
            <a:r>
              <a:rPr lang="en-US" sz="1800" b="0" i="0" u="none" strike="noStrike" baseline="0" dirty="0">
                <a:latin typeface="AdvPS9725"/>
              </a:rPr>
              <a:t> neurons, which</a:t>
            </a:r>
          </a:p>
          <a:p>
            <a:pPr algn="l"/>
            <a:r>
              <a:rPr lang="en-US" sz="1800" b="0" i="0" u="none" strike="noStrike" baseline="0" dirty="0">
                <a:latin typeface="AdvPS9725"/>
              </a:rPr>
              <a:t>leads to both increased thirst and increased release of</a:t>
            </a:r>
          </a:p>
          <a:p>
            <a:pPr algn="l"/>
            <a:r>
              <a:rPr lang="en-US" sz="1800" b="0" i="0" u="none" strike="noStrike" baseline="0" dirty="0">
                <a:latin typeface="AdvPS9725"/>
              </a:rPr>
              <a:t>vasopressin from the pituitary gland. Vasopressin in turn</a:t>
            </a:r>
          </a:p>
          <a:p>
            <a:pPr algn="l"/>
            <a:r>
              <a:rPr lang="en-US" sz="1800" b="0" i="0" u="none" strike="noStrike" baseline="0" dirty="0">
                <a:latin typeface="AdvPS9725"/>
              </a:rPr>
              <a:t>increases the re-absorption of water from the primitive</a:t>
            </a:r>
          </a:p>
          <a:p>
            <a:pPr algn="l"/>
            <a:r>
              <a:rPr lang="en-US" sz="1800" b="0" i="0" u="none" strike="noStrike" baseline="0" dirty="0">
                <a:latin typeface="AdvPS9725"/>
              </a:rPr>
              <a:t>urine in the distal tubules of the nephron, which leads</a:t>
            </a:r>
          </a:p>
          <a:p>
            <a:pPr algn="l"/>
            <a:r>
              <a:rPr lang="en-US" sz="1800" b="0" i="0" u="none" strike="noStrike" baseline="0" dirty="0">
                <a:latin typeface="AdvPS9725"/>
              </a:rPr>
              <a:t>to urine that is more concentrated. To prevent persistent</a:t>
            </a:r>
          </a:p>
          <a:p>
            <a:pPr algn="l"/>
            <a:r>
              <a:rPr lang="en-US" sz="1800" b="0" i="0" u="none" strike="noStrike" baseline="0" dirty="0">
                <a:latin typeface="AdvPS9725"/>
              </a:rPr>
              <a:t>thirst, the threshold for releasing vasopressin is lower than</a:t>
            </a:r>
          </a:p>
          <a:p>
            <a:pPr algn="l"/>
            <a:r>
              <a:rPr lang="en-US" sz="1800" b="0" i="0" u="none" strike="noStrike" baseline="0" dirty="0">
                <a:latin typeface="AdvPS9725"/>
              </a:rPr>
              <a:t>that for triggering thirst.</a:t>
            </a:r>
          </a:p>
          <a:p>
            <a:pPr algn="l"/>
            <a:r>
              <a:rPr lang="en-US" sz="1800" b="0" i="0" u="none" strike="noStrike" baseline="0" dirty="0">
                <a:solidFill>
                  <a:srgbClr val="000000"/>
                </a:solidFill>
                <a:latin typeface="AdvPS9725"/>
              </a:rPr>
              <a:t>Central osmoreceptors, expressing transient receptor</a:t>
            </a:r>
          </a:p>
          <a:p>
            <a:pPr algn="l"/>
            <a:r>
              <a:rPr lang="en-US" sz="1800" b="0" i="0" u="none" strike="noStrike" baseline="0" dirty="0">
                <a:solidFill>
                  <a:srgbClr val="000000"/>
                </a:solidFill>
                <a:latin typeface="AdvPS9725"/>
              </a:rPr>
              <a:t>potential vanilloid 1 (TRPV1), and peripheral osmoreceptors,</a:t>
            </a:r>
          </a:p>
          <a:p>
            <a:pPr algn="l"/>
            <a:r>
              <a:rPr lang="en-US" sz="1800" b="0" i="0" u="none" strike="noStrike" baseline="0" dirty="0">
                <a:solidFill>
                  <a:srgbClr val="000000"/>
                </a:solidFill>
                <a:latin typeface="AdvPS9725"/>
              </a:rPr>
              <a:t>expressing TRPV4, relay the information on osmolality</a:t>
            </a:r>
          </a:p>
          <a:p>
            <a:pPr algn="l"/>
            <a:r>
              <a:rPr lang="en-US" sz="1800" b="0" i="0" u="none" strike="noStrike" baseline="0" dirty="0">
                <a:solidFill>
                  <a:srgbClr val="000066"/>
                </a:solidFill>
                <a:latin typeface="AdvPS9725"/>
              </a:rPr>
              <a:t>(20, 21)</a:t>
            </a:r>
            <a:r>
              <a:rPr lang="en-US" sz="1800" b="0" i="0" u="none" strike="noStrike" baseline="0" dirty="0">
                <a:solidFill>
                  <a:srgbClr val="000000"/>
                </a:solidFill>
                <a:latin typeface="AdvPS9725"/>
              </a:rPr>
              <a:t>. The stretch-inactivating cationic TRPV1 and</a:t>
            </a:r>
          </a:p>
          <a:p>
            <a:pPr algn="l"/>
            <a:r>
              <a:rPr lang="en-US" sz="1800" b="0" i="0" u="none" strike="noStrike" baseline="0" dirty="0">
                <a:solidFill>
                  <a:srgbClr val="000000"/>
                </a:solidFill>
                <a:latin typeface="AdvPS9725"/>
              </a:rPr>
              <a:t>TRPV4 channels transduce osmotically evoked changes in</a:t>
            </a:r>
          </a:p>
          <a:p>
            <a:pPr algn="l"/>
            <a:r>
              <a:rPr lang="en-US" sz="1800" b="0" i="0" u="none" strike="noStrike" baseline="0" dirty="0">
                <a:solidFill>
                  <a:srgbClr val="000000"/>
                </a:solidFill>
                <a:latin typeface="AdvPS9725"/>
              </a:rPr>
              <a:t>cell volume into functionally relevant changes in membrane</a:t>
            </a:r>
          </a:p>
          <a:p>
            <a:pPr algn="l"/>
            <a:r>
              <a:rPr lang="en-US" sz="1800" b="0" i="0" u="none" strike="noStrike" baseline="0" dirty="0">
                <a:solidFill>
                  <a:srgbClr val="000000"/>
                </a:solidFill>
                <a:latin typeface="AdvPS9725"/>
              </a:rPr>
              <a:t>potential. TRPV1 is an osmotically activated</a:t>
            </a:r>
          </a:p>
          <a:p>
            <a:pPr algn="l"/>
            <a:r>
              <a:rPr lang="en-US" sz="1800" b="0" i="0" u="none" strike="noStrike" baseline="0" dirty="0">
                <a:solidFill>
                  <a:srgbClr val="000000"/>
                </a:solidFill>
                <a:latin typeface="AdvPS9725"/>
              </a:rPr>
              <a:t>channel expressed in the vasopressin producing magnocellular</a:t>
            </a:r>
          </a:p>
          <a:p>
            <a:pPr algn="l"/>
            <a:r>
              <a:rPr lang="en-US" sz="1800" b="0" i="0" u="none" strike="noStrike" baseline="0" dirty="0">
                <a:solidFill>
                  <a:srgbClr val="000000"/>
                </a:solidFill>
                <a:latin typeface="AdvPS9725"/>
              </a:rPr>
              <a:t>cells and in the circumventricular organs </a:t>
            </a:r>
            <a:r>
              <a:rPr lang="en-US" sz="1800" b="0" i="0" u="none" strike="noStrike" baseline="0" dirty="0">
                <a:solidFill>
                  <a:srgbClr val="000066"/>
                </a:solidFill>
                <a:latin typeface="AdvPS9725"/>
              </a:rPr>
              <a:t>(22, 23)</a:t>
            </a:r>
            <a:r>
              <a:rPr lang="en-US" sz="1800" b="0" i="0" u="none" strike="noStrike" baseline="0" dirty="0">
                <a:solidFill>
                  <a:srgbClr val="000000"/>
                </a:solidFill>
                <a:latin typeface="AdvPS9725"/>
              </a:rPr>
              <a:t>.</a:t>
            </a:r>
          </a:p>
          <a:p>
            <a:pPr algn="l"/>
            <a:r>
              <a:rPr lang="en-US" sz="1800" b="0" i="0" u="none" strike="noStrike" baseline="0" dirty="0">
                <a:solidFill>
                  <a:srgbClr val="000000"/>
                </a:solidFill>
                <a:latin typeface="AdvPS9725"/>
              </a:rPr>
              <a:t>Recently, afferent neurons expressing the osmotically</a:t>
            </a:r>
          </a:p>
          <a:p>
            <a:pPr algn="l"/>
            <a:r>
              <a:rPr lang="en-US" sz="1800" b="0" i="0" u="none" strike="noStrike" baseline="0" dirty="0">
                <a:solidFill>
                  <a:srgbClr val="000000"/>
                </a:solidFill>
                <a:latin typeface="AdvPS9725"/>
              </a:rPr>
              <a:t>activated ion channel TRPV4 (able to detect physiological</a:t>
            </a:r>
          </a:p>
          <a:p>
            <a:pPr algn="l"/>
            <a:r>
              <a:rPr lang="en-US" sz="1800" b="0" i="0" u="none" strike="noStrike" baseline="0" dirty="0">
                <a:solidFill>
                  <a:srgbClr val="000000"/>
                </a:solidFill>
                <a:latin typeface="AdvPS9725"/>
              </a:rPr>
              <a:t>hypo-osmotic shifts in blood osmolality) have been</a:t>
            </a:r>
          </a:p>
          <a:p>
            <a:pPr algn="l"/>
            <a:r>
              <a:rPr lang="en-US" sz="1800" b="0" i="0" u="none" strike="noStrike" baseline="0" dirty="0">
                <a:solidFill>
                  <a:srgbClr val="000000"/>
                </a:solidFill>
                <a:latin typeface="AdvPS9725"/>
              </a:rPr>
              <a:t>identified in the thoracic dorsal root ganglia, which</a:t>
            </a:r>
          </a:p>
          <a:p>
            <a:pPr algn="l"/>
            <a:r>
              <a:rPr lang="en-US" sz="1800" b="0" i="0" u="none" strike="noStrike" baseline="0" dirty="0">
                <a:solidFill>
                  <a:srgbClr val="000000"/>
                </a:solidFill>
                <a:latin typeface="AdvPS9725"/>
              </a:rPr>
              <a:t>innervate hepatic blood vessels </a:t>
            </a:r>
            <a:r>
              <a:rPr lang="en-US" sz="1800" b="0" i="0" u="none" strike="noStrike" baseline="0" dirty="0">
                <a:solidFill>
                  <a:srgbClr val="000066"/>
                </a:solidFill>
                <a:latin typeface="AdvPS9725"/>
              </a:rPr>
              <a:t>(21)</a:t>
            </a:r>
            <a:r>
              <a:rPr lang="en-US" sz="1800" b="0" i="0" u="none" strike="noStrike" baseline="0" dirty="0">
                <a:solidFill>
                  <a:srgbClr val="000000"/>
                </a:solidFill>
                <a:latin typeface="AdvPS9725"/>
              </a:rPr>
              <a:t>.</a:t>
            </a:r>
          </a:p>
          <a:p>
            <a:pPr algn="l"/>
            <a:r>
              <a:rPr lang="en-US" sz="1800" b="0" i="0" u="none" strike="noStrike" baseline="0" dirty="0">
                <a:solidFill>
                  <a:srgbClr val="000000"/>
                </a:solidFill>
                <a:latin typeface="AdvPS9725"/>
              </a:rPr>
              <a:t>Stretch-sensitive receptors in the left atrium, carotid sinus</a:t>
            </a:r>
          </a:p>
          <a:p>
            <a:pPr algn="l"/>
            <a:r>
              <a:rPr lang="en-US" sz="1800" b="0" i="0" u="none" strike="noStrike" baseline="0" dirty="0">
                <a:solidFill>
                  <a:srgbClr val="000000"/>
                </a:solidFill>
                <a:latin typeface="AdvPS9725"/>
              </a:rPr>
              <a:t>and aortic arch sense circulating volume. When the</a:t>
            </a:r>
          </a:p>
          <a:p>
            <a:pPr algn="l"/>
            <a:r>
              <a:rPr lang="en-US" sz="1800" b="0" i="0" u="none" strike="noStrike" baseline="0" dirty="0">
                <a:solidFill>
                  <a:srgbClr val="000000"/>
                </a:solidFill>
                <a:latin typeface="AdvPS9725"/>
              </a:rPr>
              <a:t>circulating volume is increased, afferent neural impulses</a:t>
            </a:r>
          </a:p>
          <a:p>
            <a:pPr algn="l"/>
            <a:r>
              <a:rPr lang="en-US" sz="1800" b="0" i="0" u="none" strike="noStrike" baseline="0" dirty="0">
                <a:solidFill>
                  <a:srgbClr val="000000"/>
                </a:solidFill>
                <a:latin typeface="AdvPS9725"/>
              </a:rPr>
              <a:t>inhibit the secretion of vasopressin </a:t>
            </a:r>
            <a:r>
              <a:rPr lang="en-US" sz="1800" b="0" i="0" u="none" strike="noStrike" baseline="0" dirty="0">
                <a:solidFill>
                  <a:srgbClr val="000066"/>
                </a:solidFill>
                <a:latin typeface="AdvPS9725"/>
              </a:rPr>
              <a:t>(12)</a:t>
            </a:r>
            <a:r>
              <a:rPr lang="en-US" sz="1800" b="0" i="0" u="none" strike="noStrike" baseline="0" dirty="0">
                <a:solidFill>
                  <a:srgbClr val="000000"/>
                </a:solidFill>
                <a:latin typeface="AdvPS9725"/>
              </a:rPr>
              <a:t>. Conversely, when</a:t>
            </a:r>
          </a:p>
          <a:p>
            <a:pPr algn="l"/>
            <a:r>
              <a:rPr lang="en-US" sz="1800" b="0" i="0" u="none" strike="noStrike" baseline="0" dirty="0">
                <a:solidFill>
                  <a:srgbClr val="000000"/>
                </a:solidFill>
                <a:latin typeface="AdvPS9725"/>
              </a:rPr>
              <a:t>the volume is decreased, the discharge rate of the stretch</a:t>
            </a:r>
          </a:p>
          <a:p>
            <a:pPr algn="l"/>
            <a:r>
              <a:rPr lang="en-US" sz="1800" b="0" i="0" u="none" strike="noStrike" baseline="0" dirty="0">
                <a:solidFill>
                  <a:srgbClr val="000000"/>
                </a:solidFill>
                <a:latin typeface="AdvPS9725"/>
              </a:rPr>
              <a:t>receptors slows and vasopressin secretion increases </a:t>
            </a:r>
            <a:r>
              <a:rPr lang="en-US" sz="1800" b="0" i="0" u="none" strike="noStrike" baseline="0" dirty="0">
                <a:solidFill>
                  <a:srgbClr val="000066"/>
                </a:solidFill>
                <a:latin typeface="AdvPS9725"/>
              </a:rPr>
              <a:t>(24)</a:t>
            </a:r>
            <a:r>
              <a:rPr lang="en-US" sz="1800" b="0" i="0" u="none" strike="noStrike" baseline="0" dirty="0">
                <a:solidFill>
                  <a:srgbClr val="000000"/>
                </a:solidFill>
                <a:latin typeface="AdvPS9725"/>
              </a:rPr>
              <a:t>.</a:t>
            </a:r>
          </a:p>
          <a:p>
            <a:pPr algn="l"/>
            <a:r>
              <a:rPr lang="en-US" sz="1800" b="0" i="0" u="none" strike="noStrike" baseline="0" dirty="0">
                <a:solidFill>
                  <a:srgbClr val="000000"/>
                </a:solidFill>
                <a:latin typeface="AdvPS9725"/>
              </a:rPr>
              <a:t>Reductions in blood pressure as little as 5% increase</a:t>
            </a:r>
          </a:p>
          <a:p>
            <a:pPr algn="l"/>
            <a:r>
              <a:rPr lang="en-US" sz="1800" b="0" i="0" u="none" strike="noStrike" baseline="0" dirty="0">
                <a:solidFill>
                  <a:srgbClr val="000000"/>
                </a:solidFill>
                <a:latin typeface="AdvPS9725"/>
              </a:rPr>
              <a:t>the serum vasopressin concentration </a:t>
            </a:r>
            <a:r>
              <a:rPr lang="en-US" sz="1800" b="0" i="0" u="none" strike="noStrike" baseline="0" dirty="0">
                <a:solidFill>
                  <a:srgbClr val="000066"/>
                </a:solidFill>
                <a:latin typeface="AdvPS9725"/>
              </a:rPr>
              <a:t>(25)</a:t>
            </a:r>
            <a:r>
              <a:rPr lang="en-US" sz="1800" b="0" i="0" u="none" strike="noStrike" baseline="0" dirty="0">
                <a:solidFill>
                  <a:srgbClr val="000000"/>
                </a:solidFill>
                <a:latin typeface="AdvPS9725"/>
              </a:rPr>
              <a:t>. In addition,</a:t>
            </a:r>
          </a:p>
          <a:p>
            <a:pPr algn="l"/>
            <a:r>
              <a:rPr lang="en-US" sz="1800" b="0" i="0" u="none" strike="noStrike" baseline="0" dirty="0">
                <a:solidFill>
                  <a:srgbClr val="000000"/>
                </a:solidFill>
                <a:latin typeface="AdvPS9725"/>
              </a:rPr>
              <a:t>there seems to be an exponential association between</a:t>
            </a:r>
          </a:p>
          <a:p>
            <a:pPr algn="l"/>
            <a:r>
              <a:rPr lang="en-US" sz="1800" b="0" i="0" u="none" strike="noStrike" baseline="0" dirty="0">
                <a:solidFill>
                  <a:srgbClr val="000000"/>
                </a:solidFill>
                <a:latin typeface="AdvPS9725"/>
              </a:rPr>
              <a:t>the serum vasopressin concentration and the percentage</a:t>
            </a:r>
          </a:p>
          <a:p>
            <a:pPr algn="l"/>
            <a:r>
              <a:rPr lang="en-US" sz="1800" b="0" i="0" u="none" strike="noStrike" baseline="0" dirty="0">
                <a:solidFill>
                  <a:srgbClr val="000000"/>
                </a:solidFill>
                <a:latin typeface="AdvPS9725"/>
              </a:rPr>
              <a:t>decline in mean arterial blood pressure, with faster</a:t>
            </a:r>
          </a:p>
          <a:p>
            <a:pPr algn="l"/>
            <a:r>
              <a:rPr lang="en-US" sz="1800" b="0" i="0" u="none" strike="noStrike" baseline="0" dirty="0">
                <a:solidFill>
                  <a:srgbClr val="000000"/>
                </a:solidFill>
                <a:latin typeface="AdvPS9725"/>
              </a:rPr>
              <a:t>increases as blood pressure progressively decreases.</a:t>
            </a:r>
            <a:endParaRPr lang="en-US" dirty="0"/>
          </a:p>
        </p:txBody>
      </p:sp>
      <p:sp>
        <p:nvSpPr>
          <p:cNvPr id="4" name="Slide Number Placeholder 3"/>
          <p:cNvSpPr>
            <a:spLocks noGrp="1"/>
          </p:cNvSpPr>
          <p:nvPr>
            <p:ph type="sldNum" sz="quarter" idx="5"/>
          </p:nvPr>
        </p:nvSpPr>
        <p:spPr/>
        <p:txBody>
          <a:bodyPr/>
          <a:lstStyle/>
          <a:p>
            <a:fld id="{73FFA531-64AF-4AF0-B0E2-48BEF2F06D79}" type="slidenum">
              <a:rPr lang="en-US" smtClean="0"/>
              <a:t>9</a:t>
            </a:fld>
            <a:endParaRPr lang="en-US"/>
          </a:p>
        </p:txBody>
      </p:sp>
    </p:spTree>
    <p:extLst>
      <p:ext uri="{BB962C8B-B14F-4D97-AF65-F5344CB8AC3E}">
        <p14:creationId xmlns:p14="http://schemas.microsoft.com/office/powerpoint/2010/main" val="292263416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73FFA531-64AF-4AF0-B0E2-48BEF2F06D79}" type="slidenum">
              <a:rPr lang="en-US" smtClean="0"/>
              <a:t>74</a:t>
            </a:fld>
            <a:endParaRPr lang="en-US"/>
          </a:p>
        </p:txBody>
      </p:sp>
    </p:spTree>
    <p:extLst>
      <p:ext uri="{BB962C8B-B14F-4D97-AF65-F5344CB8AC3E}">
        <p14:creationId xmlns:p14="http://schemas.microsoft.com/office/powerpoint/2010/main" val="386491088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AdvPS9725"/>
              </a:rPr>
              <a:t>It can be speculated that administering</a:t>
            </a:r>
          </a:p>
          <a:p>
            <a:pPr algn="l"/>
            <a:r>
              <a:rPr lang="en-US" sz="1800" b="0" i="0" u="none" strike="noStrike" baseline="0" dirty="0">
                <a:latin typeface="AdvPS9725"/>
              </a:rPr>
              <a:t>desmopressin makes the </a:t>
            </a:r>
            <a:r>
              <a:rPr lang="en-US" sz="1800" b="0" i="0" u="none" strike="noStrike" baseline="0" dirty="0" err="1">
                <a:latin typeface="AdvPS9725"/>
              </a:rPr>
              <a:t>Androgue</a:t>
            </a:r>
            <a:r>
              <a:rPr lang="en-US" sz="1800" b="0" i="0" u="none" strike="noStrike" baseline="0" dirty="0">
                <a:latin typeface="AdvPS9725"/>
              </a:rPr>
              <a:t>´–</a:t>
            </a:r>
            <a:r>
              <a:rPr lang="en-US" sz="1800" b="0" i="0" u="none" strike="noStrike" baseline="0" dirty="0" err="1">
                <a:latin typeface="AdvPS9725"/>
              </a:rPr>
              <a:t>Madias</a:t>
            </a:r>
            <a:r>
              <a:rPr lang="en-US" sz="1800" b="0" i="0" u="none" strike="noStrike" baseline="0" dirty="0">
                <a:latin typeface="AdvPS9725"/>
              </a:rPr>
              <a:t> formula more</a:t>
            </a:r>
          </a:p>
          <a:p>
            <a:pPr algn="l"/>
            <a:r>
              <a:rPr lang="en-US" sz="1800" b="0" i="0" u="none" strike="noStrike" baseline="0" dirty="0">
                <a:latin typeface="AdvPS9725"/>
              </a:rPr>
              <a:t>accurate in clinical practice, as it removes one of the</a:t>
            </a:r>
          </a:p>
          <a:p>
            <a:pPr algn="l"/>
            <a:r>
              <a:rPr lang="en-US" sz="1800" b="0" i="0" u="none" strike="noStrike" baseline="0" dirty="0">
                <a:latin typeface="AdvPS9725"/>
              </a:rPr>
              <a:t>variables during treatment, by clamping urine electrolyte free</a:t>
            </a:r>
          </a:p>
          <a:p>
            <a:pPr algn="l"/>
            <a:r>
              <a:rPr lang="en-US" sz="1800" b="0" i="0" u="none" strike="noStrike" baseline="0" dirty="0">
                <a:latin typeface="AdvPS9725"/>
              </a:rPr>
              <a:t>water excretion at a constant level. A retrospective</a:t>
            </a:r>
          </a:p>
          <a:p>
            <a:pPr algn="l"/>
            <a:r>
              <a:rPr lang="en-US" sz="1800" b="0" i="0" u="none" strike="noStrike" baseline="0" dirty="0">
                <a:latin typeface="AdvPS9725"/>
              </a:rPr>
              <a:t>observational study has indicated that combined use of</a:t>
            </a:r>
          </a:p>
          <a:p>
            <a:pPr algn="l"/>
            <a:r>
              <a:rPr lang="en-US" sz="1800" b="0" i="0" u="none" strike="noStrike" baseline="0" dirty="0">
                <a:latin typeface="AdvPS9725"/>
              </a:rPr>
              <a:t>1–2 </a:t>
            </a:r>
            <a:r>
              <a:rPr lang="en-US" sz="1800" b="0" i="0" u="none" strike="noStrike" baseline="0" dirty="0">
                <a:latin typeface="AdvPS3F4C13"/>
              </a:rPr>
              <a:t>m</a:t>
            </a:r>
            <a:r>
              <a:rPr lang="en-US" sz="1800" b="0" i="0" u="none" strike="noStrike" baseline="0" dirty="0">
                <a:latin typeface="AdvPS9725"/>
              </a:rPr>
              <a:t>g </a:t>
            </a:r>
            <a:r>
              <a:rPr lang="en-US" sz="1800" b="0" i="0" u="none" strike="noStrike" baseline="0" dirty="0" err="1">
                <a:latin typeface="AdvPS9725"/>
              </a:rPr>
              <a:t>i.v.</a:t>
            </a:r>
            <a:r>
              <a:rPr lang="en-US" sz="1800" b="0" i="0" u="none" strike="noStrike" baseline="0" dirty="0">
                <a:latin typeface="AdvPS9725"/>
              </a:rPr>
              <a:t> desmopressin with hypertonic saline may allow</a:t>
            </a:r>
          </a:p>
          <a:p>
            <a:pPr algn="l"/>
            <a:r>
              <a:rPr lang="en-US" sz="1800" b="0" i="0" u="none" strike="noStrike" baseline="0" dirty="0">
                <a:latin typeface="AdvPS9725"/>
              </a:rPr>
              <a:t>gradual increase in serum sodium concentration without</a:t>
            </a:r>
          </a:p>
          <a:p>
            <a:pPr algn="l"/>
            <a:r>
              <a:rPr lang="en-US" sz="1800" b="0" i="0" u="none" strike="noStrike" baseline="0" dirty="0">
                <a:latin typeface="AdvPS9725"/>
              </a:rPr>
              <a:t>risking overcorrection. The study involved physicians</a:t>
            </a:r>
          </a:p>
          <a:p>
            <a:pPr algn="l"/>
            <a:r>
              <a:rPr lang="en-US" sz="1800" b="0" i="0" u="none" strike="noStrike" baseline="0" dirty="0">
                <a:latin typeface="AdvPS9725"/>
              </a:rPr>
              <a:t>with extensive experience in treating </a:t>
            </a:r>
            <a:r>
              <a:rPr lang="en-US" sz="1800" b="0" i="0" u="none" strike="noStrike" baseline="0" dirty="0" err="1">
                <a:latin typeface="AdvPS9725"/>
              </a:rPr>
              <a:t>hyponatraemia</a:t>
            </a:r>
            <a:r>
              <a:rPr lang="en-US" sz="1800" b="0" i="0" u="none" strike="noStrike" baseline="0" dirty="0">
                <a:latin typeface="AdvPS9725"/>
              </a:rPr>
              <a:t>.</a:t>
            </a:r>
            <a:endParaRPr lang="en-US" dirty="0"/>
          </a:p>
        </p:txBody>
      </p:sp>
      <p:sp>
        <p:nvSpPr>
          <p:cNvPr id="4" name="Slide Number Placeholder 3"/>
          <p:cNvSpPr>
            <a:spLocks noGrp="1"/>
          </p:cNvSpPr>
          <p:nvPr>
            <p:ph type="sldNum" sz="quarter" idx="5"/>
          </p:nvPr>
        </p:nvSpPr>
        <p:spPr/>
        <p:txBody>
          <a:bodyPr/>
          <a:lstStyle/>
          <a:p>
            <a:fld id="{73FFA531-64AF-4AF0-B0E2-48BEF2F06D79}" type="slidenum">
              <a:rPr lang="en-US" smtClean="0"/>
              <a:t>75</a:t>
            </a:fld>
            <a:endParaRPr lang="en-US"/>
          </a:p>
        </p:txBody>
      </p:sp>
    </p:spTree>
    <p:extLst>
      <p:ext uri="{BB962C8B-B14F-4D97-AF65-F5344CB8AC3E}">
        <p14:creationId xmlns:p14="http://schemas.microsoft.com/office/powerpoint/2010/main" val="117807795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73FFA531-64AF-4AF0-B0E2-48BEF2F06D79}" type="slidenum">
              <a:rPr lang="en-US" smtClean="0"/>
              <a:t>76</a:t>
            </a:fld>
            <a:endParaRPr lang="en-US"/>
          </a:p>
        </p:txBody>
      </p:sp>
    </p:spTree>
    <p:extLst>
      <p:ext uri="{BB962C8B-B14F-4D97-AF65-F5344CB8AC3E}">
        <p14:creationId xmlns:p14="http://schemas.microsoft.com/office/powerpoint/2010/main" val="356820511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73FFA531-64AF-4AF0-B0E2-48BEF2F06D79}" type="slidenum">
              <a:rPr lang="en-US" smtClean="0"/>
              <a:t>77</a:t>
            </a:fld>
            <a:endParaRPr lang="en-US"/>
          </a:p>
        </p:txBody>
      </p:sp>
    </p:spTree>
    <p:extLst>
      <p:ext uri="{BB962C8B-B14F-4D97-AF65-F5344CB8AC3E}">
        <p14:creationId xmlns:p14="http://schemas.microsoft.com/office/powerpoint/2010/main" val="410286968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73FFA531-64AF-4AF0-B0E2-48BEF2F06D79}" type="slidenum">
              <a:rPr lang="en-US" smtClean="0"/>
              <a:t>78</a:t>
            </a:fld>
            <a:endParaRPr lang="en-US"/>
          </a:p>
        </p:txBody>
      </p:sp>
    </p:spTree>
    <p:extLst>
      <p:ext uri="{BB962C8B-B14F-4D97-AF65-F5344CB8AC3E}">
        <p14:creationId xmlns:p14="http://schemas.microsoft.com/office/powerpoint/2010/main" val="213518743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73FFA531-64AF-4AF0-B0E2-48BEF2F06D79}" type="slidenum">
              <a:rPr lang="en-US" smtClean="0"/>
              <a:t>79</a:t>
            </a:fld>
            <a:endParaRPr lang="en-US"/>
          </a:p>
        </p:txBody>
      </p:sp>
    </p:spTree>
    <p:extLst>
      <p:ext uri="{BB962C8B-B14F-4D97-AF65-F5344CB8AC3E}">
        <p14:creationId xmlns:p14="http://schemas.microsoft.com/office/powerpoint/2010/main" val="318328102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73FFA531-64AF-4AF0-B0E2-48BEF2F06D79}" type="slidenum">
              <a:rPr lang="en-US" smtClean="0"/>
              <a:t>80</a:t>
            </a:fld>
            <a:endParaRPr lang="en-US"/>
          </a:p>
        </p:txBody>
      </p:sp>
    </p:spTree>
    <p:extLst>
      <p:ext uri="{BB962C8B-B14F-4D97-AF65-F5344CB8AC3E}">
        <p14:creationId xmlns:p14="http://schemas.microsoft.com/office/powerpoint/2010/main" val="201844317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73FFA531-64AF-4AF0-B0E2-48BEF2F06D79}" type="slidenum">
              <a:rPr lang="en-US" smtClean="0"/>
              <a:t>81</a:t>
            </a:fld>
            <a:endParaRPr lang="en-US"/>
          </a:p>
        </p:txBody>
      </p:sp>
    </p:spTree>
    <p:extLst>
      <p:ext uri="{BB962C8B-B14F-4D97-AF65-F5344CB8AC3E}">
        <p14:creationId xmlns:p14="http://schemas.microsoft.com/office/powerpoint/2010/main" val="81466112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73FFA531-64AF-4AF0-B0E2-48BEF2F06D79}" type="slidenum">
              <a:rPr lang="en-US" smtClean="0"/>
              <a:t>82</a:t>
            </a:fld>
            <a:endParaRPr lang="en-US"/>
          </a:p>
        </p:txBody>
      </p:sp>
    </p:spTree>
    <p:extLst>
      <p:ext uri="{BB962C8B-B14F-4D97-AF65-F5344CB8AC3E}">
        <p14:creationId xmlns:p14="http://schemas.microsoft.com/office/powerpoint/2010/main" val="153079993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73FFA531-64AF-4AF0-B0E2-48BEF2F06D79}" type="slidenum">
              <a:rPr lang="en-US" smtClean="0"/>
              <a:t>83</a:t>
            </a:fld>
            <a:endParaRPr lang="en-US"/>
          </a:p>
        </p:txBody>
      </p:sp>
    </p:spTree>
    <p:extLst>
      <p:ext uri="{BB962C8B-B14F-4D97-AF65-F5344CB8AC3E}">
        <p14:creationId xmlns:p14="http://schemas.microsoft.com/office/powerpoint/2010/main" val="2120935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a:latin typeface="AdvPS9725"/>
              </a:rPr>
              <a:t>To prevent persistent</a:t>
            </a:r>
          </a:p>
          <a:p>
            <a:pPr algn="l"/>
            <a:r>
              <a:rPr lang="en-US" sz="1200" b="0" i="0" u="none" strike="noStrike" baseline="0" dirty="0">
                <a:latin typeface="AdvPS9725"/>
              </a:rPr>
              <a:t>thirst, the threshold for releasing vasopressin is lower than</a:t>
            </a:r>
          </a:p>
          <a:p>
            <a:pPr algn="l"/>
            <a:r>
              <a:rPr lang="en-US" sz="1200" b="0" i="0" u="none" strike="noStrike" baseline="0" dirty="0">
                <a:latin typeface="AdvPS9725"/>
              </a:rPr>
              <a:t>that for triggering thirst.</a:t>
            </a:r>
          </a:p>
          <a:p>
            <a:pPr algn="l"/>
            <a:r>
              <a:rPr lang="en-US" sz="1800" b="0" i="0" u="none" strike="noStrike" baseline="0" dirty="0">
                <a:solidFill>
                  <a:srgbClr val="000000"/>
                </a:solidFill>
                <a:latin typeface="AdvPS9725"/>
              </a:rPr>
              <a:t>Because </a:t>
            </a:r>
            <a:r>
              <a:rPr lang="en-US" sz="1800" b="0" i="0" u="none" strike="noStrike" baseline="0" dirty="0" err="1">
                <a:solidFill>
                  <a:srgbClr val="000000"/>
                </a:solidFill>
                <a:latin typeface="AdvPS9725"/>
              </a:rPr>
              <a:t>osmoregulated</a:t>
            </a:r>
            <a:r>
              <a:rPr lang="en-US" sz="1800" b="0" i="0" u="none" strike="noStrike" baseline="0" dirty="0">
                <a:solidFill>
                  <a:srgbClr val="000000"/>
                </a:solidFill>
                <a:latin typeface="AdvPS9725"/>
              </a:rPr>
              <a:t> and </a:t>
            </a:r>
            <a:r>
              <a:rPr lang="en-US" sz="1800" b="0" i="0" u="none" strike="noStrike" baseline="0" dirty="0" err="1">
                <a:solidFill>
                  <a:srgbClr val="000000"/>
                </a:solidFill>
                <a:latin typeface="AdvPS9725"/>
              </a:rPr>
              <a:t>baroregulated</a:t>
            </a:r>
            <a:r>
              <a:rPr lang="en-US" sz="1800" b="0" i="0" u="none" strike="noStrike" baseline="0" dirty="0">
                <a:solidFill>
                  <a:srgbClr val="000000"/>
                </a:solidFill>
                <a:latin typeface="AdvPS9725"/>
              </a:rPr>
              <a:t> vasopressin</a:t>
            </a:r>
          </a:p>
          <a:p>
            <a:pPr algn="l"/>
            <a:r>
              <a:rPr lang="en-US" sz="1800" b="0" i="0" u="none" strike="noStrike" baseline="0" dirty="0">
                <a:solidFill>
                  <a:srgbClr val="000000"/>
                </a:solidFill>
                <a:latin typeface="AdvPS9725"/>
              </a:rPr>
              <a:t>secretion are interdependent, renal water excretion can be</a:t>
            </a:r>
          </a:p>
          <a:p>
            <a:pPr algn="l"/>
            <a:r>
              <a:rPr lang="en-US" sz="1800" b="0" i="0" u="none" strike="noStrike" baseline="0" dirty="0">
                <a:solidFill>
                  <a:srgbClr val="000000"/>
                </a:solidFill>
                <a:latin typeface="AdvPS9725"/>
              </a:rPr>
              <a:t>maintained around a lower set point of osmolality under</a:t>
            </a:r>
          </a:p>
          <a:p>
            <a:pPr algn="l"/>
            <a:r>
              <a:rPr lang="en-US" sz="1800" b="0" i="0" u="none" strike="noStrike" baseline="0" dirty="0">
                <a:solidFill>
                  <a:srgbClr val="000000"/>
                </a:solidFill>
                <a:latin typeface="AdvPS9725"/>
              </a:rPr>
              <a:t>conditions of moderately decreased circulating volume</a:t>
            </a:r>
          </a:p>
          <a:p>
            <a:pPr algn="l"/>
            <a:r>
              <a:rPr lang="en-US" sz="1800" b="0" i="0" u="none" strike="noStrike" baseline="0" dirty="0">
                <a:solidFill>
                  <a:srgbClr val="000066"/>
                </a:solidFill>
                <a:latin typeface="AdvPS9725"/>
              </a:rPr>
              <a:t>(26)</a:t>
            </a:r>
            <a:r>
              <a:rPr lang="en-US" sz="1800" b="0" i="0" u="none" strike="noStrike" baseline="0" dirty="0">
                <a:solidFill>
                  <a:srgbClr val="000000"/>
                </a:solidFill>
                <a:latin typeface="AdvPS9725"/>
              </a:rPr>
              <a:t>. As the circulatory </a:t>
            </a:r>
            <a:r>
              <a:rPr lang="en-US" sz="1800" b="0" i="0" u="none" strike="noStrike" baseline="0" dirty="0" err="1">
                <a:solidFill>
                  <a:srgbClr val="000000"/>
                </a:solidFill>
                <a:latin typeface="AdvPS9725"/>
              </a:rPr>
              <a:t>hypovolaemia</a:t>
            </a:r>
            <a:r>
              <a:rPr lang="en-US" sz="1800" b="0" i="0" u="none" strike="noStrike" baseline="0" dirty="0">
                <a:solidFill>
                  <a:srgbClr val="000000"/>
                </a:solidFill>
                <a:latin typeface="AdvPS9725"/>
              </a:rPr>
              <a:t> worsens, the serum</a:t>
            </a:r>
          </a:p>
          <a:p>
            <a:pPr algn="l"/>
            <a:r>
              <a:rPr lang="en-US" sz="1800" b="0" i="0" u="none" strike="noStrike" baseline="0" dirty="0">
                <a:solidFill>
                  <a:srgbClr val="000000"/>
                </a:solidFill>
                <a:latin typeface="AdvPS9725"/>
              </a:rPr>
              <a:t>vasopressin concentration dramatically increases and</a:t>
            </a:r>
          </a:p>
          <a:p>
            <a:pPr algn="l"/>
            <a:r>
              <a:rPr lang="en-US" sz="1800" b="0" i="0" u="none" strike="noStrike" baseline="0" dirty="0" err="1">
                <a:solidFill>
                  <a:srgbClr val="000000"/>
                </a:solidFill>
                <a:latin typeface="AdvPS9725"/>
              </a:rPr>
              <a:t>baroregulation</a:t>
            </a:r>
            <a:r>
              <a:rPr lang="en-US" sz="1800" b="0" i="0" u="none" strike="noStrike" baseline="0" dirty="0">
                <a:solidFill>
                  <a:srgbClr val="000000"/>
                </a:solidFill>
                <a:latin typeface="AdvPS9725"/>
              </a:rPr>
              <a:t> overrides the osmoregulatory system.</a:t>
            </a:r>
            <a:endParaRPr lang="en-US" dirty="0"/>
          </a:p>
        </p:txBody>
      </p:sp>
      <p:sp>
        <p:nvSpPr>
          <p:cNvPr id="4" name="Slide Number Placeholder 3"/>
          <p:cNvSpPr>
            <a:spLocks noGrp="1"/>
          </p:cNvSpPr>
          <p:nvPr>
            <p:ph type="sldNum" sz="quarter" idx="5"/>
          </p:nvPr>
        </p:nvSpPr>
        <p:spPr/>
        <p:txBody>
          <a:bodyPr/>
          <a:lstStyle/>
          <a:p>
            <a:fld id="{73FFA531-64AF-4AF0-B0E2-48BEF2F06D79}" type="slidenum">
              <a:rPr lang="en-US" smtClean="0"/>
              <a:t>10</a:t>
            </a:fld>
            <a:endParaRPr lang="en-US"/>
          </a:p>
        </p:txBody>
      </p:sp>
    </p:spTree>
    <p:extLst>
      <p:ext uri="{BB962C8B-B14F-4D97-AF65-F5344CB8AC3E}">
        <p14:creationId xmlns:p14="http://schemas.microsoft.com/office/powerpoint/2010/main" val="180751717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AdvPS9725"/>
              </a:rPr>
              <a:t>A sudden increase in urine output to </a:t>
            </a:r>
            <a:r>
              <a:rPr lang="en-US" sz="1800" b="0" i="0" u="none" strike="noStrike" baseline="0" dirty="0">
                <a:latin typeface="AdvPS4731B1"/>
              </a:rPr>
              <a:t>O</a:t>
            </a:r>
            <a:r>
              <a:rPr lang="en-US" sz="1800" b="0" i="0" u="none" strike="noStrike" baseline="0" dirty="0">
                <a:latin typeface="AdvPS9725"/>
              </a:rPr>
              <a:t>100 ml/h</a:t>
            </a:r>
          </a:p>
          <a:p>
            <a:pPr algn="l"/>
            <a:r>
              <a:rPr lang="en-US" sz="1800" b="0" i="0" u="none" strike="noStrike" baseline="0" dirty="0">
                <a:latin typeface="AdvPS9725"/>
              </a:rPr>
              <a:t>signals increased risk of overly rapid rise in serum</a:t>
            </a:r>
          </a:p>
          <a:p>
            <a:pPr algn="l"/>
            <a:r>
              <a:rPr lang="en-US" sz="1800" b="0" i="0" u="none" strike="noStrike" baseline="0" dirty="0">
                <a:latin typeface="AdvPS9725"/>
              </a:rPr>
              <a:t>sodium concentration. If vasopressin activity is suddenly</a:t>
            </a:r>
          </a:p>
          <a:p>
            <a:pPr algn="l"/>
            <a:r>
              <a:rPr lang="en-US" sz="1800" b="0" i="0" u="none" strike="noStrike" baseline="0" dirty="0">
                <a:latin typeface="AdvPS9725"/>
              </a:rPr>
              <a:t>suppressed, as happens when intravascular</a:t>
            </a:r>
          </a:p>
          <a:p>
            <a:pPr algn="l"/>
            <a:r>
              <a:rPr lang="en-US" sz="1800" b="0" i="0" u="none" strike="noStrike" baseline="0" dirty="0">
                <a:latin typeface="AdvPS9725"/>
              </a:rPr>
              <a:t>volume is restored in </a:t>
            </a:r>
            <a:r>
              <a:rPr lang="en-US" sz="1800" b="0" i="0" u="none" strike="noStrike" baseline="0" dirty="0" err="1">
                <a:latin typeface="AdvPS9725"/>
              </a:rPr>
              <a:t>hypovolaemia</a:t>
            </a:r>
            <a:r>
              <a:rPr lang="en-US" sz="1800" b="0" i="0" u="none" strike="noStrike" baseline="0" dirty="0">
                <a:latin typeface="AdvPS9725"/>
              </a:rPr>
              <a:t>, free water</a:t>
            </a:r>
          </a:p>
          <a:p>
            <a:pPr algn="l"/>
            <a:r>
              <a:rPr lang="en-US" sz="1800" b="0" i="0" u="none" strike="noStrike" baseline="0" dirty="0">
                <a:latin typeface="AdvPS9725"/>
              </a:rPr>
              <a:t>clearance can dramatically increase, resulting in</a:t>
            </a:r>
          </a:p>
          <a:p>
            <a:pPr algn="l"/>
            <a:r>
              <a:rPr lang="en-US" sz="1800" b="0" i="0" u="none" strike="noStrike" baseline="0" dirty="0">
                <a:latin typeface="AdvPS9725"/>
              </a:rPr>
              <a:t>serum sodium concentrations rising more rapidly</a:t>
            </a:r>
          </a:p>
          <a:p>
            <a:pPr algn="l"/>
            <a:r>
              <a:rPr lang="en-US" sz="1800" b="0" i="0" u="none" strike="noStrike" baseline="0" dirty="0">
                <a:latin typeface="AdvPS9725"/>
              </a:rPr>
              <a:t>than expected. If urine output suddenly increases,</a:t>
            </a:r>
          </a:p>
          <a:p>
            <a:pPr algn="l"/>
            <a:r>
              <a:rPr lang="en-US" sz="1800" b="0" i="0" u="none" strike="noStrike" baseline="0" dirty="0">
                <a:latin typeface="AdvPS9725"/>
              </a:rPr>
              <a:t>we would advise measuring the serum sodium concentration every 2 h until it has </a:t>
            </a:r>
            <a:r>
              <a:rPr lang="en-US" sz="1800" b="0" i="0" u="none" strike="noStrike" baseline="0" dirty="0" err="1">
                <a:latin typeface="AdvPS9725"/>
              </a:rPr>
              <a:t>stabilised</a:t>
            </a:r>
            <a:r>
              <a:rPr lang="en-US" sz="1800" b="0" i="0" u="none" strike="noStrike" baseline="0" dirty="0">
                <a:latin typeface="AdvPS9725"/>
              </a:rPr>
              <a:t> under</a:t>
            </a:r>
          </a:p>
          <a:p>
            <a:pPr algn="l"/>
            <a:r>
              <a:rPr lang="en-US" sz="1800" b="0" i="0" u="none" strike="noStrike" baseline="0" dirty="0">
                <a:latin typeface="AdvPS9725"/>
              </a:rPr>
              <a:t>stable treatment. The implicit advice to monitor urine</a:t>
            </a:r>
          </a:p>
          <a:p>
            <a:pPr algn="l"/>
            <a:r>
              <a:rPr lang="en-US" sz="1800" b="0" i="0" u="none" strike="noStrike" baseline="0" dirty="0">
                <a:latin typeface="AdvPS9725"/>
              </a:rPr>
              <a:t>output does not imply that we advise a bladder</a:t>
            </a:r>
          </a:p>
          <a:p>
            <a:pPr algn="l"/>
            <a:r>
              <a:rPr lang="en-US" sz="1800" b="0" i="0" u="none" strike="noStrike" baseline="0" dirty="0">
                <a:latin typeface="AdvPS9725"/>
              </a:rPr>
              <a:t>catheter solely for this purpose. Most patients will be</a:t>
            </a:r>
          </a:p>
          <a:p>
            <a:pPr algn="l"/>
            <a:r>
              <a:rPr lang="en-US" sz="1800" b="0" i="0" u="none" strike="noStrike" baseline="0" dirty="0">
                <a:latin typeface="AdvPS9725"/>
              </a:rPr>
              <a:t>able to void spontaneously and collect urine for</a:t>
            </a:r>
          </a:p>
          <a:p>
            <a:pPr algn="l"/>
            <a:r>
              <a:rPr lang="en-US" sz="1800" b="0" i="0" u="none" strike="noStrike" baseline="0" dirty="0">
                <a:latin typeface="AdvPS9725"/>
              </a:rPr>
              <a:t>output monitoring.</a:t>
            </a:r>
            <a:endParaRPr lang="en-US" dirty="0"/>
          </a:p>
        </p:txBody>
      </p:sp>
      <p:sp>
        <p:nvSpPr>
          <p:cNvPr id="4" name="Slide Number Placeholder 3"/>
          <p:cNvSpPr>
            <a:spLocks noGrp="1"/>
          </p:cNvSpPr>
          <p:nvPr>
            <p:ph type="sldNum" sz="quarter" idx="5"/>
          </p:nvPr>
        </p:nvSpPr>
        <p:spPr/>
        <p:txBody>
          <a:bodyPr/>
          <a:lstStyle/>
          <a:p>
            <a:fld id="{73FFA531-64AF-4AF0-B0E2-48BEF2F06D79}" type="slidenum">
              <a:rPr lang="en-US" smtClean="0"/>
              <a:t>84</a:t>
            </a:fld>
            <a:endParaRPr lang="en-US"/>
          </a:p>
        </p:txBody>
      </p:sp>
    </p:spTree>
    <p:extLst>
      <p:ext uri="{BB962C8B-B14F-4D97-AF65-F5344CB8AC3E}">
        <p14:creationId xmlns:p14="http://schemas.microsoft.com/office/powerpoint/2010/main" val="211403350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73FFA531-64AF-4AF0-B0E2-48BEF2F06D79}" type="slidenum">
              <a:rPr lang="en-US" smtClean="0"/>
              <a:t>85</a:t>
            </a:fld>
            <a:endParaRPr lang="en-US"/>
          </a:p>
        </p:txBody>
      </p:sp>
    </p:spTree>
    <p:extLst>
      <p:ext uri="{BB962C8B-B14F-4D97-AF65-F5344CB8AC3E}">
        <p14:creationId xmlns:p14="http://schemas.microsoft.com/office/powerpoint/2010/main" val="17251866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73FFA531-64AF-4AF0-B0E2-48BEF2F06D79}" type="slidenum">
              <a:rPr lang="en-US" smtClean="0"/>
              <a:t>86</a:t>
            </a:fld>
            <a:endParaRPr lang="en-US"/>
          </a:p>
        </p:txBody>
      </p:sp>
    </p:spTree>
    <p:extLst>
      <p:ext uri="{BB962C8B-B14F-4D97-AF65-F5344CB8AC3E}">
        <p14:creationId xmlns:p14="http://schemas.microsoft.com/office/powerpoint/2010/main" val="324838820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73FFA531-64AF-4AF0-B0E2-48BEF2F06D79}" type="slidenum">
              <a:rPr lang="en-US" smtClean="0"/>
              <a:t>87</a:t>
            </a:fld>
            <a:endParaRPr lang="en-US"/>
          </a:p>
        </p:txBody>
      </p:sp>
    </p:spTree>
    <p:extLst>
      <p:ext uri="{BB962C8B-B14F-4D97-AF65-F5344CB8AC3E}">
        <p14:creationId xmlns:p14="http://schemas.microsoft.com/office/powerpoint/2010/main" val="378857421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Advice</a:t>
            </a:r>
          </a:p>
          <a:p>
            <a:pPr algn="l"/>
            <a:r>
              <a:rPr lang="en-US" sz="1800" b="0" i="0" u="none" strike="noStrike" baseline="0" dirty="0">
                <a:latin typeface="AdvPS9725"/>
              </a:rPr>
              <a:t>As a means of increasing solute intake, we suggest daily</a:t>
            </a:r>
          </a:p>
          <a:p>
            <a:pPr algn="l"/>
            <a:r>
              <a:rPr lang="en-US" sz="1800" b="0" i="0" u="none" strike="noStrike" baseline="0" dirty="0">
                <a:latin typeface="AdvPS9725"/>
              </a:rPr>
              <a:t>intake of 0.25–0.50 g/kg urea can be used. The bitter</a:t>
            </a:r>
          </a:p>
          <a:p>
            <a:pPr algn="l"/>
            <a:r>
              <a:rPr lang="en-US" sz="1800" b="0" i="0" u="none" strike="noStrike" baseline="0" dirty="0">
                <a:latin typeface="AdvPS9725"/>
              </a:rPr>
              <a:t>taste can be reduced by combining it with sweet-tasting</a:t>
            </a:r>
          </a:p>
          <a:p>
            <a:pPr algn="l"/>
            <a:r>
              <a:rPr lang="en-US" sz="1800" b="0" i="0" u="none" strike="noStrike" baseline="0" dirty="0">
                <a:latin typeface="AdvPS9725"/>
              </a:rPr>
              <a:t>substances. The pharmacist may be asked to prepare</a:t>
            </a:r>
          </a:p>
          <a:p>
            <a:pPr algn="l"/>
            <a:r>
              <a:rPr lang="en-US" sz="1800" b="0" i="0" u="none" strike="noStrike" baseline="0" dirty="0">
                <a:latin typeface="AdvPS9725"/>
              </a:rPr>
              <a:t>the following as sachets: urea 10 g</a:t>
            </a:r>
            <a:r>
              <a:rPr lang="en-US" sz="1800" b="0" i="0" u="none" strike="noStrike" baseline="0" dirty="0">
                <a:latin typeface="AdvPS44A44B"/>
              </a:rPr>
              <a:t>C</a:t>
            </a:r>
            <a:r>
              <a:rPr lang="en-US" sz="1800" b="0" i="0" u="none" strike="noStrike" baseline="0" dirty="0">
                <a:latin typeface="AdvPS9725"/>
              </a:rPr>
              <a:t>NaHCO3 2 </a:t>
            </a:r>
            <a:r>
              <a:rPr lang="en-US" sz="1800" b="0" i="0" u="none" strike="noStrike" baseline="0" dirty="0" err="1">
                <a:latin typeface="AdvPS9725"/>
              </a:rPr>
              <a:t>g</a:t>
            </a:r>
            <a:r>
              <a:rPr lang="en-US" sz="1800" b="0" i="0" u="none" strike="noStrike" baseline="0" dirty="0" err="1">
                <a:latin typeface="AdvPS44A44B"/>
              </a:rPr>
              <a:t>C</a:t>
            </a:r>
            <a:endParaRPr lang="en-US" sz="1800" b="0" i="0" u="none" strike="noStrike" baseline="0" dirty="0">
              <a:latin typeface="AdvPS44A44B"/>
            </a:endParaRPr>
          </a:p>
          <a:p>
            <a:pPr algn="l"/>
            <a:r>
              <a:rPr lang="en-US" sz="1800" b="0" i="0" u="none" strike="noStrike" baseline="0" dirty="0">
                <a:latin typeface="AdvPS9725"/>
              </a:rPr>
              <a:t>citric acid 1.5 </a:t>
            </a:r>
            <a:r>
              <a:rPr lang="en-US" sz="1800" b="0" i="0" u="none" strike="noStrike" baseline="0" dirty="0" err="1">
                <a:latin typeface="AdvPS9725"/>
              </a:rPr>
              <a:t>g</a:t>
            </a:r>
            <a:r>
              <a:rPr lang="en-US" sz="1800" b="0" i="0" u="none" strike="noStrike" baseline="0" dirty="0" err="1">
                <a:latin typeface="AdvPS44A44B"/>
              </a:rPr>
              <a:t>C</a:t>
            </a:r>
            <a:r>
              <a:rPr lang="en-US" sz="1800" b="0" i="0" u="none" strike="noStrike" baseline="0" dirty="0" err="1">
                <a:latin typeface="AdvPS9725"/>
              </a:rPr>
              <a:t>sucrose</a:t>
            </a:r>
            <a:r>
              <a:rPr lang="en-US" sz="1800" b="0" i="0" u="none" strike="noStrike" baseline="0" dirty="0">
                <a:latin typeface="AdvPS9725"/>
              </a:rPr>
              <a:t> 200 mg to be dissolved in</a:t>
            </a:r>
          </a:p>
          <a:p>
            <a:pPr algn="l"/>
            <a:r>
              <a:rPr lang="en-US" sz="1800" b="0" i="0" u="none" strike="noStrike" baseline="0" dirty="0">
                <a:latin typeface="AdvPS9725"/>
              </a:rPr>
              <a:t>50–100 ml water. This will result in a more palatable,</a:t>
            </a:r>
          </a:p>
          <a:p>
            <a:pPr algn="l"/>
            <a:r>
              <a:rPr lang="en-US" sz="1800" b="0" i="0" u="none" strike="noStrike" baseline="0" dirty="0">
                <a:latin typeface="AdvPS9725"/>
              </a:rPr>
              <a:t>slightly sparkling solution.</a:t>
            </a:r>
          </a:p>
          <a:p>
            <a:pPr algn="l"/>
            <a:r>
              <a:rPr lang="en-US" sz="1800" b="0" i="0" u="none" strike="noStrike" baseline="0" dirty="0">
                <a:latin typeface="AdvPS9725"/>
              </a:rPr>
              <a:t>For demeclocycline and lithium, there is some evidence</a:t>
            </a:r>
          </a:p>
          <a:p>
            <a:pPr algn="l"/>
            <a:r>
              <a:rPr lang="en-US" sz="1800" b="0" i="0" u="none" strike="noStrike" baseline="0" dirty="0">
                <a:latin typeface="AdvPS9725"/>
              </a:rPr>
              <a:t>of possible harm, so we advise against their use for</a:t>
            </a:r>
          </a:p>
          <a:p>
            <a:pPr algn="l"/>
            <a:r>
              <a:rPr lang="en-US" sz="1800" b="0" i="0" u="none" strike="noStrike" baseline="0" dirty="0">
                <a:latin typeface="AdvPS9725"/>
              </a:rPr>
              <a:t>management of any degree of chronic </a:t>
            </a:r>
            <a:r>
              <a:rPr lang="en-US" sz="1800" b="0" i="0" u="none" strike="noStrike" baseline="0" dirty="0" err="1">
                <a:latin typeface="AdvPS9725"/>
              </a:rPr>
              <a:t>hyponatraemia</a:t>
            </a:r>
            <a:r>
              <a:rPr lang="en-US" sz="1800" b="0" i="0" u="none" strike="noStrike" baseline="0" dirty="0">
                <a:latin typeface="AdvPS9725"/>
              </a:rPr>
              <a:t> in</a:t>
            </a:r>
          </a:p>
          <a:p>
            <a:pPr algn="l"/>
            <a:r>
              <a:rPr lang="en-US" sz="1800" b="0" i="0" u="none" strike="noStrike" baseline="0" dirty="0">
                <a:latin typeface="AdvPS9725"/>
              </a:rPr>
              <a:t>patients with SIAD.</a:t>
            </a:r>
          </a:p>
          <a:p>
            <a:pPr algn="l"/>
            <a:r>
              <a:rPr lang="en-US" sz="1800" b="0" i="0" u="none" strike="noStrike" baseline="0" dirty="0">
                <a:latin typeface="AdvPS9725"/>
              </a:rPr>
              <a:t>Although vasopressin receptor antagonists do increase</a:t>
            </a:r>
          </a:p>
          <a:p>
            <a:pPr algn="l"/>
            <a:r>
              <a:rPr lang="en-US" sz="1800" b="0" i="0" u="none" strike="noStrike" baseline="0" dirty="0">
                <a:latin typeface="AdvPS9725"/>
              </a:rPr>
              <a:t>serum sodium, the guideline development group judged</a:t>
            </a:r>
          </a:p>
          <a:p>
            <a:pPr algn="l"/>
            <a:r>
              <a:rPr lang="en-US" sz="1800" b="0" i="0" u="none" strike="noStrike" baseline="0" dirty="0">
                <a:latin typeface="AdvPS9725"/>
              </a:rPr>
              <a:t>that based on current evidence, these drugs cannot be</a:t>
            </a:r>
          </a:p>
          <a:p>
            <a:pPr algn="l"/>
            <a:r>
              <a:rPr lang="en-US" sz="1800" b="0" i="0" u="none" strike="noStrike" baseline="0" dirty="0">
                <a:latin typeface="AdvPS9725"/>
              </a:rPr>
              <a:t>recommended. Indeed, the risk benefit ratio seems to be negative</a:t>
            </a:r>
            <a:endParaRPr lang="en-US" dirty="0"/>
          </a:p>
        </p:txBody>
      </p:sp>
      <p:sp>
        <p:nvSpPr>
          <p:cNvPr id="4" name="Slide Number Placeholder 3"/>
          <p:cNvSpPr>
            <a:spLocks noGrp="1"/>
          </p:cNvSpPr>
          <p:nvPr>
            <p:ph type="sldNum" sz="quarter" idx="5"/>
          </p:nvPr>
        </p:nvSpPr>
        <p:spPr/>
        <p:txBody>
          <a:bodyPr/>
          <a:lstStyle/>
          <a:p>
            <a:fld id="{73FFA531-64AF-4AF0-B0E2-48BEF2F06D79}" type="slidenum">
              <a:rPr lang="en-US" smtClean="0"/>
              <a:t>88</a:t>
            </a:fld>
            <a:endParaRPr lang="en-US"/>
          </a:p>
        </p:txBody>
      </p:sp>
    </p:spTree>
    <p:extLst>
      <p:ext uri="{BB962C8B-B14F-4D97-AF65-F5344CB8AC3E}">
        <p14:creationId xmlns:p14="http://schemas.microsoft.com/office/powerpoint/2010/main" val="211968722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73FFA531-64AF-4AF0-B0E2-48BEF2F06D79}" type="slidenum">
              <a:rPr lang="en-US" smtClean="0"/>
              <a:t>89</a:t>
            </a:fld>
            <a:endParaRPr lang="en-US"/>
          </a:p>
        </p:txBody>
      </p:sp>
    </p:spTree>
    <p:extLst>
      <p:ext uri="{BB962C8B-B14F-4D97-AF65-F5344CB8AC3E}">
        <p14:creationId xmlns:p14="http://schemas.microsoft.com/office/powerpoint/2010/main" val="65678764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22222"/>
                </a:solidFill>
                <a:effectLst/>
                <a:latin typeface="proxima_nova_rgregular"/>
              </a:rPr>
              <a:t>To avoid ODS in patients with chronic hyponatremia (known duration &gt;48 hours), the recommendations include the following:</a:t>
            </a:r>
          </a:p>
          <a:p>
            <a:pPr algn="l">
              <a:buFont typeface="Arial" panose="020B0604020202020204" pitchFamily="34" charset="0"/>
              <a:buChar char="•"/>
            </a:pPr>
            <a:r>
              <a:rPr lang="en-US" b="0" i="0" dirty="0">
                <a:solidFill>
                  <a:srgbClr val="222222"/>
                </a:solidFill>
                <a:effectLst/>
                <a:latin typeface="proxima_nova_rgregular"/>
              </a:rPr>
              <a:t>Minimum correction of serum sodium by 4-8 mmol/L per day, with a lower goal of 4-6 mmol/L per day if the risk for ODS is high</a:t>
            </a:r>
          </a:p>
          <a:p>
            <a:pPr algn="l">
              <a:buFont typeface="Arial" panose="020B0604020202020204" pitchFamily="34" charset="0"/>
              <a:buChar char="•"/>
            </a:pPr>
            <a:r>
              <a:rPr lang="en-US" b="0" i="0" dirty="0">
                <a:solidFill>
                  <a:srgbClr val="222222"/>
                </a:solidFill>
                <a:effectLst/>
                <a:latin typeface="proxima_nova_rgregular"/>
              </a:rPr>
              <a:t>For patients at high risk for ODS: maximum correction of 8 mmol/L in any 24-hour period</a:t>
            </a:r>
          </a:p>
          <a:p>
            <a:pPr algn="l">
              <a:buFont typeface="Arial" panose="020B0604020202020204" pitchFamily="34" charset="0"/>
              <a:buChar char="•"/>
            </a:pPr>
            <a:r>
              <a:rPr lang="en-US" b="0" i="0" dirty="0">
                <a:solidFill>
                  <a:srgbClr val="222222"/>
                </a:solidFill>
                <a:effectLst/>
                <a:latin typeface="proxima_nova_rgregular"/>
              </a:rPr>
              <a:t>For patients at normal risk for ODS: maximum correction of 10-12 mmol/L in any 24-hour period and 18 mmol/L in any 48-hour period</a:t>
            </a:r>
          </a:p>
        </p:txBody>
      </p:sp>
      <p:sp>
        <p:nvSpPr>
          <p:cNvPr id="4" name="Slide Number Placeholder 3"/>
          <p:cNvSpPr>
            <a:spLocks noGrp="1"/>
          </p:cNvSpPr>
          <p:nvPr>
            <p:ph type="sldNum" sz="quarter" idx="5"/>
          </p:nvPr>
        </p:nvSpPr>
        <p:spPr/>
        <p:txBody>
          <a:bodyPr/>
          <a:lstStyle/>
          <a:p>
            <a:fld id="{73FFA531-64AF-4AF0-B0E2-48BEF2F06D79}" type="slidenum">
              <a:rPr lang="en-US" smtClean="0"/>
              <a:t>90</a:t>
            </a:fld>
            <a:endParaRPr lang="en-US"/>
          </a:p>
        </p:txBody>
      </p:sp>
    </p:spTree>
    <p:extLst>
      <p:ext uri="{BB962C8B-B14F-4D97-AF65-F5344CB8AC3E}">
        <p14:creationId xmlns:p14="http://schemas.microsoft.com/office/powerpoint/2010/main" val="396788610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To avoid ODS in patients with chronic hyponatremia (known duration &gt; 48 hours), the recommendations include the following:</a:t>
            </a:r>
          </a:p>
          <a:p>
            <a:pPr algn="l"/>
            <a:endParaRPr lang="en-US" dirty="0"/>
          </a:p>
          <a:p>
            <a:pPr algn="l"/>
            <a:r>
              <a:rPr lang="en-US" dirty="0"/>
              <a:t>Minimum correction of serum sodium by 4-8 mmol/L per day, with a lower goal of 4-6 mmol/L per day if the risk for ODS is high</a:t>
            </a:r>
          </a:p>
          <a:p>
            <a:pPr algn="l"/>
            <a:endParaRPr lang="en-US" dirty="0"/>
          </a:p>
          <a:p>
            <a:pPr algn="l"/>
            <a:r>
              <a:rPr lang="en-US" dirty="0"/>
              <a:t>For patients at high risk for ODS: maximum correction of 8 mmol/L in any 24-hour period</a:t>
            </a:r>
          </a:p>
          <a:p>
            <a:pPr algn="l"/>
            <a:endParaRPr lang="en-US" dirty="0"/>
          </a:p>
          <a:p>
            <a:pPr algn="l"/>
            <a:r>
              <a:rPr lang="en-US" dirty="0"/>
              <a:t>For patients at normal risk for ODS: maximum correction of 10-12 mmol/L in any 24-hour period or 18 mmol/L in any 48-hour period</a:t>
            </a:r>
          </a:p>
        </p:txBody>
      </p:sp>
      <p:sp>
        <p:nvSpPr>
          <p:cNvPr id="4" name="Slide Number Placeholder 3"/>
          <p:cNvSpPr>
            <a:spLocks noGrp="1"/>
          </p:cNvSpPr>
          <p:nvPr>
            <p:ph type="sldNum" sz="quarter" idx="5"/>
          </p:nvPr>
        </p:nvSpPr>
        <p:spPr/>
        <p:txBody>
          <a:bodyPr/>
          <a:lstStyle/>
          <a:p>
            <a:fld id="{73FFA531-64AF-4AF0-B0E2-48BEF2F06D79}" type="slidenum">
              <a:rPr lang="en-US" smtClean="0"/>
              <a:t>91</a:t>
            </a:fld>
            <a:endParaRPr lang="en-US"/>
          </a:p>
        </p:txBody>
      </p:sp>
    </p:spTree>
    <p:extLst>
      <p:ext uri="{BB962C8B-B14F-4D97-AF65-F5344CB8AC3E}">
        <p14:creationId xmlns:p14="http://schemas.microsoft.com/office/powerpoint/2010/main" val="99498685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22222"/>
                </a:solidFill>
                <a:effectLst/>
                <a:latin typeface="proxima_nova_rgregular"/>
              </a:rPr>
              <a:t>Diuretics may induce hypovolemic hyponatremia. Note that thiazide diuretics, in contrast to loop diuretics, impair the diluting mechanism without limiting the concentrating mechanism, thereby impairing the ability to excrete a free water load. Thus, thiazides are more prone to causing hyponatremia than are loop diuretics. This is particularly so in elderly persons, who already have impaired diluting ability.</a:t>
            </a:r>
          </a:p>
          <a:p>
            <a:pPr algn="l"/>
            <a:endParaRPr lang="en-US" b="0" i="0" dirty="0">
              <a:solidFill>
                <a:srgbClr val="222222"/>
              </a:solidFill>
              <a:effectLst/>
              <a:latin typeface="proxima_nova_rgregular"/>
            </a:endParaRPr>
          </a:p>
        </p:txBody>
      </p:sp>
      <p:sp>
        <p:nvSpPr>
          <p:cNvPr id="4" name="Slide Number Placeholder 3"/>
          <p:cNvSpPr>
            <a:spLocks noGrp="1"/>
          </p:cNvSpPr>
          <p:nvPr>
            <p:ph type="sldNum" sz="quarter" idx="5"/>
          </p:nvPr>
        </p:nvSpPr>
        <p:spPr/>
        <p:txBody>
          <a:bodyPr/>
          <a:lstStyle/>
          <a:p>
            <a:fld id="{73FFA531-64AF-4AF0-B0E2-48BEF2F06D79}" type="slidenum">
              <a:rPr lang="en-US" smtClean="0"/>
              <a:t>92</a:t>
            </a:fld>
            <a:endParaRPr lang="en-US"/>
          </a:p>
        </p:txBody>
      </p:sp>
    </p:spTree>
    <p:extLst>
      <p:ext uri="{BB962C8B-B14F-4D97-AF65-F5344CB8AC3E}">
        <p14:creationId xmlns:p14="http://schemas.microsoft.com/office/powerpoint/2010/main" val="263163159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none" strike="noStrike" dirty="0">
                <a:solidFill>
                  <a:srgbClr val="5757A6"/>
                </a:solidFill>
                <a:effectLst/>
                <a:latin typeface="proxima_nova_rgregular"/>
                <a:hlinkClick r:id="rId3"/>
              </a:rPr>
              <a:t>A retrospective Chinese study reported hyponatremia</a:t>
            </a:r>
            <a:r>
              <a:rPr lang="en-US" b="0" i="0" dirty="0">
                <a:solidFill>
                  <a:srgbClr val="222222"/>
                </a:solidFill>
                <a:effectLst/>
                <a:latin typeface="proxima_nova_rgregular"/>
              </a:rPr>
              <a:t> in 116 of 175 children (66.4%) with bacterial meningitis. Multivariate analyses showed that convulsions and blood glucose levels &gt; 6.1 mmol/L (&gt; 110 mg/dL) were related to severe hyponatremia. Severe hyponatremia should be considered in pediatric patients with bacterial meningitis who have either of those findings.</a:t>
            </a:r>
          </a:p>
          <a:p>
            <a:pPr algn="l"/>
            <a:r>
              <a:rPr lang="en-US" b="0" i="0" dirty="0">
                <a:solidFill>
                  <a:srgbClr val="222222"/>
                </a:solidFill>
                <a:effectLst/>
                <a:latin typeface="proxima_nova_rgregular"/>
              </a:rPr>
              <a:t>Overt neurologic symptoms most often are due to very low serum sodium levels (usually &lt; 115 </a:t>
            </a:r>
            <a:r>
              <a:rPr lang="en-US" b="0" i="0" dirty="0" err="1">
                <a:solidFill>
                  <a:srgbClr val="222222"/>
                </a:solidFill>
                <a:effectLst/>
                <a:latin typeface="proxima_nova_rgregular"/>
              </a:rPr>
              <a:t>mEq</a:t>
            </a:r>
            <a:r>
              <a:rPr lang="en-US" b="0" i="0" dirty="0">
                <a:solidFill>
                  <a:srgbClr val="222222"/>
                </a:solidFill>
                <a:effectLst/>
                <a:latin typeface="proxima_nova_rgregular"/>
              </a:rPr>
              <a:t>/L), resulting in intracerebral osmotic fluid shifts and brain edema. This neurologic symptom complex can lead to tentorial herniation with subsequent brain stem compression and respiratory arrest, resulting in death in the most severe cases. Symptoms of hyponatremia range from nausea and malaise with mild reduction in the serum sodium level to vomiting, lethargy, decreased level of consciousness, muscle spasms, headache, and (if severe) seizures and coma.</a:t>
            </a:r>
          </a:p>
          <a:p>
            <a:pPr algn="l"/>
            <a:r>
              <a:rPr lang="en-US" b="0" i="0" dirty="0">
                <a:solidFill>
                  <a:srgbClr val="222222"/>
                </a:solidFill>
                <a:effectLst/>
                <a:latin typeface="proxima_nova_rgregular"/>
              </a:rPr>
              <a:t>EAH, which develops during or immediately after physical activity, was first reported in athletes participating in long-duration, high-intensity exercise (</a:t>
            </a:r>
            <a:r>
              <a:rPr lang="en-US" b="0" i="0" dirty="0" err="1">
                <a:solidFill>
                  <a:srgbClr val="222222"/>
                </a:solidFill>
                <a:effectLst/>
                <a:latin typeface="proxima_nova_rgregular"/>
              </a:rPr>
              <a:t>eg</a:t>
            </a:r>
            <a:r>
              <a:rPr lang="en-US" b="0" i="0" dirty="0">
                <a:solidFill>
                  <a:srgbClr val="222222"/>
                </a:solidFill>
                <a:effectLst/>
                <a:latin typeface="proxima_nova_rgregular"/>
              </a:rPr>
              <a:t>, ultramarathons) particularly in hot weather, but has since been described in otherwise healthy participants in various sporting and recreational activities, including team sports and yoga classes. EAH results from drinking hypotonic fluids (water or sports drinks) beyond thirst and in excess of sweat, urine, and insensible water losses.</a:t>
            </a:r>
          </a:p>
        </p:txBody>
      </p:sp>
      <p:sp>
        <p:nvSpPr>
          <p:cNvPr id="4" name="Slide Number Placeholder 3"/>
          <p:cNvSpPr>
            <a:spLocks noGrp="1"/>
          </p:cNvSpPr>
          <p:nvPr>
            <p:ph type="sldNum" sz="quarter" idx="5"/>
          </p:nvPr>
        </p:nvSpPr>
        <p:spPr/>
        <p:txBody>
          <a:bodyPr/>
          <a:lstStyle/>
          <a:p>
            <a:fld id="{73FFA531-64AF-4AF0-B0E2-48BEF2F06D79}" type="slidenum">
              <a:rPr lang="en-US" smtClean="0"/>
              <a:t>93</a:t>
            </a:fld>
            <a:endParaRPr lang="en-US"/>
          </a:p>
        </p:txBody>
      </p:sp>
    </p:spTree>
    <p:extLst>
      <p:ext uri="{BB962C8B-B14F-4D97-AF65-F5344CB8AC3E}">
        <p14:creationId xmlns:p14="http://schemas.microsoft.com/office/powerpoint/2010/main" val="4065664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000000"/>
                </a:solidFill>
                <a:latin typeface="AdvPS9725"/>
              </a:rPr>
              <a:t>Because </a:t>
            </a:r>
            <a:r>
              <a:rPr lang="en-US" sz="1800" b="0" i="0" u="none" strike="noStrike" baseline="0" dirty="0" err="1">
                <a:solidFill>
                  <a:srgbClr val="000000"/>
                </a:solidFill>
                <a:latin typeface="AdvPS9725"/>
              </a:rPr>
              <a:t>osmoregulated</a:t>
            </a:r>
            <a:r>
              <a:rPr lang="en-US" sz="1800" b="0" i="0" u="none" strike="noStrike" baseline="0" dirty="0">
                <a:solidFill>
                  <a:srgbClr val="000000"/>
                </a:solidFill>
                <a:latin typeface="AdvPS9725"/>
              </a:rPr>
              <a:t> and </a:t>
            </a:r>
            <a:r>
              <a:rPr lang="en-US" sz="1800" b="0" i="0" u="none" strike="noStrike" baseline="0" dirty="0" err="1">
                <a:solidFill>
                  <a:srgbClr val="000000"/>
                </a:solidFill>
                <a:latin typeface="AdvPS9725"/>
              </a:rPr>
              <a:t>baroregulated</a:t>
            </a:r>
            <a:r>
              <a:rPr lang="en-US" sz="1800" b="0" i="0" u="none" strike="noStrike" baseline="0" dirty="0">
                <a:solidFill>
                  <a:srgbClr val="000000"/>
                </a:solidFill>
                <a:latin typeface="AdvPS9725"/>
              </a:rPr>
              <a:t> vasopressin</a:t>
            </a:r>
          </a:p>
          <a:p>
            <a:pPr algn="l"/>
            <a:r>
              <a:rPr lang="en-US" sz="1800" b="0" i="0" u="none" strike="noStrike" baseline="0" dirty="0">
                <a:solidFill>
                  <a:srgbClr val="000000"/>
                </a:solidFill>
                <a:latin typeface="AdvPS9725"/>
              </a:rPr>
              <a:t>secretion are interdependent, renal water excretion can be</a:t>
            </a:r>
          </a:p>
          <a:p>
            <a:pPr algn="l"/>
            <a:r>
              <a:rPr lang="en-US" sz="1800" b="0" i="0" u="none" strike="noStrike" baseline="0" dirty="0">
                <a:solidFill>
                  <a:srgbClr val="000000"/>
                </a:solidFill>
                <a:latin typeface="AdvPS9725"/>
              </a:rPr>
              <a:t>maintained around a lower set point of osmolality under</a:t>
            </a:r>
          </a:p>
          <a:p>
            <a:pPr algn="l"/>
            <a:r>
              <a:rPr lang="en-US" sz="1800" b="0" i="0" u="none" strike="noStrike" baseline="0" dirty="0">
                <a:solidFill>
                  <a:srgbClr val="000000"/>
                </a:solidFill>
                <a:latin typeface="AdvPS9725"/>
              </a:rPr>
              <a:t>conditions of moderately decreased circulating volume</a:t>
            </a:r>
          </a:p>
          <a:p>
            <a:pPr algn="l"/>
            <a:r>
              <a:rPr lang="en-US" sz="1800" b="0" i="0" u="none" strike="noStrike" baseline="0" dirty="0">
                <a:solidFill>
                  <a:srgbClr val="000066"/>
                </a:solidFill>
                <a:latin typeface="AdvPS9725"/>
              </a:rPr>
              <a:t>(26)</a:t>
            </a:r>
            <a:r>
              <a:rPr lang="en-US" sz="1800" b="0" i="0" u="none" strike="noStrike" baseline="0" dirty="0">
                <a:solidFill>
                  <a:srgbClr val="000000"/>
                </a:solidFill>
                <a:latin typeface="AdvPS9725"/>
              </a:rPr>
              <a:t>. As the circulatory </a:t>
            </a:r>
            <a:r>
              <a:rPr lang="en-US" sz="1800" b="0" i="0" u="none" strike="noStrike" baseline="0" dirty="0" err="1">
                <a:solidFill>
                  <a:srgbClr val="000000"/>
                </a:solidFill>
                <a:latin typeface="AdvPS9725"/>
              </a:rPr>
              <a:t>hypovolaemia</a:t>
            </a:r>
            <a:r>
              <a:rPr lang="en-US" sz="1800" b="0" i="0" u="none" strike="noStrike" baseline="0" dirty="0">
                <a:solidFill>
                  <a:srgbClr val="000000"/>
                </a:solidFill>
                <a:latin typeface="AdvPS9725"/>
              </a:rPr>
              <a:t> worsens, the serum</a:t>
            </a:r>
          </a:p>
          <a:p>
            <a:pPr algn="l"/>
            <a:r>
              <a:rPr lang="en-US" sz="1800" b="0" i="0" u="none" strike="noStrike" baseline="0" dirty="0">
                <a:solidFill>
                  <a:srgbClr val="000000"/>
                </a:solidFill>
                <a:latin typeface="AdvPS9725"/>
              </a:rPr>
              <a:t>vasopressin concentration dramatically increases and</a:t>
            </a:r>
          </a:p>
          <a:p>
            <a:pPr algn="l"/>
            <a:r>
              <a:rPr lang="en-US" sz="1800" b="0" i="0" u="none" strike="noStrike" baseline="0" dirty="0" err="1">
                <a:solidFill>
                  <a:srgbClr val="000000"/>
                </a:solidFill>
                <a:latin typeface="AdvPS9725"/>
              </a:rPr>
              <a:t>baroregulation</a:t>
            </a:r>
            <a:r>
              <a:rPr lang="en-US" sz="1800" b="0" i="0" u="none" strike="noStrike" baseline="0" dirty="0">
                <a:solidFill>
                  <a:srgbClr val="000000"/>
                </a:solidFill>
                <a:latin typeface="AdvPS9725"/>
              </a:rPr>
              <a:t> overrides the osmoregulatory system.</a:t>
            </a:r>
          </a:p>
          <a:p>
            <a:pPr algn="l"/>
            <a:r>
              <a:rPr lang="en-US" sz="1800" b="0" i="0" u="none" strike="noStrike" baseline="0" dirty="0">
                <a:solidFill>
                  <a:srgbClr val="000000"/>
                </a:solidFill>
                <a:latin typeface="AdvPS9725"/>
              </a:rPr>
              <a:t>Modifications</a:t>
            </a:r>
          </a:p>
          <a:p>
            <a:pPr algn="l"/>
            <a:r>
              <a:rPr lang="en-US" sz="1800" b="0" i="0" u="none" strike="noStrike" baseline="0" dirty="0">
                <a:solidFill>
                  <a:srgbClr val="000000"/>
                </a:solidFill>
                <a:latin typeface="AdvPS9725"/>
              </a:rPr>
              <a:t>in osmoregulatory gain induced by angiotensin,</a:t>
            </a:r>
          </a:p>
          <a:p>
            <a:pPr algn="l"/>
            <a:r>
              <a:rPr lang="en-US" sz="1800" b="0" i="0" u="none" strike="noStrike" baseline="0" dirty="0">
                <a:solidFill>
                  <a:srgbClr val="000000"/>
                </a:solidFill>
                <a:latin typeface="AdvPS9725"/>
              </a:rPr>
              <a:t>together with changes in vasopressin secretion induced</a:t>
            </a:r>
          </a:p>
          <a:p>
            <a:pPr algn="l"/>
            <a:r>
              <a:rPr lang="en-US" sz="1800" b="0" i="0" u="none" strike="noStrike" baseline="0" dirty="0">
                <a:solidFill>
                  <a:srgbClr val="000000"/>
                </a:solidFill>
                <a:latin typeface="AdvPS9725"/>
              </a:rPr>
              <a:t>by </a:t>
            </a:r>
            <a:r>
              <a:rPr lang="en-US" sz="1800" b="0" i="0" u="none" strike="noStrike" baseline="0" dirty="0" err="1">
                <a:solidFill>
                  <a:srgbClr val="000000"/>
                </a:solidFill>
                <a:latin typeface="AdvPS9725"/>
              </a:rPr>
              <a:t>baroregulation</a:t>
            </a:r>
            <a:r>
              <a:rPr lang="en-US" sz="1800" b="0" i="0" u="none" strike="noStrike" baseline="0" dirty="0">
                <a:solidFill>
                  <a:srgbClr val="000000"/>
                </a:solidFill>
                <a:latin typeface="AdvPS9725"/>
              </a:rPr>
              <a:t> (see below), may explain why the</a:t>
            </a:r>
          </a:p>
          <a:p>
            <a:pPr algn="l"/>
            <a:r>
              <a:rPr lang="en-US" sz="1800" b="0" i="0" u="none" strike="noStrike" baseline="0" dirty="0">
                <a:solidFill>
                  <a:srgbClr val="000000"/>
                </a:solidFill>
                <a:latin typeface="AdvPS9725"/>
              </a:rPr>
              <a:t>changes in the slope and threshold of the relationship</a:t>
            </a:r>
          </a:p>
          <a:p>
            <a:pPr algn="l"/>
            <a:r>
              <a:rPr lang="en-US" sz="1800" b="0" i="0" u="none" strike="noStrike" baseline="0" dirty="0">
                <a:solidFill>
                  <a:srgbClr val="000000"/>
                </a:solidFill>
                <a:latin typeface="AdvPS9725"/>
              </a:rPr>
              <a:t>between serum osmolality and vasopressin secretion are</a:t>
            </a:r>
          </a:p>
          <a:p>
            <a:pPr algn="l"/>
            <a:r>
              <a:rPr lang="en-US" sz="1800" b="0" i="0" u="none" strike="noStrike" baseline="0" dirty="0">
                <a:solidFill>
                  <a:srgbClr val="000000"/>
                </a:solidFill>
                <a:latin typeface="AdvPS9725"/>
              </a:rPr>
              <a:t>potentiated by </a:t>
            </a:r>
            <a:r>
              <a:rPr lang="en-US" sz="1800" b="0" i="0" u="none" strike="noStrike" baseline="0" dirty="0" err="1">
                <a:solidFill>
                  <a:srgbClr val="000000"/>
                </a:solidFill>
                <a:latin typeface="AdvPS9725"/>
              </a:rPr>
              <a:t>hypovolaemia</a:t>
            </a:r>
            <a:r>
              <a:rPr lang="en-US" sz="1800" b="0" i="0" u="none" strike="noStrike" baseline="0" dirty="0">
                <a:solidFill>
                  <a:srgbClr val="000000"/>
                </a:solidFill>
                <a:latin typeface="AdvPS9725"/>
              </a:rPr>
              <a:t> or hypotension and are</a:t>
            </a:r>
          </a:p>
          <a:p>
            <a:pPr algn="l"/>
            <a:r>
              <a:rPr lang="en-US" sz="1800" b="0" i="0" u="none" strike="noStrike" baseline="0" dirty="0">
                <a:solidFill>
                  <a:srgbClr val="000000"/>
                </a:solidFill>
                <a:latin typeface="AdvPS9725"/>
              </a:rPr>
              <a:t>attenuated by </a:t>
            </a:r>
            <a:r>
              <a:rPr lang="en-US" sz="1800" b="0" i="0" u="none" strike="noStrike" baseline="0" dirty="0" err="1">
                <a:solidFill>
                  <a:srgbClr val="000000"/>
                </a:solidFill>
                <a:latin typeface="AdvPS9725"/>
              </a:rPr>
              <a:t>hypervolaemia</a:t>
            </a:r>
            <a:r>
              <a:rPr lang="en-US" sz="1800" b="0" i="0" u="none" strike="noStrike" baseline="0" dirty="0">
                <a:solidFill>
                  <a:srgbClr val="000000"/>
                </a:solidFill>
                <a:latin typeface="AdvPS9725"/>
              </a:rPr>
              <a:t> or hypertension (</a:t>
            </a:r>
            <a:r>
              <a:rPr lang="en-US" sz="1800" b="0" i="0" u="none" strike="noStrike" baseline="0" dirty="0">
                <a:solidFill>
                  <a:srgbClr val="000066"/>
                </a:solidFill>
                <a:latin typeface="AdvPS9725"/>
              </a:rPr>
              <a:t>Fig. 4</a:t>
            </a:r>
            <a:r>
              <a:rPr lang="en-US" sz="1800" b="0" i="0" u="none" strike="noStrike" baseline="0" dirty="0">
                <a:solidFill>
                  <a:srgbClr val="000000"/>
                </a:solidFill>
                <a:latin typeface="AdvPS9725"/>
              </a:rPr>
              <a:t>) </a:t>
            </a:r>
            <a:r>
              <a:rPr lang="en-US" sz="1800" b="0" i="0" u="none" strike="noStrike" baseline="0" dirty="0">
                <a:solidFill>
                  <a:srgbClr val="000066"/>
                </a:solidFill>
                <a:latin typeface="AdvPS9725"/>
              </a:rPr>
              <a:t>(28)</a:t>
            </a:r>
            <a:r>
              <a:rPr lang="en-US" sz="1800" b="0" i="0" u="none" strike="noStrike" baseline="0" dirty="0">
                <a:solidFill>
                  <a:srgbClr val="000000"/>
                </a:solidFill>
                <a:latin typeface="AdvPS9725"/>
              </a:rPr>
              <a:t>.</a:t>
            </a:r>
            <a:endParaRPr lang="en-US" dirty="0"/>
          </a:p>
        </p:txBody>
      </p:sp>
      <p:sp>
        <p:nvSpPr>
          <p:cNvPr id="4" name="Slide Number Placeholder 3"/>
          <p:cNvSpPr>
            <a:spLocks noGrp="1"/>
          </p:cNvSpPr>
          <p:nvPr>
            <p:ph type="sldNum" sz="quarter" idx="5"/>
          </p:nvPr>
        </p:nvSpPr>
        <p:spPr/>
        <p:txBody>
          <a:bodyPr/>
          <a:lstStyle/>
          <a:p>
            <a:fld id="{73FFA531-64AF-4AF0-B0E2-48BEF2F06D79}" type="slidenum">
              <a:rPr lang="en-US" smtClean="0"/>
              <a:t>11</a:t>
            </a:fld>
            <a:endParaRPr lang="en-US"/>
          </a:p>
        </p:txBody>
      </p:sp>
    </p:spTree>
    <p:extLst>
      <p:ext uri="{BB962C8B-B14F-4D97-AF65-F5344CB8AC3E}">
        <p14:creationId xmlns:p14="http://schemas.microsoft.com/office/powerpoint/2010/main" val="69489803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73FFA531-64AF-4AF0-B0E2-48BEF2F06D79}" type="slidenum">
              <a:rPr lang="en-US" smtClean="0"/>
              <a:t>94</a:t>
            </a:fld>
            <a:endParaRPr lang="en-US"/>
          </a:p>
        </p:txBody>
      </p:sp>
    </p:spTree>
    <p:extLst>
      <p:ext uri="{BB962C8B-B14F-4D97-AF65-F5344CB8AC3E}">
        <p14:creationId xmlns:p14="http://schemas.microsoft.com/office/powerpoint/2010/main" val="836619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551BC-AE30-4F91-A93B-11C4D7BA14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A9DD462-BBA8-478C-8B96-F130732041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13C05D3-B268-4DCE-B74F-293797982E7F}"/>
              </a:ext>
            </a:extLst>
          </p:cNvPr>
          <p:cNvSpPr>
            <a:spLocks noGrp="1"/>
          </p:cNvSpPr>
          <p:nvPr>
            <p:ph type="dt" sz="half" idx="10"/>
          </p:nvPr>
        </p:nvSpPr>
        <p:spPr/>
        <p:txBody>
          <a:bodyPr/>
          <a:lstStyle/>
          <a:p>
            <a:fld id="{040278DE-3775-461F-9EF0-71DA0F6DE91D}" type="datetimeFigureOut">
              <a:rPr lang="en-US" smtClean="0"/>
              <a:t>7/1/2021</a:t>
            </a:fld>
            <a:endParaRPr lang="en-US"/>
          </a:p>
        </p:txBody>
      </p:sp>
      <p:sp>
        <p:nvSpPr>
          <p:cNvPr id="5" name="Footer Placeholder 4">
            <a:extLst>
              <a:ext uri="{FF2B5EF4-FFF2-40B4-BE49-F238E27FC236}">
                <a16:creationId xmlns:a16="http://schemas.microsoft.com/office/drawing/2014/main" id="{02CA0D92-AF36-4E9A-B4C2-7007EA957E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225273-0F7B-4104-9F90-E179ED2DF36A}"/>
              </a:ext>
            </a:extLst>
          </p:cNvPr>
          <p:cNvSpPr>
            <a:spLocks noGrp="1"/>
          </p:cNvSpPr>
          <p:nvPr>
            <p:ph type="sldNum" sz="quarter" idx="12"/>
          </p:nvPr>
        </p:nvSpPr>
        <p:spPr/>
        <p:txBody>
          <a:bodyPr/>
          <a:lstStyle/>
          <a:p>
            <a:fld id="{66C0B528-E69F-44F6-86CA-B34B39AC736D}" type="slidenum">
              <a:rPr lang="en-US" smtClean="0"/>
              <a:t>‹#›</a:t>
            </a:fld>
            <a:endParaRPr lang="en-US"/>
          </a:p>
        </p:txBody>
      </p:sp>
    </p:spTree>
    <p:extLst>
      <p:ext uri="{BB962C8B-B14F-4D97-AF65-F5344CB8AC3E}">
        <p14:creationId xmlns:p14="http://schemas.microsoft.com/office/powerpoint/2010/main" val="1135092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02619-E59C-41A3-8171-0F915F33D6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AD8399-BBFC-4572-AE7A-AC968ECB5E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92A8EE-2D9B-41AA-87C2-EB141DF61037}"/>
              </a:ext>
            </a:extLst>
          </p:cNvPr>
          <p:cNvSpPr>
            <a:spLocks noGrp="1"/>
          </p:cNvSpPr>
          <p:nvPr>
            <p:ph type="dt" sz="half" idx="10"/>
          </p:nvPr>
        </p:nvSpPr>
        <p:spPr/>
        <p:txBody>
          <a:bodyPr/>
          <a:lstStyle/>
          <a:p>
            <a:fld id="{040278DE-3775-461F-9EF0-71DA0F6DE91D}" type="datetimeFigureOut">
              <a:rPr lang="en-US" smtClean="0"/>
              <a:t>7/1/2021</a:t>
            </a:fld>
            <a:endParaRPr lang="en-US"/>
          </a:p>
        </p:txBody>
      </p:sp>
      <p:sp>
        <p:nvSpPr>
          <p:cNvPr id="5" name="Footer Placeholder 4">
            <a:extLst>
              <a:ext uri="{FF2B5EF4-FFF2-40B4-BE49-F238E27FC236}">
                <a16:creationId xmlns:a16="http://schemas.microsoft.com/office/drawing/2014/main" id="{2EBF5942-F4B6-418B-9F54-EA151C75C4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5C200D-9537-4D20-AF4E-847C0799E75E}"/>
              </a:ext>
            </a:extLst>
          </p:cNvPr>
          <p:cNvSpPr>
            <a:spLocks noGrp="1"/>
          </p:cNvSpPr>
          <p:nvPr>
            <p:ph type="sldNum" sz="quarter" idx="12"/>
          </p:nvPr>
        </p:nvSpPr>
        <p:spPr/>
        <p:txBody>
          <a:bodyPr/>
          <a:lstStyle/>
          <a:p>
            <a:fld id="{66C0B528-E69F-44F6-86CA-B34B39AC736D}" type="slidenum">
              <a:rPr lang="en-US" smtClean="0"/>
              <a:t>‹#›</a:t>
            </a:fld>
            <a:endParaRPr lang="en-US"/>
          </a:p>
        </p:txBody>
      </p:sp>
    </p:spTree>
    <p:extLst>
      <p:ext uri="{BB962C8B-B14F-4D97-AF65-F5344CB8AC3E}">
        <p14:creationId xmlns:p14="http://schemas.microsoft.com/office/powerpoint/2010/main" val="682569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5638AD-9474-4CFF-B8A2-E29CC107AF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A9317D3-499D-42D2-930F-AA24D7802D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54D8FB-BBDF-4A0B-91A5-76FB63F4AAB1}"/>
              </a:ext>
            </a:extLst>
          </p:cNvPr>
          <p:cNvSpPr>
            <a:spLocks noGrp="1"/>
          </p:cNvSpPr>
          <p:nvPr>
            <p:ph type="dt" sz="half" idx="10"/>
          </p:nvPr>
        </p:nvSpPr>
        <p:spPr/>
        <p:txBody>
          <a:bodyPr/>
          <a:lstStyle/>
          <a:p>
            <a:fld id="{040278DE-3775-461F-9EF0-71DA0F6DE91D}" type="datetimeFigureOut">
              <a:rPr lang="en-US" smtClean="0"/>
              <a:t>7/1/2021</a:t>
            </a:fld>
            <a:endParaRPr lang="en-US"/>
          </a:p>
        </p:txBody>
      </p:sp>
      <p:sp>
        <p:nvSpPr>
          <p:cNvPr id="5" name="Footer Placeholder 4">
            <a:extLst>
              <a:ext uri="{FF2B5EF4-FFF2-40B4-BE49-F238E27FC236}">
                <a16:creationId xmlns:a16="http://schemas.microsoft.com/office/drawing/2014/main" id="{4F57ACD7-78EE-44C7-957B-100D99D163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DE1E21-E3D4-494C-9274-A9E0249AA11E}"/>
              </a:ext>
            </a:extLst>
          </p:cNvPr>
          <p:cNvSpPr>
            <a:spLocks noGrp="1"/>
          </p:cNvSpPr>
          <p:nvPr>
            <p:ph type="sldNum" sz="quarter" idx="12"/>
          </p:nvPr>
        </p:nvSpPr>
        <p:spPr/>
        <p:txBody>
          <a:bodyPr/>
          <a:lstStyle/>
          <a:p>
            <a:fld id="{66C0B528-E69F-44F6-86CA-B34B39AC736D}" type="slidenum">
              <a:rPr lang="en-US" smtClean="0"/>
              <a:t>‹#›</a:t>
            </a:fld>
            <a:endParaRPr lang="en-US"/>
          </a:p>
        </p:txBody>
      </p:sp>
    </p:spTree>
    <p:extLst>
      <p:ext uri="{BB962C8B-B14F-4D97-AF65-F5344CB8AC3E}">
        <p14:creationId xmlns:p14="http://schemas.microsoft.com/office/powerpoint/2010/main" val="2489033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3B9FC-16DE-4367-83DF-2A906CC06B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C39244-3A44-4C5D-A3E2-970A8029F6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CD95ED-65AA-4455-AA69-CED84FA8EFA6}"/>
              </a:ext>
            </a:extLst>
          </p:cNvPr>
          <p:cNvSpPr>
            <a:spLocks noGrp="1"/>
          </p:cNvSpPr>
          <p:nvPr>
            <p:ph type="dt" sz="half" idx="10"/>
          </p:nvPr>
        </p:nvSpPr>
        <p:spPr/>
        <p:txBody>
          <a:bodyPr/>
          <a:lstStyle/>
          <a:p>
            <a:fld id="{040278DE-3775-461F-9EF0-71DA0F6DE91D}" type="datetimeFigureOut">
              <a:rPr lang="en-US" smtClean="0"/>
              <a:t>7/1/2021</a:t>
            </a:fld>
            <a:endParaRPr lang="en-US"/>
          </a:p>
        </p:txBody>
      </p:sp>
      <p:sp>
        <p:nvSpPr>
          <p:cNvPr id="5" name="Footer Placeholder 4">
            <a:extLst>
              <a:ext uri="{FF2B5EF4-FFF2-40B4-BE49-F238E27FC236}">
                <a16:creationId xmlns:a16="http://schemas.microsoft.com/office/drawing/2014/main" id="{E88399B5-74B7-4DCB-BBEF-5415B70AA6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7A49ED-0C2B-4AA7-858B-CE9974D631E0}"/>
              </a:ext>
            </a:extLst>
          </p:cNvPr>
          <p:cNvSpPr>
            <a:spLocks noGrp="1"/>
          </p:cNvSpPr>
          <p:nvPr>
            <p:ph type="sldNum" sz="quarter" idx="12"/>
          </p:nvPr>
        </p:nvSpPr>
        <p:spPr/>
        <p:txBody>
          <a:bodyPr/>
          <a:lstStyle/>
          <a:p>
            <a:fld id="{66C0B528-E69F-44F6-86CA-B34B39AC736D}" type="slidenum">
              <a:rPr lang="en-US" smtClean="0"/>
              <a:t>‹#›</a:t>
            </a:fld>
            <a:endParaRPr lang="en-US"/>
          </a:p>
        </p:txBody>
      </p:sp>
    </p:spTree>
    <p:extLst>
      <p:ext uri="{BB962C8B-B14F-4D97-AF65-F5344CB8AC3E}">
        <p14:creationId xmlns:p14="http://schemas.microsoft.com/office/powerpoint/2010/main" val="351922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7730-F8C2-4DB9-B306-4B243356E1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CFC722-3794-4E9F-BA2B-5EB0EC1BDA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AF4AB1-869A-4E35-B1A3-D18E33E53D9D}"/>
              </a:ext>
            </a:extLst>
          </p:cNvPr>
          <p:cNvSpPr>
            <a:spLocks noGrp="1"/>
          </p:cNvSpPr>
          <p:nvPr>
            <p:ph type="dt" sz="half" idx="10"/>
          </p:nvPr>
        </p:nvSpPr>
        <p:spPr/>
        <p:txBody>
          <a:bodyPr/>
          <a:lstStyle/>
          <a:p>
            <a:fld id="{040278DE-3775-461F-9EF0-71DA0F6DE91D}" type="datetimeFigureOut">
              <a:rPr lang="en-US" smtClean="0"/>
              <a:t>7/1/2021</a:t>
            </a:fld>
            <a:endParaRPr lang="en-US"/>
          </a:p>
        </p:txBody>
      </p:sp>
      <p:sp>
        <p:nvSpPr>
          <p:cNvPr id="5" name="Footer Placeholder 4">
            <a:extLst>
              <a:ext uri="{FF2B5EF4-FFF2-40B4-BE49-F238E27FC236}">
                <a16:creationId xmlns:a16="http://schemas.microsoft.com/office/drawing/2014/main" id="{513169E1-55F1-4328-A80D-63C7A6CC40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94B139-C0B0-4C07-808B-20BA28C7612D}"/>
              </a:ext>
            </a:extLst>
          </p:cNvPr>
          <p:cNvSpPr>
            <a:spLocks noGrp="1"/>
          </p:cNvSpPr>
          <p:nvPr>
            <p:ph type="sldNum" sz="quarter" idx="12"/>
          </p:nvPr>
        </p:nvSpPr>
        <p:spPr/>
        <p:txBody>
          <a:bodyPr/>
          <a:lstStyle/>
          <a:p>
            <a:fld id="{66C0B528-E69F-44F6-86CA-B34B39AC736D}" type="slidenum">
              <a:rPr lang="en-US" smtClean="0"/>
              <a:t>‹#›</a:t>
            </a:fld>
            <a:endParaRPr lang="en-US"/>
          </a:p>
        </p:txBody>
      </p:sp>
    </p:spTree>
    <p:extLst>
      <p:ext uri="{BB962C8B-B14F-4D97-AF65-F5344CB8AC3E}">
        <p14:creationId xmlns:p14="http://schemas.microsoft.com/office/powerpoint/2010/main" val="4074954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16FDC-52FE-49AE-88D9-4A64413EE1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4ABF83-9AAD-43C3-8536-6B86CC1362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26AD2A4-A276-4C19-89A7-1C4FB1941A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9BFB36-8B11-4A37-8969-AAA592D74854}"/>
              </a:ext>
            </a:extLst>
          </p:cNvPr>
          <p:cNvSpPr>
            <a:spLocks noGrp="1"/>
          </p:cNvSpPr>
          <p:nvPr>
            <p:ph type="dt" sz="half" idx="10"/>
          </p:nvPr>
        </p:nvSpPr>
        <p:spPr/>
        <p:txBody>
          <a:bodyPr/>
          <a:lstStyle/>
          <a:p>
            <a:fld id="{040278DE-3775-461F-9EF0-71DA0F6DE91D}" type="datetimeFigureOut">
              <a:rPr lang="en-US" smtClean="0"/>
              <a:t>7/1/2021</a:t>
            </a:fld>
            <a:endParaRPr lang="en-US"/>
          </a:p>
        </p:txBody>
      </p:sp>
      <p:sp>
        <p:nvSpPr>
          <p:cNvPr id="6" name="Footer Placeholder 5">
            <a:extLst>
              <a:ext uri="{FF2B5EF4-FFF2-40B4-BE49-F238E27FC236}">
                <a16:creationId xmlns:a16="http://schemas.microsoft.com/office/drawing/2014/main" id="{371F8CCF-1751-46A0-B90A-2314F295BC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AD0E54-4DD3-4EBD-8EB7-944FCCE83BD5}"/>
              </a:ext>
            </a:extLst>
          </p:cNvPr>
          <p:cNvSpPr>
            <a:spLocks noGrp="1"/>
          </p:cNvSpPr>
          <p:nvPr>
            <p:ph type="sldNum" sz="quarter" idx="12"/>
          </p:nvPr>
        </p:nvSpPr>
        <p:spPr/>
        <p:txBody>
          <a:bodyPr/>
          <a:lstStyle/>
          <a:p>
            <a:fld id="{66C0B528-E69F-44F6-86CA-B34B39AC736D}" type="slidenum">
              <a:rPr lang="en-US" smtClean="0"/>
              <a:t>‹#›</a:t>
            </a:fld>
            <a:endParaRPr lang="en-US"/>
          </a:p>
        </p:txBody>
      </p:sp>
    </p:spTree>
    <p:extLst>
      <p:ext uri="{BB962C8B-B14F-4D97-AF65-F5344CB8AC3E}">
        <p14:creationId xmlns:p14="http://schemas.microsoft.com/office/powerpoint/2010/main" val="2097474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28AC3-B8EF-42B3-AF19-17211206C18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7B8310D-1622-43B7-8AE3-0610B1931C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3A339E-B891-459D-8351-281B20995D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3651DA-FDE0-44E6-B827-11A36B97FF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8C7A17-0FA9-4C27-874E-6086618E24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3B7DCE-B978-47F5-9106-350DA36814E4}"/>
              </a:ext>
            </a:extLst>
          </p:cNvPr>
          <p:cNvSpPr>
            <a:spLocks noGrp="1"/>
          </p:cNvSpPr>
          <p:nvPr>
            <p:ph type="dt" sz="half" idx="10"/>
          </p:nvPr>
        </p:nvSpPr>
        <p:spPr/>
        <p:txBody>
          <a:bodyPr/>
          <a:lstStyle/>
          <a:p>
            <a:fld id="{040278DE-3775-461F-9EF0-71DA0F6DE91D}" type="datetimeFigureOut">
              <a:rPr lang="en-US" smtClean="0"/>
              <a:t>7/1/2021</a:t>
            </a:fld>
            <a:endParaRPr lang="en-US"/>
          </a:p>
        </p:txBody>
      </p:sp>
      <p:sp>
        <p:nvSpPr>
          <p:cNvPr id="8" name="Footer Placeholder 7">
            <a:extLst>
              <a:ext uri="{FF2B5EF4-FFF2-40B4-BE49-F238E27FC236}">
                <a16:creationId xmlns:a16="http://schemas.microsoft.com/office/drawing/2014/main" id="{BAF2E621-5B39-411D-8DCF-668AC5A4B4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96B754A-C9FB-4D4D-9F11-FDC8043997A2}"/>
              </a:ext>
            </a:extLst>
          </p:cNvPr>
          <p:cNvSpPr>
            <a:spLocks noGrp="1"/>
          </p:cNvSpPr>
          <p:nvPr>
            <p:ph type="sldNum" sz="quarter" idx="12"/>
          </p:nvPr>
        </p:nvSpPr>
        <p:spPr/>
        <p:txBody>
          <a:bodyPr/>
          <a:lstStyle/>
          <a:p>
            <a:fld id="{66C0B528-E69F-44F6-86CA-B34B39AC736D}" type="slidenum">
              <a:rPr lang="en-US" smtClean="0"/>
              <a:t>‹#›</a:t>
            </a:fld>
            <a:endParaRPr lang="en-US"/>
          </a:p>
        </p:txBody>
      </p:sp>
    </p:spTree>
    <p:extLst>
      <p:ext uri="{BB962C8B-B14F-4D97-AF65-F5344CB8AC3E}">
        <p14:creationId xmlns:p14="http://schemas.microsoft.com/office/powerpoint/2010/main" val="183827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A8195-4231-494B-86DF-08B4A73D268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06AA14-3AF2-4065-B26F-0D2B8F3A1BCD}"/>
              </a:ext>
            </a:extLst>
          </p:cNvPr>
          <p:cNvSpPr>
            <a:spLocks noGrp="1"/>
          </p:cNvSpPr>
          <p:nvPr>
            <p:ph type="dt" sz="half" idx="10"/>
          </p:nvPr>
        </p:nvSpPr>
        <p:spPr/>
        <p:txBody>
          <a:bodyPr/>
          <a:lstStyle/>
          <a:p>
            <a:fld id="{040278DE-3775-461F-9EF0-71DA0F6DE91D}" type="datetimeFigureOut">
              <a:rPr lang="en-US" smtClean="0"/>
              <a:t>7/1/2021</a:t>
            </a:fld>
            <a:endParaRPr lang="en-US"/>
          </a:p>
        </p:txBody>
      </p:sp>
      <p:sp>
        <p:nvSpPr>
          <p:cNvPr id="4" name="Footer Placeholder 3">
            <a:extLst>
              <a:ext uri="{FF2B5EF4-FFF2-40B4-BE49-F238E27FC236}">
                <a16:creationId xmlns:a16="http://schemas.microsoft.com/office/drawing/2014/main" id="{EB48477A-A6C9-4DB8-8BA0-F0A2380273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99A6D5-5C96-4209-B109-25A81A213885}"/>
              </a:ext>
            </a:extLst>
          </p:cNvPr>
          <p:cNvSpPr>
            <a:spLocks noGrp="1"/>
          </p:cNvSpPr>
          <p:nvPr>
            <p:ph type="sldNum" sz="quarter" idx="12"/>
          </p:nvPr>
        </p:nvSpPr>
        <p:spPr/>
        <p:txBody>
          <a:bodyPr/>
          <a:lstStyle/>
          <a:p>
            <a:fld id="{66C0B528-E69F-44F6-86CA-B34B39AC736D}" type="slidenum">
              <a:rPr lang="en-US" smtClean="0"/>
              <a:t>‹#›</a:t>
            </a:fld>
            <a:endParaRPr lang="en-US"/>
          </a:p>
        </p:txBody>
      </p:sp>
    </p:spTree>
    <p:extLst>
      <p:ext uri="{BB962C8B-B14F-4D97-AF65-F5344CB8AC3E}">
        <p14:creationId xmlns:p14="http://schemas.microsoft.com/office/powerpoint/2010/main" val="1553209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0BB5BC-1191-45BF-B947-97A3172F96F9}"/>
              </a:ext>
            </a:extLst>
          </p:cNvPr>
          <p:cNvSpPr>
            <a:spLocks noGrp="1"/>
          </p:cNvSpPr>
          <p:nvPr>
            <p:ph type="dt" sz="half" idx="10"/>
          </p:nvPr>
        </p:nvSpPr>
        <p:spPr/>
        <p:txBody>
          <a:bodyPr/>
          <a:lstStyle/>
          <a:p>
            <a:fld id="{040278DE-3775-461F-9EF0-71DA0F6DE91D}" type="datetimeFigureOut">
              <a:rPr lang="en-US" smtClean="0"/>
              <a:t>7/1/2021</a:t>
            </a:fld>
            <a:endParaRPr lang="en-US"/>
          </a:p>
        </p:txBody>
      </p:sp>
      <p:sp>
        <p:nvSpPr>
          <p:cNvPr id="3" name="Footer Placeholder 2">
            <a:extLst>
              <a:ext uri="{FF2B5EF4-FFF2-40B4-BE49-F238E27FC236}">
                <a16:creationId xmlns:a16="http://schemas.microsoft.com/office/drawing/2014/main" id="{4C705E7B-4D0C-440B-AB5A-7D8521AD7A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10CFFF-0B3A-4393-A71A-2030476600DD}"/>
              </a:ext>
            </a:extLst>
          </p:cNvPr>
          <p:cNvSpPr>
            <a:spLocks noGrp="1"/>
          </p:cNvSpPr>
          <p:nvPr>
            <p:ph type="sldNum" sz="quarter" idx="12"/>
          </p:nvPr>
        </p:nvSpPr>
        <p:spPr/>
        <p:txBody>
          <a:bodyPr/>
          <a:lstStyle/>
          <a:p>
            <a:fld id="{66C0B528-E69F-44F6-86CA-B34B39AC736D}" type="slidenum">
              <a:rPr lang="en-US" smtClean="0"/>
              <a:t>‹#›</a:t>
            </a:fld>
            <a:endParaRPr lang="en-US"/>
          </a:p>
        </p:txBody>
      </p:sp>
    </p:spTree>
    <p:extLst>
      <p:ext uri="{BB962C8B-B14F-4D97-AF65-F5344CB8AC3E}">
        <p14:creationId xmlns:p14="http://schemas.microsoft.com/office/powerpoint/2010/main" val="1746387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54EA5-FE32-4464-BDC0-6732B6D675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872866D-984A-4FC4-B357-414B6AF333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DF8CE3-B373-454F-BF40-923CD649FA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DC0D93-7DFF-47C4-AF28-348D3C2EA5EE}"/>
              </a:ext>
            </a:extLst>
          </p:cNvPr>
          <p:cNvSpPr>
            <a:spLocks noGrp="1"/>
          </p:cNvSpPr>
          <p:nvPr>
            <p:ph type="dt" sz="half" idx="10"/>
          </p:nvPr>
        </p:nvSpPr>
        <p:spPr/>
        <p:txBody>
          <a:bodyPr/>
          <a:lstStyle/>
          <a:p>
            <a:fld id="{040278DE-3775-461F-9EF0-71DA0F6DE91D}" type="datetimeFigureOut">
              <a:rPr lang="en-US" smtClean="0"/>
              <a:t>7/1/2021</a:t>
            </a:fld>
            <a:endParaRPr lang="en-US"/>
          </a:p>
        </p:txBody>
      </p:sp>
      <p:sp>
        <p:nvSpPr>
          <p:cNvPr id="6" name="Footer Placeholder 5">
            <a:extLst>
              <a:ext uri="{FF2B5EF4-FFF2-40B4-BE49-F238E27FC236}">
                <a16:creationId xmlns:a16="http://schemas.microsoft.com/office/drawing/2014/main" id="{4702BF4C-8318-4CE7-9373-E3CE085B0E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B71A76-E614-4F64-8DDE-9E74C5905719}"/>
              </a:ext>
            </a:extLst>
          </p:cNvPr>
          <p:cNvSpPr>
            <a:spLocks noGrp="1"/>
          </p:cNvSpPr>
          <p:nvPr>
            <p:ph type="sldNum" sz="quarter" idx="12"/>
          </p:nvPr>
        </p:nvSpPr>
        <p:spPr/>
        <p:txBody>
          <a:bodyPr/>
          <a:lstStyle/>
          <a:p>
            <a:fld id="{66C0B528-E69F-44F6-86CA-B34B39AC736D}" type="slidenum">
              <a:rPr lang="en-US" smtClean="0"/>
              <a:t>‹#›</a:t>
            </a:fld>
            <a:endParaRPr lang="en-US"/>
          </a:p>
        </p:txBody>
      </p:sp>
    </p:spTree>
    <p:extLst>
      <p:ext uri="{BB962C8B-B14F-4D97-AF65-F5344CB8AC3E}">
        <p14:creationId xmlns:p14="http://schemas.microsoft.com/office/powerpoint/2010/main" val="3090758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0D9B8-5460-419E-9BB7-1D511E0A8B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4E188C-1E13-4AEA-89E8-FB968C4A5C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445CB0-78D6-45FB-BB7C-222411C0EC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EB2277-F8AB-46F8-8EF1-CDF49FB5581F}"/>
              </a:ext>
            </a:extLst>
          </p:cNvPr>
          <p:cNvSpPr>
            <a:spLocks noGrp="1"/>
          </p:cNvSpPr>
          <p:nvPr>
            <p:ph type="dt" sz="half" idx="10"/>
          </p:nvPr>
        </p:nvSpPr>
        <p:spPr/>
        <p:txBody>
          <a:bodyPr/>
          <a:lstStyle/>
          <a:p>
            <a:fld id="{040278DE-3775-461F-9EF0-71DA0F6DE91D}" type="datetimeFigureOut">
              <a:rPr lang="en-US" smtClean="0"/>
              <a:t>7/1/2021</a:t>
            </a:fld>
            <a:endParaRPr lang="en-US"/>
          </a:p>
        </p:txBody>
      </p:sp>
      <p:sp>
        <p:nvSpPr>
          <p:cNvPr id="6" name="Footer Placeholder 5">
            <a:extLst>
              <a:ext uri="{FF2B5EF4-FFF2-40B4-BE49-F238E27FC236}">
                <a16:creationId xmlns:a16="http://schemas.microsoft.com/office/drawing/2014/main" id="{1DB63141-BBD4-46BD-8070-43097BF0F9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545911-AA3F-478B-BC40-91B547DA3ADD}"/>
              </a:ext>
            </a:extLst>
          </p:cNvPr>
          <p:cNvSpPr>
            <a:spLocks noGrp="1"/>
          </p:cNvSpPr>
          <p:nvPr>
            <p:ph type="sldNum" sz="quarter" idx="12"/>
          </p:nvPr>
        </p:nvSpPr>
        <p:spPr/>
        <p:txBody>
          <a:bodyPr/>
          <a:lstStyle/>
          <a:p>
            <a:fld id="{66C0B528-E69F-44F6-86CA-B34B39AC736D}" type="slidenum">
              <a:rPr lang="en-US" smtClean="0"/>
              <a:t>‹#›</a:t>
            </a:fld>
            <a:endParaRPr lang="en-US"/>
          </a:p>
        </p:txBody>
      </p:sp>
    </p:spTree>
    <p:extLst>
      <p:ext uri="{BB962C8B-B14F-4D97-AF65-F5344CB8AC3E}">
        <p14:creationId xmlns:p14="http://schemas.microsoft.com/office/powerpoint/2010/main" val="2075336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466AEC-D1B0-4D36-876A-2CEED07E85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05FCD5-BF80-4B0E-9DA2-11840DC83D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26DB07-FEDD-433B-9786-61945F3443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0278DE-3775-461F-9EF0-71DA0F6DE91D}" type="datetimeFigureOut">
              <a:rPr lang="en-US" smtClean="0"/>
              <a:t>7/1/2021</a:t>
            </a:fld>
            <a:endParaRPr lang="en-US"/>
          </a:p>
        </p:txBody>
      </p:sp>
      <p:sp>
        <p:nvSpPr>
          <p:cNvPr id="5" name="Footer Placeholder 4">
            <a:extLst>
              <a:ext uri="{FF2B5EF4-FFF2-40B4-BE49-F238E27FC236}">
                <a16:creationId xmlns:a16="http://schemas.microsoft.com/office/drawing/2014/main" id="{8EF995E3-8C6D-49E7-96CE-3850E9B4C4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0E198F8-72E2-4529-8017-43B65805A6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C0B528-E69F-44F6-86CA-B34B39AC736D}" type="slidenum">
              <a:rPr lang="en-US" smtClean="0"/>
              <a:t>‹#›</a:t>
            </a:fld>
            <a:endParaRPr lang="en-US"/>
          </a:p>
        </p:txBody>
      </p:sp>
    </p:spTree>
    <p:extLst>
      <p:ext uri="{BB962C8B-B14F-4D97-AF65-F5344CB8AC3E}">
        <p14:creationId xmlns:p14="http://schemas.microsoft.com/office/powerpoint/2010/main" val="35141587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diagramData" Target="../diagrams/data9.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17" Type="http://schemas.microsoft.com/office/2007/relationships/diagramDrawing" Target="../diagrams/drawing9.xml"/><Relationship Id="rId2" Type="http://schemas.openxmlformats.org/officeDocument/2006/relationships/notesSlide" Target="../notesSlides/notesSlide22.xml"/><Relationship Id="rId16" Type="http://schemas.openxmlformats.org/officeDocument/2006/relationships/diagramColors" Target="../diagrams/colors9.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5" Type="http://schemas.openxmlformats.org/officeDocument/2006/relationships/diagramQuickStyle" Target="../diagrams/quickStyle9.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 Id="rId14" Type="http://schemas.openxmlformats.org/officeDocument/2006/relationships/diagramLayout" Target="../diagrams/layout9.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5.xml.rels><?xml version="1.0" encoding="UTF-8" standalone="yes"?>
<Relationships xmlns="http://schemas.openxmlformats.org/package/2006/relationships"><Relationship Id="rId8" Type="http://schemas.openxmlformats.org/officeDocument/2006/relationships/diagramData" Target="../diagrams/data16.xml"/><Relationship Id="rId3" Type="http://schemas.openxmlformats.org/officeDocument/2006/relationships/diagramData" Target="../diagrams/data15.xml"/><Relationship Id="rId7" Type="http://schemas.microsoft.com/office/2007/relationships/diagramDrawing" Target="../diagrams/drawing15.xml"/><Relationship Id="rId12" Type="http://schemas.microsoft.com/office/2007/relationships/diagramDrawing" Target="../diagrams/drawing16.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0" Type="http://schemas.openxmlformats.org/officeDocument/2006/relationships/diagramQuickStyle" Target="../diagrams/quickStyle16.xml"/><Relationship Id="rId4" Type="http://schemas.openxmlformats.org/officeDocument/2006/relationships/diagramLayout" Target="../diagrams/layout15.xml"/><Relationship Id="rId9" Type="http://schemas.openxmlformats.org/officeDocument/2006/relationships/diagramLayout" Target="../diagrams/layout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48.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11.png"/><Relationship Id="rId7" Type="http://schemas.openxmlformats.org/officeDocument/2006/relationships/diagramColors" Target="../diagrams/colors19.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67.xml.rels><?xml version="1.0" encoding="UTF-8" standalone="yes"?>
<Relationships xmlns="http://schemas.openxmlformats.org/package/2006/relationships"><Relationship Id="rId8" Type="http://schemas.openxmlformats.org/officeDocument/2006/relationships/diagramData" Target="../diagrams/data25.xml"/><Relationship Id="rId13" Type="http://schemas.openxmlformats.org/officeDocument/2006/relationships/diagramData" Target="../diagrams/data26.xml"/><Relationship Id="rId18" Type="http://schemas.openxmlformats.org/officeDocument/2006/relationships/diagramData" Target="../diagrams/data27.xml"/><Relationship Id="rId26" Type="http://schemas.openxmlformats.org/officeDocument/2006/relationships/diagramColors" Target="../diagrams/colors28.xml"/><Relationship Id="rId3" Type="http://schemas.openxmlformats.org/officeDocument/2006/relationships/diagramData" Target="../diagrams/data24.xml"/><Relationship Id="rId21" Type="http://schemas.openxmlformats.org/officeDocument/2006/relationships/diagramColors" Target="../diagrams/colors27.xml"/><Relationship Id="rId7" Type="http://schemas.microsoft.com/office/2007/relationships/diagramDrawing" Target="../diagrams/drawing24.xml"/><Relationship Id="rId12" Type="http://schemas.microsoft.com/office/2007/relationships/diagramDrawing" Target="../diagrams/drawing25.xml"/><Relationship Id="rId17" Type="http://schemas.microsoft.com/office/2007/relationships/diagramDrawing" Target="../diagrams/drawing26.xml"/><Relationship Id="rId25" Type="http://schemas.openxmlformats.org/officeDocument/2006/relationships/diagramQuickStyle" Target="../diagrams/quickStyle28.xml"/><Relationship Id="rId2" Type="http://schemas.openxmlformats.org/officeDocument/2006/relationships/notesSlide" Target="../notesSlides/notesSlide63.xml"/><Relationship Id="rId16" Type="http://schemas.openxmlformats.org/officeDocument/2006/relationships/diagramColors" Target="../diagrams/colors26.xml"/><Relationship Id="rId20" Type="http://schemas.openxmlformats.org/officeDocument/2006/relationships/diagramQuickStyle" Target="../diagrams/quickStyle27.xml"/><Relationship Id="rId1" Type="http://schemas.openxmlformats.org/officeDocument/2006/relationships/slideLayout" Target="../slideLayouts/slideLayout2.xml"/><Relationship Id="rId6" Type="http://schemas.openxmlformats.org/officeDocument/2006/relationships/diagramColors" Target="../diagrams/colors24.xml"/><Relationship Id="rId11" Type="http://schemas.openxmlformats.org/officeDocument/2006/relationships/diagramColors" Target="../diagrams/colors25.xml"/><Relationship Id="rId24" Type="http://schemas.openxmlformats.org/officeDocument/2006/relationships/diagramLayout" Target="../diagrams/layout28.xml"/><Relationship Id="rId5" Type="http://schemas.openxmlformats.org/officeDocument/2006/relationships/diagramQuickStyle" Target="../diagrams/quickStyle24.xml"/><Relationship Id="rId15" Type="http://schemas.openxmlformats.org/officeDocument/2006/relationships/diagramQuickStyle" Target="../diagrams/quickStyle26.xml"/><Relationship Id="rId23" Type="http://schemas.openxmlformats.org/officeDocument/2006/relationships/diagramData" Target="../diagrams/data28.xml"/><Relationship Id="rId10" Type="http://schemas.openxmlformats.org/officeDocument/2006/relationships/diagramQuickStyle" Target="../diagrams/quickStyle25.xml"/><Relationship Id="rId19" Type="http://schemas.openxmlformats.org/officeDocument/2006/relationships/diagramLayout" Target="../diagrams/layout27.xml"/><Relationship Id="rId4" Type="http://schemas.openxmlformats.org/officeDocument/2006/relationships/diagramLayout" Target="../diagrams/layout24.xml"/><Relationship Id="rId9" Type="http://schemas.openxmlformats.org/officeDocument/2006/relationships/diagramLayout" Target="../diagrams/layout25.xml"/><Relationship Id="rId14" Type="http://schemas.openxmlformats.org/officeDocument/2006/relationships/diagramLayout" Target="../diagrams/layout26.xml"/><Relationship Id="rId22" Type="http://schemas.microsoft.com/office/2007/relationships/diagramDrawing" Target="../diagrams/drawing27.xml"/><Relationship Id="rId27" Type="http://schemas.microsoft.com/office/2007/relationships/diagramDrawing" Target="../diagrams/drawing2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8" Type="http://schemas.openxmlformats.org/officeDocument/2006/relationships/diagramData" Target="../diagrams/data30.xml"/><Relationship Id="rId3" Type="http://schemas.openxmlformats.org/officeDocument/2006/relationships/diagramData" Target="../diagrams/data29.xml"/><Relationship Id="rId7" Type="http://schemas.microsoft.com/office/2007/relationships/diagramDrawing" Target="../diagrams/drawing29.xml"/><Relationship Id="rId12" Type="http://schemas.microsoft.com/office/2007/relationships/diagramDrawing" Target="../diagrams/drawing30.xml"/><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diagramColors" Target="../diagrams/colors29.xml"/><Relationship Id="rId11" Type="http://schemas.openxmlformats.org/officeDocument/2006/relationships/diagramColors" Target="../diagrams/colors30.xml"/><Relationship Id="rId5" Type="http://schemas.openxmlformats.org/officeDocument/2006/relationships/diagramQuickStyle" Target="../diagrams/quickStyle29.xml"/><Relationship Id="rId10" Type="http://schemas.openxmlformats.org/officeDocument/2006/relationships/diagramQuickStyle" Target="../diagrams/quickStyle30.xml"/><Relationship Id="rId4" Type="http://schemas.openxmlformats.org/officeDocument/2006/relationships/diagramLayout" Target="../diagrams/layout29.xml"/><Relationship Id="rId9" Type="http://schemas.openxmlformats.org/officeDocument/2006/relationships/diagramLayout" Target="../diagrams/layout30.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8" Type="http://schemas.openxmlformats.org/officeDocument/2006/relationships/diagramData" Target="../diagrams/data32.xml"/><Relationship Id="rId13" Type="http://schemas.openxmlformats.org/officeDocument/2006/relationships/diagramData" Target="../diagrams/data33.xml"/><Relationship Id="rId3" Type="http://schemas.openxmlformats.org/officeDocument/2006/relationships/diagramData" Target="../diagrams/data31.xml"/><Relationship Id="rId7" Type="http://schemas.microsoft.com/office/2007/relationships/diagramDrawing" Target="../diagrams/drawing31.xml"/><Relationship Id="rId12" Type="http://schemas.microsoft.com/office/2007/relationships/diagramDrawing" Target="../diagrams/drawing32.xml"/><Relationship Id="rId17" Type="http://schemas.microsoft.com/office/2007/relationships/diagramDrawing" Target="../diagrams/drawing33.xml"/><Relationship Id="rId2" Type="http://schemas.openxmlformats.org/officeDocument/2006/relationships/notesSlide" Target="../notesSlides/notesSlide75.xml"/><Relationship Id="rId16" Type="http://schemas.openxmlformats.org/officeDocument/2006/relationships/diagramColors" Target="../diagrams/colors33.xml"/><Relationship Id="rId1" Type="http://schemas.openxmlformats.org/officeDocument/2006/relationships/slideLayout" Target="../slideLayouts/slideLayout2.xml"/><Relationship Id="rId6" Type="http://schemas.openxmlformats.org/officeDocument/2006/relationships/diagramColors" Target="../diagrams/colors31.xml"/><Relationship Id="rId11" Type="http://schemas.openxmlformats.org/officeDocument/2006/relationships/diagramColors" Target="../diagrams/colors32.xml"/><Relationship Id="rId5" Type="http://schemas.openxmlformats.org/officeDocument/2006/relationships/diagramQuickStyle" Target="../diagrams/quickStyle31.xml"/><Relationship Id="rId15" Type="http://schemas.openxmlformats.org/officeDocument/2006/relationships/diagramQuickStyle" Target="../diagrams/quickStyle33.xml"/><Relationship Id="rId10" Type="http://schemas.openxmlformats.org/officeDocument/2006/relationships/diagramQuickStyle" Target="../diagrams/quickStyle32.xml"/><Relationship Id="rId4" Type="http://schemas.openxmlformats.org/officeDocument/2006/relationships/diagramLayout" Target="../diagrams/layout31.xml"/><Relationship Id="rId9" Type="http://schemas.openxmlformats.org/officeDocument/2006/relationships/diagramLayout" Target="../diagrams/layout32.xml"/><Relationship Id="rId14" Type="http://schemas.openxmlformats.org/officeDocument/2006/relationships/diagramLayout" Target="../diagrams/layout3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8" Type="http://schemas.openxmlformats.org/officeDocument/2006/relationships/diagramData" Target="../diagrams/data35.xml"/><Relationship Id="rId13" Type="http://schemas.openxmlformats.org/officeDocument/2006/relationships/diagramData" Target="../diagrams/data36.xml"/><Relationship Id="rId3" Type="http://schemas.openxmlformats.org/officeDocument/2006/relationships/diagramData" Target="../diagrams/data34.xml"/><Relationship Id="rId7" Type="http://schemas.microsoft.com/office/2007/relationships/diagramDrawing" Target="../diagrams/drawing34.xml"/><Relationship Id="rId12" Type="http://schemas.microsoft.com/office/2007/relationships/diagramDrawing" Target="../diagrams/drawing35.xml"/><Relationship Id="rId17" Type="http://schemas.microsoft.com/office/2007/relationships/diagramDrawing" Target="../diagrams/drawing36.xml"/><Relationship Id="rId2" Type="http://schemas.openxmlformats.org/officeDocument/2006/relationships/notesSlide" Target="../notesSlides/notesSlide77.xml"/><Relationship Id="rId16" Type="http://schemas.openxmlformats.org/officeDocument/2006/relationships/diagramColors" Target="../diagrams/colors36.xml"/><Relationship Id="rId1" Type="http://schemas.openxmlformats.org/officeDocument/2006/relationships/slideLayout" Target="../slideLayouts/slideLayout2.xml"/><Relationship Id="rId6" Type="http://schemas.openxmlformats.org/officeDocument/2006/relationships/diagramColors" Target="../diagrams/colors34.xml"/><Relationship Id="rId11" Type="http://schemas.openxmlformats.org/officeDocument/2006/relationships/diagramColors" Target="../diagrams/colors35.xml"/><Relationship Id="rId5" Type="http://schemas.openxmlformats.org/officeDocument/2006/relationships/diagramQuickStyle" Target="../diagrams/quickStyle34.xml"/><Relationship Id="rId15" Type="http://schemas.openxmlformats.org/officeDocument/2006/relationships/diagramQuickStyle" Target="../diagrams/quickStyle36.xml"/><Relationship Id="rId10" Type="http://schemas.openxmlformats.org/officeDocument/2006/relationships/diagramQuickStyle" Target="../diagrams/quickStyle35.xml"/><Relationship Id="rId4" Type="http://schemas.openxmlformats.org/officeDocument/2006/relationships/diagramLayout" Target="../diagrams/layout34.xml"/><Relationship Id="rId9" Type="http://schemas.openxmlformats.org/officeDocument/2006/relationships/diagramLayout" Target="../diagrams/layout35.xml"/><Relationship Id="rId14" Type="http://schemas.openxmlformats.org/officeDocument/2006/relationships/diagramLayout" Target="../diagrams/layout3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8" Type="http://schemas.openxmlformats.org/officeDocument/2006/relationships/diagramData" Target="../diagrams/data38.xml"/><Relationship Id="rId13" Type="http://schemas.openxmlformats.org/officeDocument/2006/relationships/diagramData" Target="../diagrams/data39.xml"/><Relationship Id="rId18" Type="http://schemas.openxmlformats.org/officeDocument/2006/relationships/diagramData" Target="../diagrams/data40.xml"/><Relationship Id="rId3" Type="http://schemas.openxmlformats.org/officeDocument/2006/relationships/diagramData" Target="../diagrams/data37.xml"/><Relationship Id="rId21" Type="http://schemas.openxmlformats.org/officeDocument/2006/relationships/diagramColors" Target="../diagrams/colors40.xml"/><Relationship Id="rId7" Type="http://schemas.microsoft.com/office/2007/relationships/diagramDrawing" Target="../diagrams/drawing37.xml"/><Relationship Id="rId12" Type="http://schemas.microsoft.com/office/2007/relationships/diagramDrawing" Target="../diagrams/drawing38.xml"/><Relationship Id="rId17" Type="http://schemas.microsoft.com/office/2007/relationships/diagramDrawing" Target="../diagrams/drawing39.xml"/><Relationship Id="rId2" Type="http://schemas.openxmlformats.org/officeDocument/2006/relationships/notesSlide" Target="../notesSlides/notesSlide79.xml"/><Relationship Id="rId16" Type="http://schemas.openxmlformats.org/officeDocument/2006/relationships/diagramColors" Target="../diagrams/colors39.xml"/><Relationship Id="rId20" Type="http://schemas.openxmlformats.org/officeDocument/2006/relationships/diagramQuickStyle" Target="../diagrams/quickStyle40.xml"/><Relationship Id="rId1" Type="http://schemas.openxmlformats.org/officeDocument/2006/relationships/slideLayout" Target="../slideLayouts/slideLayout2.xml"/><Relationship Id="rId6" Type="http://schemas.openxmlformats.org/officeDocument/2006/relationships/diagramColors" Target="../diagrams/colors37.xml"/><Relationship Id="rId11" Type="http://schemas.openxmlformats.org/officeDocument/2006/relationships/diagramColors" Target="../diagrams/colors38.xml"/><Relationship Id="rId5" Type="http://schemas.openxmlformats.org/officeDocument/2006/relationships/diagramQuickStyle" Target="../diagrams/quickStyle37.xml"/><Relationship Id="rId15" Type="http://schemas.openxmlformats.org/officeDocument/2006/relationships/diagramQuickStyle" Target="../diagrams/quickStyle39.xml"/><Relationship Id="rId10" Type="http://schemas.openxmlformats.org/officeDocument/2006/relationships/diagramQuickStyle" Target="../diagrams/quickStyle38.xml"/><Relationship Id="rId19" Type="http://schemas.openxmlformats.org/officeDocument/2006/relationships/diagramLayout" Target="../diagrams/layout40.xml"/><Relationship Id="rId4" Type="http://schemas.openxmlformats.org/officeDocument/2006/relationships/diagramLayout" Target="../diagrams/layout37.xml"/><Relationship Id="rId9" Type="http://schemas.openxmlformats.org/officeDocument/2006/relationships/diagramLayout" Target="../diagrams/layout38.xml"/><Relationship Id="rId14" Type="http://schemas.openxmlformats.org/officeDocument/2006/relationships/diagramLayout" Target="../diagrams/layout39.xml"/><Relationship Id="rId22" Type="http://schemas.microsoft.com/office/2007/relationships/diagramDrawing" Target="../diagrams/drawing40.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8" Type="http://schemas.openxmlformats.org/officeDocument/2006/relationships/diagramData" Target="../diagrams/data42.xml"/><Relationship Id="rId13" Type="http://schemas.openxmlformats.org/officeDocument/2006/relationships/diagramData" Target="../diagrams/data43.xml"/><Relationship Id="rId18" Type="http://schemas.openxmlformats.org/officeDocument/2006/relationships/diagramData" Target="../diagrams/data44.xml"/><Relationship Id="rId26" Type="http://schemas.openxmlformats.org/officeDocument/2006/relationships/diagramColors" Target="../diagrams/colors45.xml"/><Relationship Id="rId3" Type="http://schemas.openxmlformats.org/officeDocument/2006/relationships/diagramData" Target="../diagrams/data41.xml"/><Relationship Id="rId21" Type="http://schemas.openxmlformats.org/officeDocument/2006/relationships/diagramColors" Target="../diagrams/colors44.xml"/><Relationship Id="rId7" Type="http://schemas.microsoft.com/office/2007/relationships/diagramDrawing" Target="../diagrams/drawing41.xml"/><Relationship Id="rId12" Type="http://schemas.microsoft.com/office/2007/relationships/diagramDrawing" Target="../diagrams/drawing42.xml"/><Relationship Id="rId17" Type="http://schemas.microsoft.com/office/2007/relationships/diagramDrawing" Target="../diagrams/drawing43.xml"/><Relationship Id="rId25" Type="http://schemas.openxmlformats.org/officeDocument/2006/relationships/diagramQuickStyle" Target="../diagrams/quickStyle45.xml"/><Relationship Id="rId2" Type="http://schemas.openxmlformats.org/officeDocument/2006/relationships/notesSlide" Target="../notesSlides/notesSlide81.xml"/><Relationship Id="rId16" Type="http://schemas.openxmlformats.org/officeDocument/2006/relationships/diagramColors" Target="../diagrams/colors43.xml"/><Relationship Id="rId20" Type="http://schemas.openxmlformats.org/officeDocument/2006/relationships/diagramQuickStyle" Target="../diagrams/quickStyle44.xml"/><Relationship Id="rId1" Type="http://schemas.openxmlformats.org/officeDocument/2006/relationships/slideLayout" Target="../slideLayouts/slideLayout2.xml"/><Relationship Id="rId6" Type="http://schemas.openxmlformats.org/officeDocument/2006/relationships/diagramColors" Target="../diagrams/colors41.xml"/><Relationship Id="rId11" Type="http://schemas.openxmlformats.org/officeDocument/2006/relationships/diagramColors" Target="../diagrams/colors42.xml"/><Relationship Id="rId24" Type="http://schemas.openxmlformats.org/officeDocument/2006/relationships/diagramLayout" Target="../diagrams/layout45.xml"/><Relationship Id="rId5" Type="http://schemas.openxmlformats.org/officeDocument/2006/relationships/diagramQuickStyle" Target="../diagrams/quickStyle41.xml"/><Relationship Id="rId15" Type="http://schemas.openxmlformats.org/officeDocument/2006/relationships/diagramQuickStyle" Target="../diagrams/quickStyle43.xml"/><Relationship Id="rId23" Type="http://schemas.openxmlformats.org/officeDocument/2006/relationships/diagramData" Target="../diagrams/data45.xml"/><Relationship Id="rId10" Type="http://schemas.openxmlformats.org/officeDocument/2006/relationships/diagramQuickStyle" Target="../diagrams/quickStyle42.xml"/><Relationship Id="rId19" Type="http://schemas.openxmlformats.org/officeDocument/2006/relationships/diagramLayout" Target="../diagrams/layout44.xml"/><Relationship Id="rId4" Type="http://schemas.openxmlformats.org/officeDocument/2006/relationships/diagramLayout" Target="../diagrams/layout41.xml"/><Relationship Id="rId9" Type="http://schemas.openxmlformats.org/officeDocument/2006/relationships/diagramLayout" Target="../diagrams/layout42.xml"/><Relationship Id="rId14" Type="http://schemas.openxmlformats.org/officeDocument/2006/relationships/diagramLayout" Target="../diagrams/layout43.xml"/><Relationship Id="rId22" Type="http://schemas.microsoft.com/office/2007/relationships/diagramDrawing" Target="../diagrams/drawing44.xml"/><Relationship Id="rId27" Type="http://schemas.microsoft.com/office/2007/relationships/diagramDrawing" Target="../diagrams/drawing45.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8" Type="http://schemas.openxmlformats.org/officeDocument/2006/relationships/diagramData" Target="../diagrams/data47.xml"/><Relationship Id="rId13" Type="http://schemas.openxmlformats.org/officeDocument/2006/relationships/diagramData" Target="../diagrams/data48.xml"/><Relationship Id="rId18" Type="http://schemas.openxmlformats.org/officeDocument/2006/relationships/diagramData" Target="../diagrams/data49.xml"/><Relationship Id="rId26" Type="http://schemas.openxmlformats.org/officeDocument/2006/relationships/diagramColors" Target="../diagrams/colors50.xml"/><Relationship Id="rId3" Type="http://schemas.openxmlformats.org/officeDocument/2006/relationships/diagramData" Target="../diagrams/data46.xml"/><Relationship Id="rId21" Type="http://schemas.openxmlformats.org/officeDocument/2006/relationships/diagramColors" Target="../diagrams/colors49.xml"/><Relationship Id="rId7" Type="http://schemas.microsoft.com/office/2007/relationships/diagramDrawing" Target="../diagrams/drawing46.xml"/><Relationship Id="rId12" Type="http://schemas.microsoft.com/office/2007/relationships/diagramDrawing" Target="../diagrams/drawing47.xml"/><Relationship Id="rId17" Type="http://schemas.microsoft.com/office/2007/relationships/diagramDrawing" Target="../diagrams/drawing48.xml"/><Relationship Id="rId25" Type="http://schemas.openxmlformats.org/officeDocument/2006/relationships/diagramQuickStyle" Target="../diagrams/quickStyle50.xml"/><Relationship Id="rId2" Type="http://schemas.openxmlformats.org/officeDocument/2006/relationships/notesSlide" Target="../notesSlides/notesSlide83.xml"/><Relationship Id="rId16" Type="http://schemas.openxmlformats.org/officeDocument/2006/relationships/diagramColors" Target="../diagrams/colors48.xml"/><Relationship Id="rId20" Type="http://schemas.openxmlformats.org/officeDocument/2006/relationships/diagramQuickStyle" Target="../diagrams/quickStyle49.xml"/><Relationship Id="rId1" Type="http://schemas.openxmlformats.org/officeDocument/2006/relationships/slideLayout" Target="../slideLayouts/slideLayout2.xml"/><Relationship Id="rId6" Type="http://schemas.openxmlformats.org/officeDocument/2006/relationships/diagramColors" Target="../diagrams/colors46.xml"/><Relationship Id="rId11" Type="http://schemas.openxmlformats.org/officeDocument/2006/relationships/diagramColors" Target="../diagrams/colors47.xml"/><Relationship Id="rId24" Type="http://schemas.openxmlformats.org/officeDocument/2006/relationships/diagramLayout" Target="../diagrams/layout50.xml"/><Relationship Id="rId5" Type="http://schemas.openxmlformats.org/officeDocument/2006/relationships/diagramQuickStyle" Target="../diagrams/quickStyle46.xml"/><Relationship Id="rId15" Type="http://schemas.openxmlformats.org/officeDocument/2006/relationships/diagramQuickStyle" Target="../diagrams/quickStyle48.xml"/><Relationship Id="rId23" Type="http://schemas.openxmlformats.org/officeDocument/2006/relationships/diagramData" Target="../diagrams/data50.xml"/><Relationship Id="rId10" Type="http://schemas.openxmlformats.org/officeDocument/2006/relationships/diagramQuickStyle" Target="../diagrams/quickStyle47.xml"/><Relationship Id="rId19" Type="http://schemas.openxmlformats.org/officeDocument/2006/relationships/diagramLayout" Target="../diagrams/layout49.xml"/><Relationship Id="rId4" Type="http://schemas.openxmlformats.org/officeDocument/2006/relationships/diagramLayout" Target="../diagrams/layout46.xml"/><Relationship Id="rId9" Type="http://schemas.openxmlformats.org/officeDocument/2006/relationships/diagramLayout" Target="../diagrams/layout47.xml"/><Relationship Id="rId14" Type="http://schemas.openxmlformats.org/officeDocument/2006/relationships/diagramLayout" Target="../diagrams/layout48.xml"/><Relationship Id="rId22" Type="http://schemas.microsoft.com/office/2007/relationships/diagramDrawing" Target="../diagrams/drawing49.xml"/><Relationship Id="rId27" Type="http://schemas.microsoft.com/office/2007/relationships/diagramDrawing" Target="../diagrams/drawing5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diagramData" Target="../diagrams/data51.xml"/><Relationship Id="rId7" Type="http://schemas.microsoft.com/office/2007/relationships/diagramDrawing" Target="../diagrams/drawing51.xml"/><Relationship Id="rId2" Type="http://schemas.openxmlformats.org/officeDocument/2006/relationships/notesSlide" Target="../notesSlides/notesSlide86.xml"/><Relationship Id="rId1" Type="http://schemas.openxmlformats.org/officeDocument/2006/relationships/slideLayout" Target="../slideLayouts/slideLayout2.xml"/><Relationship Id="rId6" Type="http://schemas.openxmlformats.org/officeDocument/2006/relationships/diagramColors" Target="../diagrams/colors51.xml"/><Relationship Id="rId5" Type="http://schemas.openxmlformats.org/officeDocument/2006/relationships/diagramQuickStyle" Target="../diagrams/quickStyle51.xml"/><Relationship Id="rId4" Type="http://schemas.openxmlformats.org/officeDocument/2006/relationships/diagramLayout" Target="../diagrams/layout51.xml"/></Relationships>
</file>

<file path=ppt/slides/_rels/slide91.xml.rels><?xml version="1.0" encoding="UTF-8" standalone="yes"?>
<Relationships xmlns="http://schemas.openxmlformats.org/package/2006/relationships"><Relationship Id="rId8" Type="http://schemas.openxmlformats.org/officeDocument/2006/relationships/diagramData" Target="../diagrams/data53.xml"/><Relationship Id="rId3" Type="http://schemas.openxmlformats.org/officeDocument/2006/relationships/diagramData" Target="../diagrams/data52.xml"/><Relationship Id="rId7" Type="http://schemas.microsoft.com/office/2007/relationships/diagramDrawing" Target="../diagrams/drawing52.xml"/><Relationship Id="rId12" Type="http://schemas.microsoft.com/office/2007/relationships/diagramDrawing" Target="../diagrams/drawing53.xml"/><Relationship Id="rId2" Type="http://schemas.openxmlformats.org/officeDocument/2006/relationships/notesSlide" Target="../notesSlides/notesSlide87.xml"/><Relationship Id="rId1" Type="http://schemas.openxmlformats.org/officeDocument/2006/relationships/slideLayout" Target="../slideLayouts/slideLayout2.xml"/><Relationship Id="rId6" Type="http://schemas.openxmlformats.org/officeDocument/2006/relationships/diagramColors" Target="../diagrams/colors52.xml"/><Relationship Id="rId11" Type="http://schemas.openxmlformats.org/officeDocument/2006/relationships/diagramColors" Target="../diagrams/colors53.xml"/><Relationship Id="rId5" Type="http://schemas.openxmlformats.org/officeDocument/2006/relationships/diagramQuickStyle" Target="../diagrams/quickStyle52.xml"/><Relationship Id="rId10" Type="http://schemas.openxmlformats.org/officeDocument/2006/relationships/diagramQuickStyle" Target="../diagrams/quickStyle53.xml"/><Relationship Id="rId4" Type="http://schemas.openxmlformats.org/officeDocument/2006/relationships/diagramLayout" Target="../diagrams/layout52.xml"/><Relationship Id="rId9" Type="http://schemas.openxmlformats.org/officeDocument/2006/relationships/diagramLayout" Target="../diagrams/layout53.xml"/></Relationships>
</file>

<file path=ppt/slides/_rels/slide92.xml.rels><?xml version="1.0" encoding="UTF-8" standalone="yes"?>
<Relationships xmlns="http://schemas.openxmlformats.org/package/2006/relationships"><Relationship Id="rId3" Type="http://schemas.openxmlformats.org/officeDocument/2006/relationships/diagramData" Target="../diagrams/data54.xml"/><Relationship Id="rId7" Type="http://schemas.microsoft.com/office/2007/relationships/diagramDrawing" Target="../diagrams/drawing54.xml"/><Relationship Id="rId2" Type="http://schemas.openxmlformats.org/officeDocument/2006/relationships/notesSlide" Target="../notesSlides/notesSlide88.xml"/><Relationship Id="rId1" Type="http://schemas.openxmlformats.org/officeDocument/2006/relationships/slideLayout" Target="../slideLayouts/slideLayout2.xml"/><Relationship Id="rId6" Type="http://schemas.openxmlformats.org/officeDocument/2006/relationships/diagramColors" Target="../diagrams/colors54.xml"/><Relationship Id="rId5" Type="http://schemas.openxmlformats.org/officeDocument/2006/relationships/diagramQuickStyle" Target="../diagrams/quickStyle54.xml"/><Relationship Id="rId4" Type="http://schemas.openxmlformats.org/officeDocument/2006/relationships/diagramLayout" Target="../diagrams/layout54.xml"/></Relationships>
</file>

<file path=ppt/slides/_rels/slide93.xml.rels><?xml version="1.0" encoding="UTF-8" standalone="yes"?>
<Relationships xmlns="http://schemas.openxmlformats.org/package/2006/relationships"><Relationship Id="rId3" Type="http://schemas.openxmlformats.org/officeDocument/2006/relationships/diagramData" Target="../diagrams/data55.xml"/><Relationship Id="rId7" Type="http://schemas.microsoft.com/office/2007/relationships/diagramDrawing" Target="../diagrams/drawing55.xml"/><Relationship Id="rId2" Type="http://schemas.openxmlformats.org/officeDocument/2006/relationships/notesSlide" Target="../notesSlides/notesSlide89.xml"/><Relationship Id="rId1" Type="http://schemas.openxmlformats.org/officeDocument/2006/relationships/slideLayout" Target="../slideLayouts/slideLayout2.xml"/><Relationship Id="rId6" Type="http://schemas.openxmlformats.org/officeDocument/2006/relationships/diagramColors" Target="../diagrams/colors55.xml"/><Relationship Id="rId5" Type="http://schemas.openxmlformats.org/officeDocument/2006/relationships/diagramQuickStyle" Target="../diagrams/quickStyle55.xml"/><Relationship Id="rId4" Type="http://schemas.openxmlformats.org/officeDocument/2006/relationships/diagramLayout" Target="../diagrams/layout55.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13CDD-0E95-433F-945D-BFB33C1B6A01}"/>
              </a:ext>
            </a:extLst>
          </p:cNvPr>
          <p:cNvSpPr>
            <a:spLocks noGrp="1"/>
          </p:cNvSpPr>
          <p:nvPr>
            <p:ph type="ctrTitle"/>
          </p:nvPr>
        </p:nvSpPr>
        <p:spPr/>
        <p:txBody>
          <a:bodyPr/>
          <a:lstStyle/>
          <a:p>
            <a:r>
              <a:rPr lang="en-US" dirty="0">
                <a:effectLst>
                  <a:outerShdw blurRad="38100" dist="38100" dir="2700000" algn="tl">
                    <a:srgbClr val="000000">
                      <a:alpha val="43137"/>
                    </a:srgbClr>
                  </a:outerShdw>
                </a:effectLst>
              </a:rPr>
              <a:t>Approach to patient with hyponatremia</a:t>
            </a:r>
          </a:p>
        </p:txBody>
      </p:sp>
      <p:sp>
        <p:nvSpPr>
          <p:cNvPr id="3" name="Subtitle 2">
            <a:extLst>
              <a:ext uri="{FF2B5EF4-FFF2-40B4-BE49-F238E27FC236}">
                <a16:creationId xmlns:a16="http://schemas.microsoft.com/office/drawing/2014/main" id="{4B827D13-400F-43F0-833D-7CAB02A8BCE4}"/>
              </a:ext>
            </a:extLst>
          </p:cNvPr>
          <p:cNvSpPr>
            <a:spLocks noGrp="1"/>
          </p:cNvSpPr>
          <p:nvPr>
            <p:ph type="subTitle" idx="1"/>
          </p:nvPr>
        </p:nvSpPr>
        <p:spPr/>
        <p:txBody>
          <a:bodyPr/>
          <a:lstStyle/>
          <a:p>
            <a:r>
              <a:rPr lang="en-US" dirty="0">
                <a:effectLst>
                  <a:outerShdw blurRad="38100" dist="38100" dir="2700000" algn="tl">
                    <a:srgbClr val="000000">
                      <a:alpha val="43137"/>
                    </a:srgbClr>
                  </a:outerShdw>
                </a:effectLst>
              </a:rPr>
              <a:t>Haider A. Alidrisi MD</a:t>
            </a:r>
          </a:p>
        </p:txBody>
      </p:sp>
      <p:pic>
        <p:nvPicPr>
          <p:cNvPr id="4" name="Picture 3">
            <a:extLst>
              <a:ext uri="{FF2B5EF4-FFF2-40B4-BE49-F238E27FC236}">
                <a16:creationId xmlns:a16="http://schemas.microsoft.com/office/drawing/2014/main" id="{591F39C5-02A1-4D98-9BB0-80021DAD7FA4}"/>
              </a:ext>
            </a:extLst>
          </p:cNvPr>
          <p:cNvPicPr>
            <a:picLocks noChangeAspect="1"/>
          </p:cNvPicPr>
          <p:nvPr/>
        </p:nvPicPr>
        <p:blipFill>
          <a:blip r:embed="rId2"/>
          <a:stretch>
            <a:fillRect/>
          </a:stretch>
        </p:blipFill>
        <p:spPr>
          <a:xfrm>
            <a:off x="245268" y="4840287"/>
            <a:ext cx="2428875" cy="1790700"/>
          </a:xfrm>
          <a:prstGeom prst="rect">
            <a:avLst/>
          </a:prstGeom>
        </p:spPr>
      </p:pic>
    </p:spTree>
    <p:extLst>
      <p:ext uri="{BB962C8B-B14F-4D97-AF65-F5344CB8AC3E}">
        <p14:creationId xmlns:p14="http://schemas.microsoft.com/office/powerpoint/2010/main" val="1629717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a:extLst>
              <a:ext uri="{FF2B5EF4-FFF2-40B4-BE49-F238E27FC236}">
                <a16:creationId xmlns:a16="http://schemas.microsoft.com/office/drawing/2014/main" id="{15A586E8-F539-4C24-B714-06C357A322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1187" y="366295"/>
            <a:ext cx="8429625" cy="5670352"/>
          </a:xfrm>
          <a:prstGeom prst="rect">
            <a:avLst/>
          </a:prstGeom>
          <a:noFill/>
          <a:extLst>
            <a:ext uri="{909E8E84-426E-40DD-AFC4-6F175D3DCCD1}">
              <a14:hiddenFill xmlns:a14="http://schemas.microsoft.com/office/drawing/2010/main">
                <a:solidFill>
                  <a:srgbClr val="FFFFFF"/>
                </a:solidFill>
              </a14:hiddenFill>
            </a:ext>
          </a:extLst>
        </p:spPr>
      </p:pic>
      <p:sp>
        <p:nvSpPr>
          <p:cNvPr id="4100" name="Text Box 4">
            <a:extLst>
              <a:ext uri="{FF2B5EF4-FFF2-40B4-BE49-F238E27FC236}">
                <a16:creationId xmlns:a16="http://schemas.microsoft.com/office/drawing/2014/main" id="{98C3B55B-9CAC-4B64-8ACD-495E257ADA47}"/>
              </a:ext>
            </a:extLst>
          </p:cNvPr>
          <p:cNvSpPr txBox="1">
            <a:spLocks noChangeArrowheads="1"/>
          </p:cNvSpPr>
          <p:nvPr/>
        </p:nvSpPr>
        <p:spPr bwMode="auto">
          <a:xfrm>
            <a:off x="799171" y="6183860"/>
            <a:ext cx="1059365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US" altLang="en-US" sz="1000" dirty="0">
                <a:effectLst>
                  <a:outerShdw blurRad="38100" dist="38100" dir="2700000" algn="tl">
                    <a:srgbClr val="000000">
                      <a:alpha val="43137"/>
                    </a:srgbClr>
                  </a:outerShdw>
                </a:effectLst>
              </a:rPr>
              <a:t>Osmotic stimulation of vasopressin release. Schematic representation of normal physiological relationships among plasma osmolality, plasma AVP concentrations, urine osmolality and urine volume in man. Note particularly the inverse nature of the relationship between urine osmolality and urine volume, resulting in disproportionate effects of small changes in plasma AVP concentrations on urine volume at lower AVP levels. Reproduced with permission from Elsevier Copyright © 2003 </a:t>
            </a:r>
            <a:r>
              <a:rPr lang="en-US" altLang="en-US" sz="1000" dirty="0" err="1">
                <a:effectLst>
                  <a:outerShdw blurRad="38100" dist="38100" dir="2700000" algn="tl">
                    <a:srgbClr val="000000">
                      <a:alpha val="43137"/>
                    </a:srgbClr>
                  </a:outerShdw>
                </a:effectLst>
              </a:rPr>
              <a:t>Verbalis</a:t>
            </a:r>
            <a:r>
              <a:rPr lang="en-US" altLang="en-US" sz="1000" dirty="0">
                <a:effectLst>
                  <a:outerShdw blurRad="38100" dist="38100" dir="2700000" algn="tl">
                    <a:srgbClr val="000000">
                      <a:alpha val="43137"/>
                    </a:srgbClr>
                  </a:outerShdw>
                </a:effectLst>
              </a:rPr>
              <a:t> JG. Disorders of body water homeostasis. Best Practice &amp; Research. Clinical Endocrinology &amp; Metabolism 2003 17 471–503.</a:t>
            </a:r>
            <a:endParaRPr lang="en-US" altLang="en-US" sz="1600" dirty="0">
              <a:effectLst>
                <a:outerShdw blurRad="38100" dist="38100" dir="2700000" algn="tl">
                  <a:srgbClr val="000000">
                    <a:alpha val="43137"/>
                  </a:srgbClr>
                </a:outerShdw>
              </a:effectLs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a:extLst>
              <a:ext uri="{FF2B5EF4-FFF2-40B4-BE49-F238E27FC236}">
                <a16:creationId xmlns:a16="http://schemas.microsoft.com/office/drawing/2014/main" id="{76278A84-C922-420B-8A61-8C85540F3F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2594" y="1206147"/>
            <a:ext cx="8353829" cy="4830177"/>
          </a:xfrm>
          <a:prstGeom prst="rect">
            <a:avLst/>
          </a:prstGeom>
          <a:noFill/>
          <a:extLst>
            <a:ext uri="{909E8E84-426E-40DD-AFC4-6F175D3DCCD1}">
              <a14:hiddenFill xmlns:a14="http://schemas.microsoft.com/office/drawing/2010/main">
                <a:solidFill>
                  <a:srgbClr val="FFFFFF"/>
                </a:solidFill>
              </a14:hiddenFill>
            </a:ext>
          </a:extLst>
        </p:spPr>
      </p:pic>
      <p:sp>
        <p:nvSpPr>
          <p:cNvPr id="4100" name="Text Box 4">
            <a:extLst>
              <a:ext uri="{FF2B5EF4-FFF2-40B4-BE49-F238E27FC236}">
                <a16:creationId xmlns:a16="http://schemas.microsoft.com/office/drawing/2014/main" id="{B1FA0347-7224-4DB8-9DD0-CD4ED096601D}"/>
              </a:ext>
            </a:extLst>
          </p:cNvPr>
          <p:cNvSpPr txBox="1">
            <a:spLocks noChangeArrowheads="1"/>
          </p:cNvSpPr>
          <p:nvPr/>
        </p:nvSpPr>
        <p:spPr bwMode="auto">
          <a:xfrm>
            <a:off x="1881187" y="6357938"/>
            <a:ext cx="8786813"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1050" dirty="0">
                <a:effectLst>
                  <a:outerShdw blurRad="38100" dist="38100" dir="2700000" algn="tl">
                    <a:srgbClr val="000000">
                      <a:alpha val="43137"/>
                    </a:srgbClr>
                  </a:outerShdw>
                </a:effectLst>
              </a:rPr>
              <a:t>Effects of </a:t>
            </a:r>
            <a:r>
              <a:rPr lang="en-US" altLang="en-US" sz="1050" dirty="0" err="1">
                <a:effectLst>
                  <a:outerShdw blurRad="38100" dist="38100" dir="2700000" algn="tl">
                    <a:srgbClr val="000000">
                      <a:alpha val="43137"/>
                    </a:srgbClr>
                  </a:outerShdw>
                </a:effectLst>
              </a:rPr>
              <a:t>hypovolaemia</a:t>
            </a:r>
            <a:r>
              <a:rPr lang="en-US" altLang="en-US" sz="1050" dirty="0">
                <a:effectLst>
                  <a:outerShdw blurRad="38100" dist="38100" dir="2700000" algn="tl">
                    <a:srgbClr val="000000">
                      <a:alpha val="43137"/>
                    </a:srgbClr>
                  </a:outerShdw>
                </a:effectLst>
              </a:rPr>
              <a:t> on osmoreceptor gain. Reproduced with permission from The Endocrine Society Copyright © 1976 Robertson GL &amp; Athar S. The interaction of blood osmolality and blood volume in regulating plasma vasopressin in man. Journal of Clinical Endocrinology and Metabolism 1976 42 613–620.</a:t>
            </a:r>
            <a:endParaRPr lang="en-US" altLang="en-US" dirty="0">
              <a:effectLst>
                <a:outerShdw blurRad="38100" dist="38100" dir="2700000" algn="tl">
                  <a:srgbClr val="000000">
                    <a:alpha val="43137"/>
                  </a:srgbClr>
                </a:outerShdw>
              </a:effectLst>
            </a:endParaRPr>
          </a:p>
        </p:txBody>
      </p:sp>
      <p:sp>
        <p:nvSpPr>
          <p:cNvPr id="5" name="Rectangle 4">
            <a:extLst>
              <a:ext uri="{FF2B5EF4-FFF2-40B4-BE49-F238E27FC236}">
                <a16:creationId xmlns:a16="http://schemas.microsoft.com/office/drawing/2014/main" id="{5C8E6C03-6CEE-4389-96EC-7635B0D523DF}"/>
              </a:ext>
            </a:extLst>
          </p:cNvPr>
          <p:cNvSpPr/>
          <p:nvPr/>
        </p:nvSpPr>
        <p:spPr>
          <a:xfrm>
            <a:off x="441960" y="113992"/>
            <a:ext cx="11308080" cy="646331"/>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ln w="0"/>
                <a:solidFill>
                  <a:srgbClr val="002060"/>
                </a:solidFill>
                <a:effectLst>
                  <a:outerShdw blurRad="38100" dist="19050" dir="2700000" algn="tl" rotWithShape="0">
                    <a:prstClr val="black">
                      <a:alpha val="40000"/>
                    </a:prstClr>
                  </a:outerShdw>
                </a:effectLst>
                <a:latin typeface="Calibri" panose="020F0502020204030204"/>
              </a:rPr>
              <a:t>Regulation of water intake and homeostasis</a:t>
            </a:r>
            <a:endParaRPr kumimoji="0" lang="en-US" sz="36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cxnSp>
        <p:nvCxnSpPr>
          <p:cNvPr id="6" name="Straight Connector 5">
            <a:extLst>
              <a:ext uri="{FF2B5EF4-FFF2-40B4-BE49-F238E27FC236}">
                <a16:creationId xmlns:a16="http://schemas.microsoft.com/office/drawing/2014/main" id="{AE097DC1-5422-450B-8A93-3708252512A3}"/>
              </a:ext>
            </a:extLst>
          </p:cNvPr>
          <p:cNvCxnSpPr>
            <a:cxnSpLocks/>
          </p:cNvCxnSpPr>
          <p:nvPr/>
        </p:nvCxnSpPr>
        <p:spPr>
          <a:xfrm>
            <a:off x="507080" y="884533"/>
            <a:ext cx="11109960" cy="0"/>
          </a:xfrm>
          <a:prstGeom prst="line">
            <a:avLst/>
          </a:prstGeom>
          <a:ln w="381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3DB3D0E4-4DC1-4A70-9996-50590AC65F86}"/>
              </a:ext>
            </a:extLst>
          </p:cNvPr>
          <p:cNvGraphicFramePr>
            <a:graphicFrameLocks noGrp="1"/>
          </p:cNvGraphicFramePr>
          <p:nvPr>
            <p:ph idx="1"/>
            <p:extLst>
              <p:ext uri="{D42A27DB-BD31-4B8C-83A1-F6EECF244321}">
                <p14:modId xmlns:p14="http://schemas.microsoft.com/office/powerpoint/2010/main" val="323818706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D4CEEEE5-49BC-42D0-9F3C-E9DBE92D6734}"/>
              </a:ext>
            </a:extLst>
          </p:cNvPr>
          <p:cNvSpPr/>
          <p:nvPr/>
        </p:nvSpPr>
        <p:spPr>
          <a:xfrm>
            <a:off x="441960" y="113992"/>
            <a:ext cx="11308080" cy="646331"/>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ln w="0"/>
                <a:solidFill>
                  <a:srgbClr val="002060"/>
                </a:solidFill>
                <a:effectLst>
                  <a:outerShdw blurRad="38100" dist="19050" dir="2700000" algn="tl" rotWithShape="0">
                    <a:prstClr val="black">
                      <a:alpha val="40000"/>
                    </a:prstClr>
                  </a:outerShdw>
                </a:effectLst>
                <a:latin typeface="Calibri" panose="020F0502020204030204"/>
              </a:rPr>
              <a:t>Categories</a:t>
            </a:r>
            <a:r>
              <a:rPr kumimoji="0" lang="en-US" sz="36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 of </a:t>
            </a:r>
            <a:r>
              <a:rPr kumimoji="0" lang="en-US" sz="36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hyponatraemia</a:t>
            </a:r>
            <a:r>
              <a:rPr kumimoji="0" lang="en-US" sz="36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 according to ECF volume</a:t>
            </a:r>
            <a:endParaRPr kumimoji="0" lang="en-US" sz="36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760CE08B-2634-4EA2-B2FD-ADF33D5F6E82}"/>
              </a:ext>
            </a:extLst>
          </p:cNvPr>
          <p:cNvCxnSpPr>
            <a:cxnSpLocks/>
          </p:cNvCxnSpPr>
          <p:nvPr/>
        </p:nvCxnSpPr>
        <p:spPr>
          <a:xfrm>
            <a:off x="507080" y="884533"/>
            <a:ext cx="11109960" cy="0"/>
          </a:xfrm>
          <a:prstGeom prst="line">
            <a:avLst/>
          </a:prstGeom>
          <a:ln w="381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3775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3624D7-9A93-408E-AC26-339B8D928F03}"/>
              </a:ext>
            </a:extLst>
          </p:cNvPr>
          <p:cNvSpPr>
            <a:spLocks noGrp="1"/>
          </p:cNvSpPr>
          <p:nvPr>
            <p:ph idx="1"/>
          </p:nvPr>
        </p:nvSpPr>
        <p:spPr>
          <a:xfrm>
            <a:off x="507080" y="1579418"/>
            <a:ext cx="11109960" cy="4597545"/>
          </a:xfrm>
        </p:spPr>
        <p:txBody>
          <a:bodyPr>
            <a:normAutofit/>
          </a:bodyPr>
          <a:lstStyle/>
          <a:p>
            <a:r>
              <a:rPr lang="en-US" dirty="0" err="1">
                <a:effectLst>
                  <a:outerShdw blurRad="38100" dist="38100" dir="2700000" algn="tl">
                    <a:srgbClr val="000000">
                      <a:alpha val="43137"/>
                    </a:srgbClr>
                  </a:outerShdw>
                </a:effectLst>
              </a:rPr>
              <a:t>Pseudohyponatraemia</a:t>
            </a:r>
            <a:r>
              <a:rPr lang="en-US" dirty="0">
                <a:effectLst>
                  <a:outerShdw blurRad="38100" dist="38100" dir="2700000" algn="tl">
                    <a:srgbClr val="000000">
                      <a:alpha val="43137"/>
                    </a:srgbClr>
                  </a:outerShdw>
                </a:effectLst>
              </a:rPr>
              <a:t> is a laboratory artefact that occurs when abnormally high concentrations of lipids or proteins in the blood interfere with the accurate measurement of sodium.</a:t>
            </a:r>
          </a:p>
          <a:p>
            <a:r>
              <a:rPr lang="en-US" dirty="0" err="1">
                <a:effectLst>
                  <a:outerShdw blurRad="38100" dist="38100" dir="2700000" algn="tl">
                    <a:srgbClr val="000000">
                      <a:alpha val="43137"/>
                    </a:srgbClr>
                  </a:outerShdw>
                </a:effectLst>
              </a:rPr>
              <a:t>Pseudohyponatraemia</a:t>
            </a:r>
            <a:r>
              <a:rPr lang="en-US" dirty="0">
                <a:effectLst>
                  <a:outerShdw blurRad="38100" dist="38100" dir="2700000" algn="tl">
                    <a:srgbClr val="000000">
                      <a:alpha val="43137"/>
                    </a:srgbClr>
                  </a:outerShdw>
                </a:effectLst>
              </a:rPr>
              <a:t> was seen more frequently with flame photometric measurement of serum sodium concentration than it is now with ion-selective electrodes, but still occurs.</a:t>
            </a:r>
          </a:p>
          <a:p>
            <a:endParaRPr lang="en-US" dirty="0">
              <a:effectLst>
                <a:outerShdw blurRad="38100" dist="38100" dir="2700000" algn="tl">
                  <a:srgbClr val="000000">
                    <a:alpha val="43137"/>
                  </a:srgbClr>
                </a:outerShdw>
              </a:effectLst>
            </a:endParaRPr>
          </a:p>
        </p:txBody>
      </p:sp>
      <p:sp>
        <p:nvSpPr>
          <p:cNvPr id="5" name="Rectangle 4">
            <a:extLst>
              <a:ext uri="{FF2B5EF4-FFF2-40B4-BE49-F238E27FC236}">
                <a16:creationId xmlns:a16="http://schemas.microsoft.com/office/drawing/2014/main" id="{6A2767F3-7E9E-4188-9244-BC010A64F7E3}"/>
              </a:ext>
            </a:extLst>
          </p:cNvPr>
          <p:cNvSpPr/>
          <p:nvPr/>
        </p:nvSpPr>
        <p:spPr>
          <a:xfrm>
            <a:off x="0" y="6471021"/>
            <a:ext cx="11308080" cy="338554"/>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Turchin</a:t>
            </a:r>
            <a:r>
              <a:rPr kumimoji="0" lang="en-US" sz="1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 A, </a:t>
            </a:r>
            <a:r>
              <a:rPr kumimoji="0" lang="en-US" sz="16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Seifter</a:t>
            </a:r>
            <a:r>
              <a:rPr kumimoji="0" lang="en-US" sz="1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 JL &amp; Seely EW. Clinical problem-solving. Mind the gap. New England Journal of Medicine 2003 349 1465–1469.</a:t>
            </a:r>
          </a:p>
        </p:txBody>
      </p:sp>
      <p:sp>
        <p:nvSpPr>
          <p:cNvPr id="6" name="Rectangle 5">
            <a:extLst>
              <a:ext uri="{FF2B5EF4-FFF2-40B4-BE49-F238E27FC236}">
                <a16:creationId xmlns:a16="http://schemas.microsoft.com/office/drawing/2014/main" id="{D4CEEEE5-49BC-42D0-9F3C-E9DBE92D6734}"/>
              </a:ext>
            </a:extLst>
          </p:cNvPr>
          <p:cNvSpPr/>
          <p:nvPr/>
        </p:nvSpPr>
        <p:spPr>
          <a:xfrm>
            <a:off x="441960" y="113992"/>
            <a:ext cx="11308080" cy="646331"/>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err="1">
                <a:ln w="0"/>
                <a:solidFill>
                  <a:srgbClr val="002060"/>
                </a:solidFill>
                <a:effectLst>
                  <a:outerShdw blurRad="38100" dist="19050" dir="2700000" algn="tl" rotWithShape="0">
                    <a:prstClr val="black">
                      <a:alpha val="40000"/>
                    </a:prstClr>
                  </a:outerShdw>
                </a:effectLst>
                <a:latin typeface="Calibri" panose="020F0502020204030204"/>
              </a:rPr>
              <a:t>Pseudohyponatraemia</a:t>
            </a:r>
            <a:endParaRPr kumimoji="0" lang="en-US" sz="36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760CE08B-2634-4EA2-B2FD-ADF33D5F6E82}"/>
              </a:ext>
            </a:extLst>
          </p:cNvPr>
          <p:cNvCxnSpPr>
            <a:cxnSpLocks/>
          </p:cNvCxnSpPr>
          <p:nvPr/>
        </p:nvCxnSpPr>
        <p:spPr>
          <a:xfrm>
            <a:off x="507080" y="884533"/>
            <a:ext cx="11109960" cy="0"/>
          </a:xfrm>
          <a:prstGeom prst="line">
            <a:avLst/>
          </a:prstGeom>
          <a:ln w="381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9520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a:extLst>
              <a:ext uri="{FF2B5EF4-FFF2-40B4-BE49-F238E27FC236}">
                <a16:creationId xmlns:a16="http://schemas.microsoft.com/office/drawing/2014/main" id="{EAD9FB09-A7FA-4F73-9634-62B0A0A134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0821" y="1433945"/>
            <a:ext cx="8590359" cy="4450719"/>
          </a:xfrm>
          <a:prstGeom prst="rect">
            <a:avLst/>
          </a:prstGeom>
          <a:noFill/>
          <a:extLst>
            <a:ext uri="{909E8E84-426E-40DD-AFC4-6F175D3DCCD1}">
              <a14:hiddenFill xmlns:a14="http://schemas.microsoft.com/office/drawing/2010/main">
                <a:solidFill>
                  <a:srgbClr val="FFFFFF"/>
                </a:solidFill>
              </a14:hiddenFill>
            </a:ext>
          </a:extLst>
        </p:spPr>
      </p:pic>
      <p:sp>
        <p:nvSpPr>
          <p:cNvPr id="4100" name="Text Box 4">
            <a:extLst>
              <a:ext uri="{FF2B5EF4-FFF2-40B4-BE49-F238E27FC236}">
                <a16:creationId xmlns:a16="http://schemas.microsoft.com/office/drawing/2014/main" id="{7BC46956-B211-4FAC-978D-31F19AE01C7C}"/>
              </a:ext>
            </a:extLst>
          </p:cNvPr>
          <p:cNvSpPr txBox="1">
            <a:spLocks noChangeArrowheads="1"/>
          </p:cNvSpPr>
          <p:nvPr/>
        </p:nvSpPr>
        <p:spPr bwMode="auto">
          <a:xfrm>
            <a:off x="1800821" y="5942354"/>
            <a:ext cx="878681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900" dirty="0" err="1">
                <a:effectLst>
                  <a:outerShdw blurRad="38100" dist="38100" dir="2700000" algn="tl">
                    <a:srgbClr val="000000">
                      <a:alpha val="43137"/>
                    </a:srgbClr>
                  </a:outerShdw>
                </a:effectLst>
              </a:rPr>
              <a:t>Pseudohyponatraemia</a:t>
            </a:r>
            <a:r>
              <a:rPr lang="en-US" altLang="en-US" sz="900" dirty="0">
                <a:effectLst>
                  <a:outerShdw blurRad="38100" dist="38100" dir="2700000" algn="tl">
                    <a:srgbClr val="000000">
                      <a:alpha val="43137"/>
                    </a:srgbClr>
                  </a:outerShdw>
                </a:effectLst>
              </a:rPr>
              <a:t>. Normally, serum contains 7% solids by volume. In order to reduce the volume of blood needed for analysis, serum is frequently diluted before the actual measurement is obtained. The same volume of diluent is always used; the degree of dilution is estimated under the assumption that the serum contains 7% solid-phase particles. When the fraction of solid-phase particles is increased, the same amount of diluent results in a greater dilution, unbeknownst to the laboratory personnel (right side of figure). Consequently, the calculation of an ion level with the use of a degree of dilution that is based on the incorrect fraction of solid-phase particles will lead to an underestimate. Reproduced with permission from Massachusetts Medical Society Copyright © 2003 </a:t>
            </a:r>
            <a:r>
              <a:rPr lang="en-US" altLang="en-US" sz="900" dirty="0" err="1">
                <a:effectLst>
                  <a:outerShdw blurRad="38100" dist="38100" dir="2700000" algn="tl">
                    <a:srgbClr val="000000">
                      <a:alpha val="43137"/>
                    </a:srgbClr>
                  </a:outerShdw>
                </a:effectLst>
              </a:rPr>
              <a:t>Turchin</a:t>
            </a:r>
            <a:r>
              <a:rPr lang="en-US" altLang="en-US" sz="900" dirty="0">
                <a:effectLst>
                  <a:outerShdw blurRad="38100" dist="38100" dir="2700000" algn="tl">
                    <a:srgbClr val="000000">
                      <a:alpha val="43137"/>
                    </a:srgbClr>
                  </a:outerShdw>
                </a:effectLst>
              </a:rPr>
              <a:t> A, </a:t>
            </a:r>
            <a:r>
              <a:rPr lang="en-US" altLang="en-US" sz="900" dirty="0" err="1">
                <a:effectLst>
                  <a:outerShdw blurRad="38100" dist="38100" dir="2700000" algn="tl">
                    <a:srgbClr val="000000">
                      <a:alpha val="43137"/>
                    </a:srgbClr>
                  </a:outerShdw>
                </a:effectLst>
              </a:rPr>
              <a:t>Seifter</a:t>
            </a:r>
            <a:r>
              <a:rPr lang="en-US" altLang="en-US" sz="900" dirty="0">
                <a:effectLst>
                  <a:outerShdw blurRad="38100" dist="38100" dir="2700000" algn="tl">
                    <a:srgbClr val="000000">
                      <a:alpha val="43137"/>
                    </a:srgbClr>
                  </a:outerShdw>
                </a:effectLst>
              </a:rPr>
              <a:t> JL &amp; Seely EW. Clinical problem-solving. Mind the gap. New England Journal of Medicine 2003 349 1465–1469.</a:t>
            </a:r>
            <a:endParaRPr lang="en-US" altLang="en-US" sz="1400" dirty="0">
              <a:effectLst>
                <a:outerShdw blurRad="38100" dist="38100" dir="2700000" algn="tl">
                  <a:srgbClr val="000000">
                    <a:alpha val="43137"/>
                  </a:srgbClr>
                </a:outerShdw>
              </a:effectLst>
            </a:endParaRPr>
          </a:p>
        </p:txBody>
      </p:sp>
      <p:sp>
        <p:nvSpPr>
          <p:cNvPr id="5" name="Rectangle 4">
            <a:extLst>
              <a:ext uri="{FF2B5EF4-FFF2-40B4-BE49-F238E27FC236}">
                <a16:creationId xmlns:a16="http://schemas.microsoft.com/office/drawing/2014/main" id="{FDB1C22D-760A-4B04-9809-E6474085E2D8}"/>
              </a:ext>
            </a:extLst>
          </p:cNvPr>
          <p:cNvSpPr/>
          <p:nvPr/>
        </p:nvSpPr>
        <p:spPr>
          <a:xfrm>
            <a:off x="441960" y="113992"/>
            <a:ext cx="11308080" cy="646331"/>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err="1">
                <a:ln w="0"/>
                <a:solidFill>
                  <a:srgbClr val="002060"/>
                </a:solidFill>
                <a:effectLst>
                  <a:outerShdw blurRad="38100" dist="19050" dir="2700000" algn="tl" rotWithShape="0">
                    <a:prstClr val="black">
                      <a:alpha val="40000"/>
                    </a:prstClr>
                  </a:outerShdw>
                </a:effectLst>
                <a:latin typeface="Calibri" panose="020F0502020204030204"/>
              </a:rPr>
              <a:t>Pseudohyponatraemia</a:t>
            </a:r>
            <a:endParaRPr kumimoji="0" lang="en-US" sz="36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cxnSp>
        <p:nvCxnSpPr>
          <p:cNvPr id="6" name="Straight Connector 5">
            <a:extLst>
              <a:ext uri="{FF2B5EF4-FFF2-40B4-BE49-F238E27FC236}">
                <a16:creationId xmlns:a16="http://schemas.microsoft.com/office/drawing/2014/main" id="{D741B6D4-3482-4D78-A8D6-516340FD0DE1}"/>
              </a:ext>
            </a:extLst>
          </p:cNvPr>
          <p:cNvCxnSpPr>
            <a:cxnSpLocks/>
          </p:cNvCxnSpPr>
          <p:nvPr/>
        </p:nvCxnSpPr>
        <p:spPr>
          <a:xfrm>
            <a:off x="507080" y="884533"/>
            <a:ext cx="11109960" cy="0"/>
          </a:xfrm>
          <a:prstGeom prst="line">
            <a:avLst/>
          </a:prstGeom>
          <a:ln w="381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4CEEEE5-49BC-42D0-9F3C-E9DBE92D6734}"/>
              </a:ext>
            </a:extLst>
          </p:cNvPr>
          <p:cNvSpPr/>
          <p:nvPr/>
        </p:nvSpPr>
        <p:spPr>
          <a:xfrm>
            <a:off x="441960" y="15788"/>
            <a:ext cx="11308080" cy="584775"/>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Case 6</a:t>
            </a:r>
            <a:endParaRPr kumimoji="0" lang="en-US" sz="32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760CE08B-2634-4EA2-B2FD-ADF33D5F6E82}"/>
              </a:ext>
            </a:extLst>
          </p:cNvPr>
          <p:cNvCxnSpPr>
            <a:cxnSpLocks/>
          </p:cNvCxnSpPr>
          <p:nvPr/>
        </p:nvCxnSpPr>
        <p:spPr>
          <a:xfrm>
            <a:off x="507080" y="763920"/>
            <a:ext cx="11109960" cy="0"/>
          </a:xfrm>
          <a:prstGeom prst="line">
            <a:avLst/>
          </a:prstGeom>
          <a:ln w="381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7877479-508B-490B-B749-888A1977B35B}"/>
              </a:ext>
            </a:extLst>
          </p:cNvPr>
          <p:cNvSpPr>
            <a:spLocks noGrp="1"/>
          </p:cNvSpPr>
          <p:nvPr>
            <p:ph idx="1"/>
          </p:nvPr>
        </p:nvSpPr>
        <p:spPr>
          <a:xfrm>
            <a:off x="804260" y="1089191"/>
            <a:ext cx="10515600" cy="5106058"/>
          </a:xfrm>
        </p:spPr>
        <p:txBody>
          <a:bodyPr>
            <a:normAutofit/>
          </a:bodyPr>
          <a:lstStyle/>
          <a:p>
            <a:r>
              <a:rPr lang="en-US" sz="2400" dirty="0">
                <a:effectLst>
                  <a:outerShdw blurRad="38100" dist="38100" dir="2700000" algn="tl">
                    <a:srgbClr val="000000">
                      <a:alpha val="43137"/>
                    </a:srgbClr>
                  </a:outerShdw>
                </a:effectLst>
              </a:rPr>
              <a:t>A 25-year-old woman is evaluated in ED after motor vehicle accident. She is 23-weeks’ gestation pregnant.</a:t>
            </a:r>
          </a:p>
          <a:p>
            <a:r>
              <a:rPr lang="en-US" sz="2400" dirty="0">
                <a:effectLst>
                  <a:outerShdw blurRad="38100" dist="38100" dir="2700000" algn="tl">
                    <a:srgbClr val="000000">
                      <a:alpha val="43137"/>
                    </a:srgbClr>
                  </a:outerShdw>
                </a:effectLst>
              </a:rPr>
              <a:t>Physical examination: conscious, pain and bruises over the left chest wall, laceration in forehead, and BP 102/62, PR 80/min.</a:t>
            </a:r>
          </a:p>
          <a:p>
            <a:r>
              <a:rPr lang="en-US" sz="2400" dirty="0">
                <a:effectLst>
                  <a:outerShdw blurRad="38100" dist="38100" dir="2700000" algn="tl">
                    <a:srgbClr val="000000">
                      <a:alpha val="43137"/>
                    </a:srgbClr>
                  </a:outerShdw>
                </a:effectLst>
              </a:rPr>
              <a:t>Labs: </a:t>
            </a:r>
            <a:r>
              <a:rPr lang="en-US" sz="2400" dirty="0" err="1">
                <a:effectLst>
                  <a:outerShdw blurRad="38100" dist="38100" dir="2700000" algn="tl">
                    <a:srgbClr val="000000">
                      <a:alpha val="43137"/>
                    </a:srgbClr>
                  </a:outerShdw>
                </a:effectLst>
              </a:rPr>
              <a:t>s.Na</a:t>
            </a:r>
            <a:r>
              <a:rPr lang="en-US" sz="2400" dirty="0">
                <a:effectLst>
                  <a:outerShdw blurRad="38100" dist="38100" dir="2700000" algn="tl">
                    <a:srgbClr val="000000">
                      <a:alpha val="43137"/>
                    </a:srgbClr>
                  </a:outerShdw>
                </a:effectLst>
              </a:rPr>
              <a:t> 132 mmol/l</a:t>
            </a:r>
          </a:p>
          <a:p>
            <a:r>
              <a:rPr lang="en-US" sz="2400" dirty="0">
                <a:effectLst>
                  <a:outerShdw blurRad="38100" dist="38100" dir="2700000" algn="tl">
                    <a:srgbClr val="000000">
                      <a:alpha val="43137"/>
                    </a:srgbClr>
                  </a:outerShdw>
                </a:effectLst>
              </a:rPr>
              <a:t>Which of the following is the most likely  cause of the low Na?</a:t>
            </a:r>
          </a:p>
          <a:p>
            <a:pPr marL="457200" indent="-457200">
              <a:buFont typeface="+mj-lt"/>
              <a:buAutoNum type="alphaUcPeriod"/>
            </a:pPr>
            <a:r>
              <a:rPr lang="en-US" sz="2400" dirty="0">
                <a:effectLst>
                  <a:outerShdw blurRad="38100" dist="38100" dir="2700000" algn="tl">
                    <a:srgbClr val="000000">
                      <a:alpha val="43137"/>
                    </a:srgbClr>
                  </a:outerShdw>
                </a:effectLst>
              </a:rPr>
              <a:t>Excessive water intake</a:t>
            </a:r>
          </a:p>
          <a:p>
            <a:pPr marL="457200" indent="-457200">
              <a:buFont typeface="+mj-lt"/>
              <a:buAutoNum type="alphaUcPeriod"/>
            </a:pPr>
            <a:r>
              <a:rPr lang="en-US" sz="2400" dirty="0">
                <a:effectLst>
                  <a:outerShdw blurRad="38100" dist="38100" dir="2700000" algn="tl">
                    <a:srgbClr val="000000">
                      <a:alpha val="43137"/>
                    </a:srgbClr>
                  </a:outerShdw>
                </a:effectLst>
              </a:rPr>
              <a:t>Hypotension induced ADH release</a:t>
            </a:r>
          </a:p>
          <a:p>
            <a:pPr marL="457200" indent="-457200">
              <a:buFont typeface="+mj-lt"/>
              <a:buAutoNum type="alphaUcPeriod"/>
            </a:pPr>
            <a:r>
              <a:rPr lang="en-US" sz="2400" dirty="0">
                <a:effectLst>
                  <a:outerShdw blurRad="38100" dist="38100" dir="2700000" algn="tl">
                    <a:srgbClr val="000000">
                      <a:alpha val="43137"/>
                    </a:srgbClr>
                  </a:outerShdw>
                </a:effectLst>
              </a:rPr>
              <a:t>Normal physiology of pregnancy</a:t>
            </a:r>
          </a:p>
          <a:p>
            <a:pPr marL="457200" indent="-457200">
              <a:buFont typeface="+mj-lt"/>
              <a:buAutoNum type="alphaUcPeriod"/>
            </a:pPr>
            <a:r>
              <a:rPr lang="en-US" sz="2400" dirty="0">
                <a:effectLst>
                  <a:outerShdw blurRad="38100" dist="38100" dir="2700000" algn="tl">
                    <a:srgbClr val="000000">
                      <a:alpha val="43137"/>
                    </a:srgbClr>
                  </a:outerShdw>
                </a:effectLst>
              </a:rPr>
              <a:t>SIADH</a:t>
            </a:r>
          </a:p>
          <a:p>
            <a:endParaRPr 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91769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4CEEEE5-49BC-42D0-9F3C-E9DBE92D6734}"/>
              </a:ext>
            </a:extLst>
          </p:cNvPr>
          <p:cNvSpPr/>
          <p:nvPr/>
        </p:nvSpPr>
        <p:spPr>
          <a:xfrm>
            <a:off x="441960" y="15788"/>
            <a:ext cx="11308080" cy="584775"/>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Case 6</a:t>
            </a:r>
            <a:endParaRPr kumimoji="0" lang="en-US" sz="32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760CE08B-2634-4EA2-B2FD-ADF33D5F6E82}"/>
              </a:ext>
            </a:extLst>
          </p:cNvPr>
          <p:cNvCxnSpPr>
            <a:cxnSpLocks/>
          </p:cNvCxnSpPr>
          <p:nvPr/>
        </p:nvCxnSpPr>
        <p:spPr>
          <a:xfrm>
            <a:off x="507080" y="763920"/>
            <a:ext cx="11109960" cy="0"/>
          </a:xfrm>
          <a:prstGeom prst="line">
            <a:avLst/>
          </a:prstGeom>
          <a:ln w="381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7877479-508B-490B-B749-888A1977B35B}"/>
              </a:ext>
            </a:extLst>
          </p:cNvPr>
          <p:cNvSpPr>
            <a:spLocks noGrp="1"/>
          </p:cNvSpPr>
          <p:nvPr>
            <p:ph idx="1"/>
          </p:nvPr>
        </p:nvSpPr>
        <p:spPr>
          <a:xfrm>
            <a:off x="804260" y="1089191"/>
            <a:ext cx="10515600" cy="5106058"/>
          </a:xfrm>
        </p:spPr>
        <p:txBody>
          <a:bodyPr>
            <a:normAutofit/>
          </a:bodyPr>
          <a:lstStyle/>
          <a:p>
            <a:r>
              <a:rPr lang="en-US" sz="2400" dirty="0">
                <a:effectLst>
                  <a:outerShdw blurRad="38100" dist="38100" dir="2700000" algn="tl">
                    <a:srgbClr val="000000">
                      <a:alpha val="43137"/>
                    </a:srgbClr>
                  </a:outerShdw>
                </a:effectLst>
              </a:rPr>
              <a:t>A 25-year old woman is evaluated in ED after motor vehicle accident. She is 23-weeks’ gestation pregnant.</a:t>
            </a:r>
          </a:p>
          <a:p>
            <a:r>
              <a:rPr lang="en-US" sz="2400" dirty="0">
                <a:effectLst>
                  <a:outerShdw blurRad="38100" dist="38100" dir="2700000" algn="tl">
                    <a:srgbClr val="000000">
                      <a:alpha val="43137"/>
                    </a:srgbClr>
                  </a:outerShdw>
                </a:effectLst>
              </a:rPr>
              <a:t>Physical examination: conscious, pain and bruises over the left chest wall, laceration in forehead, and BP 102/62, PR 80/min.</a:t>
            </a:r>
          </a:p>
          <a:p>
            <a:r>
              <a:rPr lang="en-US" sz="2400" dirty="0">
                <a:effectLst>
                  <a:outerShdw blurRad="38100" dist="38100" dir="2700000" algn="tl">
                    <a:srgbClr val="000000">
                      <a:alpha val="43137"/>
                    </a:srgbClr>
                  </a:outerShdw>
                </a:effectLst>
              </a:rPr>
              <a:t>Labs: </a:t>
            </a:r>
            <a:r>
              <a:rPr lang="en-US" sz="2400" dirty="0" err="1">
                <a:effectLst>
                  <a:outerShdw blurRad="38100" dist="38100" dir="2700000" algn="tl">
                    <a:srgbClr val="000000">
                      <a:alpha val="43137"/>
                    </a:srgbClr>
                  </a:outerShdw>
                </a:effectLst>
              </a:rPr>
              <a:t>s.Na</a:t>
            </a:r>
            <a:r>
              <a:rPr lang="en-US" sz="2400" dirty="0">
                <a:effectLst>
                  <a:outerShdw blurRad="38100" dist="38100" dir="2700000" algn="tl">
                    <a:srgbClr val="000000">
                      <a:alpha val="43137"/>
                    </a:srgbClr>
                  </a:outerShdw>
                </a:effectLst>
              </a:rPr>
              <a:t> 132 mmol/l</a:t>
            </a:r>
          </a:p>
          <a:p>
            <a:r>
              <a:rPr lang="en-US" sz="2400" dirty="0">
                <a:effectLst>
                  <a:outerShdw blurRad="38100" dist="38100" dir="2700000" algn="tl">
                    <a:srgbClr val="000000">
                      <a:alpha val="43137"/>
                    </a:srgbClr>
                  </a:outerShdw>
                </a:effectLst>
              </a:rPr>
              <a:t>Which of the following is the most likely  cause of the low Na?</a:t>
            </a:r>
          </a:p>
          <a:p>
            <a:pPr marL="457200" indent="-457200">
              <a:buFont typeface="+mj-lt"/>
              <a:buAutoNum type="alphaUcPeriod"/>
            </a:pPr>
            <a:r>
              <a:rPr lang="en-US" sz="2400" dirty="0">
                <a:solidFill>
                  <a:schemeClr val="bg1">
                    <a:lumMod val="85000"/>
                  </a:schemeClr>
                </a:solidFill>
                <a:effectLst>
                  <a:outerShdw blurRad="38100" dist="38100" dir="2700000" algn="tl">
                    <a:srgbClr val="000000">
                      <a:alpha val="43137"/>
                    </a:srgbClr>
                  </a:outerShdw>
                </a:effectLst>
              </a:rPr>
              <a:t>Excessive water intake</a:t>
            </a:r>
          </a:p>
          <a:p>
            <a:pPr marL="457200" indent="-457200">
              <a:buFont typeface="+mj-lt"/>
              <a:buAutoNum type="alphaUcPeriod"/>
            </a:pPr>
            <a:r>
              <a:rPr lang="en-US" sz="2400" dirty="0">
                <a:solidFill>
                  <a:schemeClr val="bg1">
                    <a:lumMod val="85000"/>
                  </a:schemeClr>
                </a:solidFill>
                <a:effectLst>
                  <a:outerShdw blurRad="38100" dist="38100" dir="2700000" algn="tl">
                    <a:srgbClr val="000000">
                      <a:alpha val="43137"/>
                    </a:srgbClr>
                  </a:outerShdw>
                </a:effectLst>
              </a:rPr>
              <a:t>Hypotension induced ADH release</a:t>
            </a:r>
          </a:p>
          <a:p>
            <a:pPr marL="457200" indent="-457200">
              <a:buFont typeface="+mj-lt"/>
              <a:buAutoNum type="alphaUcPeriod"/>
            </a:pPr>
            <a:r>
              <a:rPr lang="en-US" sz="2400" dirty="0">
                <a:effectLst>
                  <a:outerShdw blurRad="38100" dist="38100" dir="2700000" algn="tl">
                    <a:srgbClr val="000000">
                      <a:alpha val="43137"/>
                    </a:srgbClr>
                  </a:outerShdw>
                </a:effectLst>
              </a:rPr>
              <a:t>Normal physiology of pregnancy</a:t>
            </a:r>
          </a:p>
          <a:p>
            <a:pPr marL="457200" indent="-457200">
              <a:buFont typeface="+mj-lt"/>
              <a:buAutoNum type="alphaUcPeriod"/>
            </a:pPr>
            <a:r>
              <a:rPr lang="en-US" sz="2400" dirty="0">
                <a:solidFill>
                  <a:schemeClr val="bg1">
                    <a:lumMod val="85000"/>
                  </a:schemeClr>
                </a:solidFill>
                <a:effectLst>
                  <a:outerShdw blurRad="38100" dist="38100" dir="2700000" algn="tl">
                    <a:srgbClr val="000000">
                      <a:alpha val="43137"/>
                    </a:srgbClr>
                  </a:outerShdw>
                </a:effectLst>
              </a:rPr>
              <a:t>SIADH</a:t>
            </a:r>
          </a:p>
          <a:p>
            <a:endParaRPr 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90582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4CEEEE5-49BC-42D0-9F3C-E9DBE92D6734}"/>
              </a:ext>
            </a:extLst>
          </p:cNvPr>
          <p:cNvSpPr/>
          <p:nvPr/>
        </p:nvSpPr>
        <p:spPr>
          <a:xfrm>
            <a:off x="441960" y="15788"/>
            <a:ext cx="11308080" cy="584775"/>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Case 6</a:t>
            </a:r>
            <a:endParaRPr kumimoji="0" lang="en-US" sz="32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760CE08B-2634-4EA2-B2FD-ADF33D5F6E82}"/>
              </a:ext>
            </a:extLst>
          </p:cNvPr>
          <p:cNvCxnSpPr>
            <a:cxnSpLocks/>
          </p:cNvCxnSpPr>
          <p:nvPr/>
        </p:nvCxnSpPr>
        <p:spPr>
          <a:xfrm>
            <a:off x="507080" y="763920"/>
            <a:ext cx="11109960" cy="0"/>
          </a:xfrm>
          <a:prstGeom prst="line">
            <a:avLst/>
          </a:prstGeom>
          <a:ln w="381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7877479-508B-490B-B749-888A1977B35B}"/>
              </a:ext>
            </a:extLst>
          </p:cNvPr>
          <p:cNvSpPr>
            <a:spLocks noGrp="1"/>
          </p:cNvSpPr>
          <p:nvPr>
            <p:ph idx="1"/>
          </p:nvPr>
        </p:nvSpPr>
        <p:spPr>
          <a:xfrm>
            <a:off x="804260" y="1089191"/>
            <a:ext cx="10515600" cy="5106058"/>
          </a:xfrm>
        </p:spPr>
        <p:txBody>
          <a:bodyPr>
            <a:normAutofit/>
          </a:bodyPr>
          <a:lstStyle/>
          <a:p>
            <a:r>
              <a:rPr lang="en-US" sz="2400" dirty="0">
                <a:effectLst>
                  <a:outerShdw blurRad="38100" dist="38100" dir="2700000" algn="tl">
                    <a:srgbClr val="000000">
                      <a:alpha val="43137"/>
                    </a:srgbClr>
                  </a:outerShdw>
                </a:effectLst>
              </a:rPr>
              <a:t>Mild hyponatremia is common in normal pregnancy due to plasma volume increases with water retention (mediated by increase ADH level).</a:t>
            </a:r>
          </a:p>
          <a:p>
            <a:r>
              <a:rPr lang="en-US" sz="2400" dirty="0">
                <a:effectLst>
                  <a:outerShdw blurRad="38100" dist="38100" dir="2700000" algn="tl">
                    <a:srgbClr val="000000">
                      <a:alpha val="43137"/>
                    </a:srgbClr>
                  </a:outerShdw>
                </a:effectLst>
              </a:rPr>
              <a:t>An associated drop in s. osmolality of 8-10, and s. Na of 4-5 mmol/l.</a:t>
            </a:r>
          </a:p>
          <a:p>
            <a:r>
              <a:rPr lang="en-US" sz="2400" dirty="0">
                <a:effectLst>
                  <a:outerShdw blurRad="38100" dist="38100" dir="2700000" algn="tl">
                    <a:srgbClr val="000000">
                      <a:alpha val="43137"/>
                    </a:srgbClr>
                  </a:outerShdw>
                </a:effectLst>
              </a:rPr>
              <a:t>As the mild hypotonic hyponatremia develop, a new set point is maintained.</a:t>
            </a:r>
          </a:p>
          <a:p>
            <a:endParaRPr 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32196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3624D7-9A93-408E-AC26-339B8D928F03}"/>
              </a:ext>
            </a:extLst>
          </p:cNvPr>
          <p:cNvSpPr>
            <a:spLocks noGrp="1"/>
          </p:cNvSpPr>
          <p:nvPr>
            <p:ph idx="1"/>
          </p:nvPr>
        </p:nvSpPr>
        <p:spPr>
          <a:xfrm>
            <a:off x="507080" y="1579418"/>
            <a:ext cx="11109960" cy="4597545"/>
          </a:xfrm>
        </p:spPr>
        <p:txBody>
          <a:bodyPr>
            <a:normAutofit/>
          </a:bodyPr>
          <a:lstStyle/>
          <a:p>
            <a:r>
              <a:rPr lang="en-US" dirty="0">
                <a:effectLst>
                  <a:outerShdw blurRad="38100" dist="38100" dir="2700000" algn="tl">
                    <a:srgbClr val="000000">
                      <a:alpha val="43137"/>
                    </a:srgbClr>
                  </a:outerShdw>
                </a:effectLst>
              </a:rPr>
              <a:t>In reset </a:t>
            </a:r>
            <a:r>
              <a:rPr lang="en-US" dirty="0" err="1">
                <a:effectLst>
                  <a:outerShdw blurRad="38100" dist="38100" dir="2700000" algn="tl">
                    <a:srgbClr val="000000">
                      <a:alpha val="43137"/>
                    </a:srgbClr>
                  </a:outerShdw>
                </a:effectLst>
              </a:rPr>
              <a:t>osmostat</a:t>
            </a:r>
            <a:r>
              <a:rPr lang="en-US" dirty="0">
                <a:effectLst>
                  <a:outerShdw blurRad="38100" dist="38100" dir="2700000" algn="tl">
                    <a:srgbClr val="000000">
                      <a:alpha val="43137"/>
                    </a:srgbClr>
                  </a:outerShdw>
                </a:effectLst>
              </a:rPr>
              <a:t>, there is a change in the set point as well as in the slope of the osmoregulation curve. The response to changes in osmolality remains intact.</a:t>
            </a:r>
          </a:p>
          <a:p>
            <a:r>
              <a:rPr lang="en-US" dirty="0">
                <a:effectLst>
                  <a:outerShdw blurRad="38100" dist="38100" dir="2700000" algn="tl">
                    <a:srgbClr val="000000">
                      <a:alpha val="43137"/>
                    </a:srgbClr>
                  </a:outerShdw>
                </a:effectLst>
              </a:rPr>
              <a:t>We see this phenomenon, for example, in pregnancy where the serum sodium concentration may mildly decrease 4–5 mmol/l.</a:t>
            </a:r>
          </a:p>
        </p:txBody>
      </p:sp>
      <p:sp>
        <p:nvSpPr>
          <p:cNvPr id="6" name="Rectangle 5">
            <a:extLst>
              <a:ext uri="{FF2B5EF4-FFF2-40B4-BE49-F238E27FC236}">
                <a16:creationId xmlns:a16="http://schemas.microsoft.com/office/drawing/2014/main" id="{D4CEEEE5-49BC-42D0-9F3C-E9DBE92D6734}"/>
              </a:ext>
            </a:extLst>
          </p:cNvPr>
          <p:cNvSpPr/>
          <p:nvPr/>
        </p:nvSpPr>
        <p:spPr>
          <a:xfrm>
            <a:off x="441960" y="113992"/>
            <a:ext cx="11308080" cy="646331"/>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ln w="0"/>
                <a:solidFill>
                  <a:srgbClr val="002060"/>
                </a:solidFill>
                <a:effectLst>
                  <a:outerShdw blurRad="38100" dist="19050" dir="2700000" algn="tl" rotWithShape="0">
                    <a:prstClr val="black">
                      <a:alpha val="40000"/>
                    </a:prstClr>
                  </a:outerShdw>
                </a:effectLst>
                <a:latin typeface="Calibri" panose="020F0502020204030204"/>
              </a:rPr>
              <a:t>Reset </a:t>
            </a:r>
            <a:r>
              <a:rPr lang="en-US" sz="3600" dirty="0" err="1">
                <a:ln w="0"/>
                <a:solidFill>
                  <a:srgbClr val="002060"/>
                </a:solidFill>
                <a:effectLst>
                  <a:outerShdw blurRad="38100" dist="19050" dir="2700000" algn="tl" rotWithShape="0">
                    <a:prstClr val="black">
                      <a:alpha val="40000"/>
                    </a:prstClr>
                  </a:outerShdw>
                </a:effectLst>
                <a:latin typeface="Calibri" panose="020F0502020204030204"/>
              </a:rPr>
              <a:t>osmostat</a:t>
            </a:r>
            <a:endParaRPr kumimoji="0" lang="en-US" sz="36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760CE08B-2634-4EA2-B2FD-ADF33D5F6E82}"/>
              </a:ext>
            </a:extLst>
          </p:cNvPr>
          <p:cNvCxnSpPr>
            <a:cxnSpLocks/>
          </p:cNvCxnSpPr>
          <p:nvPr/>
        </p:nvCxnSpPr>
        <p:spPr>
          <a:xfrm>
            <a:off x="507080" y="884533"/>
            <a:ext cx="11109960" cy="0"/>
          </a:xfrm>
          <a:prstGeom prst="line">
            <a:avLst/>
          </a:prstGeom>
          <a:ln w="381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FAB0F63E-FB15-4729-A367-77D25F107769}"/>
              </a:ext>
            </a:extLst>
          </p:cNvPr>
          <p:cNvSpPr/>
          <p:nvPr/>
        </p:nvSpPr>
        <p:spPr>
          <a:xfrm>
            <a:off x="0" y="6471021"/>
            <a:ext cx="11308080" cy="338554"/>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Verbalis</a:t>
            </a:r>
            <a:r>
              <a:rPr kumimoji="0" lang="en-US" sz="1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 JG. Disorders of body water homeostasis. Best Practice &amp; Research. Clinical Endocrinology &amp; Metabolism 2003 17 471–503.</a:t>
            </a:r>
          </a:p>
        </p:txBody>
      </p:sp>
    </p:spTree>
    <p:extLst>
      <p:ext uri="{BB962C8B-B14F-4D97-AF65-F5344CB8AC3E}">
        <p14:creationId xmlns:p14="http://schemas.microsoft.com/office/powerpoint/2010/main" val="1082187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3624D7-9A93-408E-AC26-339B8D928F03}"/>
              </a:ext>
            </a:extLst>
          </p:cNvPr>
          <p:cNvSpPr>
            <a:spLocks noGrp="1"/>
          </p:cNvSpPr>
          <p:nvPr>
            <p:ph idx="1"/>
          </p:nvPr>
        </p:nvSpPr>
        <p:spPr>
          <a:xfrm>
            <a:off x="507080" y="1579418"/>
            <a:ext cx="11109960" cy="4597545"/>
          </a:xfrm>
        </p:spPr>
        <p:txBody>
          <a:bodyPr>
            <a:normAutofit/>
          </a:bodyPr>
          <a:lstStyle/>
          <a:p>
            <a:r>
              <a:rPr lang="en-US" dirty="0">
                <a:effectLst>
                  <a:outerShdw blurRad="38100" dist="38100" dir="2700000" algn="tl">
                    <a:srgbClr val="000000">
                      <a:alpha val="43137"/>
                    </a:srgbClr>
                  </a:outerShdw>
                </a:effectLst>
              </a:rPr>
              <a:t>Sometimes, the serum contains additional osmoles that increase effective osmolality and reduce the serum sodium concentration by </a:t>
            </a:r>
            <a:r>
              <a:rPr lang="en-US" dirty="0">
                <a:solidFill>
                  <a:srgbClr val="FF0000"/>
                </a:solidFill>
                <a:effectLst>
                  <a:outerShdw blurRad="38100" dist="38100" dir="2700000" algn="tl">
                    <a:srgbClr val="000000">
                      <a:alpha val="43137"/>
                    </a:srgbClr>
                  </a:outerShdw>
                </a:effectLst>
              </a:rPr>
              <a:t>attracting water</a:t>
            </a:r>
            <a:r>
              <a:rPr lang="en-US" dirty="0">
                <a:effectLst>
                  <a:outerShdw blurRad="38100" dist="38100" dir="2700000" algn="tl">
                    <a:srgbClr val="000000">
                      <a:alpha val="43137"/>
                    </a:srgbClr>
                  </a:outerShdw>
                </a:effectLst>
              </a:rPr>
              <a:t> from the intracellular compartment.</a:t>
            </a:r>
          </a:p>
          <a:p>
            <a:r>
              <a:rPr lang="en-US" dirty="0">
                <a:effectLst>
                  <a:outerShdw blurRad="38100" dist="38100" dir="2700000" algn="tl">
                    <a:srgbClr val="000000">
                      <a:alpha val="43137"/>
                    </a:srgbClr>
                  </a:outerShdw>
                </a:effectLst>
              </a:rPr>
              <a:t>Examples of such osmoles include glucose (</a:t>
            </a:r>
            <a:r>
              <a:rPr lang="en-US" dirty="0" err="1">
                <a:effectLst>
                  <a:outerShdw blurRad="38100" dist="38100" dir="2700000" algn="tl">
                    <a:srgbClr val="000000">
                      <a:alpha val="43137"/>
                    </a:srgbClr>
                  </a:outerShdw>
                </a:effectLst>
              </a:rPr>
              <a:t>hyperglycaemia</a:t>
            </a:r>
            <a:r>
              <a:rPr lang="en-US" dirty="0">
                <a:effectLst>
                  <a:outerShdw blurRad="38100" dist="38100" dir="2700000" algn="tl">
                    <a:srgbClr val="000000">
                      <a:alpha val="43137"/>
                    </a:srgbClr>
                  </a:outerShdw>
                </a:effectLst>
              </a:rPr>
              <a:t> due to uncontrolled diabetes mellitus), mannitol and glycine (absorption of irrigation fluids during urological or </a:t>
            </a:r>
            <a:r>
              <a:rPr lang="en-US" dirty="0" err="1">
                <a:effectLst>
                  <a:outerShdw blurRad="38100" dist="38100" dir="2700000" algn="tl">
                    <a:srgbClr val="000000">
                      <a:alpha val="43137"/>
                    </a:srgbClr>
                  </a:outerShdw>
                </a:effectLst>
              </a:rPr>
              <a:t>gynaecological</a:t>
            </a:r>
            <a:r>
              <a:rPr lang="en-US" dirty="0">
                <a:effectLst>
                  <a:outerShdw blurRad="38100" dist="38100" dir="2700000" algn="tl">
                    <a:srgbClr val="000000">
                      <a:alpha val="43137"/>
                    </a:srgbClr>
                  </a:outerShdw>
                </a:effectLst>
              </a:rPr>
              <a:t> surgery).</a:t>
            </a:r>
          </a:p>
          <a:p>
            <a:endParaRPr lang="en-US" dirty="0">
              <a:effectLst>
                <a:outerShdw blurRad="38100" dist="38100" dir="2700000" algn="tl">
                  <a:srgbClr val="000000">
                    <a:alpha val="43137"/>
                  </a:srgbClr>
                </a:outerShdw>
              </a:effectLst>
            </a:endParaRPr>
          </a:p>
          <a:p>
            <a:r>
              <a:rPr lang="en-US" dirty="0">
                <a:effectLst>
                  <a:outerShdw blurRad="38100" dist="38100" dir="2700000" algn="tl">
                    <a:srgbClr val="000000">
                      <a:alpha val="43137"/>
                    </a:srgbClr>
                  </a:outerShdw>
                </a:effectLst>
              </a:rPr>
              <a:t>The resulting ‘</a:t>
            </a:r>
            <a:r>
              <a:rPr lang="en-US" dirty="0" err="1">
                <a:effectLst>
                  <a:outerShdw blurRad="38100" dist="38100" dir="2700000" algn="tl">
                    <a:srgbClr val="000000">
                      <a:alpha val="43137"/>
                    </a:srgbClr>
                  </a:outerShdw>
                </a:effectLst>
              </a:rPr>
              <a:t>translocational</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hyponatraemia</a:t>
            </a:r>
            <a:r>
              <a:rPr lang="en-US" dirty="0">
                <a:effectLst>
                  <a:outerShdw blurRad="38100" dist="38100" dir="2700000" algn="tl">
                    <a:srgbClr val="000000">
                      <a:alpha val="43137"/>
                    </a:srgbClr>
                  </a:outerShdw>
                </a:effectLst>
              </a:rPr>
              <a:t> is often wrongly considered a form of </a:t>
            </a:r>
            <a:r>
              <a:rPr lang="en-US" dirty="0" err="1">
                <a:effectLst>
                  <a:outerShdw blurRad="38100" dist="38100" dir="2700000" algn="tl">
                    <a:srgbClr val="000000">
                      <a:alpha val="43137"/>
                    </a:srgbClr>
                  </a:outerShdw>
                </a:effectLst>
              </a:rPr>
              <a:t>pseudohyponatraemia</a:t>
            </a:r>
            <a:r>
              <a:rPr lang="en-US" dirty="0">
                <a:effectLst>
                  <a:outerShdw blurRad="38100" dist="38100" dir="2700000" algn="tl">
                    <a:srgbClr val="000000">
                      <a:alpha val="43137"/>
                    </a:srgbClr>
                  </a:outerShdw>
                </a:effectLst>
              </a:rPr>
              <a:t>.</a:t>
            </a:r>
          </a:p>
        </p:txBody>
      </p:sp>
      <p:sp>
        <p:nvSpPr>
          <p:cNvPr id="5" name="Rectangle 4">
            <a:extLst>
              <a:ext uri="{FF2B5EF4-FFF2-40B4-BE49-F238E27FC236}">
                <a16:creationId xmlns:a16="http://schemas.microsoft.com/office/drawing/2014/main" id="{6A2767F3-7E9E-4188-9244-BC010A64F7E3}"/>
              </a:ext>
            </a:extLst>
          </p:cNvPr>
          <p:cNvSpPr/>
          <p:nvPr/>
        </p:nvSpPr>
        <p:spPr>
          <a:xfrm>
            <a:off x="0" y="5702296"/>
            <a:ext cx="11308080" cy="1169551"/>
          </a:xfrm>
          <a:prstGeom prst="rect">
            <a:avLst/>
          </a:prstGeom>
          <a:noFill/>
        </p:spPr>
        <p:txBody>
          <a:bodyPr wrap="square" lIns="91440" tIns="45720" rIns="91440" bIns="45720">
            <a:spAutoFit/>
          </a:bodyPr>
          <a:lstStyle/>
          <a:p>
            <a:pPr algn="l"/>
            <a:r>
              <a:rPr lang="en-US" sz="1400" b="0" i="0" u="none" strike="noStrike" baseline="0" dirty="0">
                <a:solidFill>
                  <a:srgbClr val="000000"/>
                </a:solidFill>
                <a:effectLst>
                  <a:outerShdw blurRad="38100" dist="38100" dir="2700000" algn="tl">
                    <a:srgbClr val="000000">
                      <a:alpha val="43137"/>
                    </a:srgbClr>
                  </a:outerShdw>
                </a:effectLst>
                <a:latin typeface="AdvPS9725"/>
              </a:rPr>
              <a:t>Hillier TA, Abbott RD &amp; Barrett EJ. Hyponatremia: evaluating the correction factor for hyperglycemia. </a:t>
            </a:r>
            <a:r>
              <a:rPr lang="en-US" sz="1400" b="0" i="0" u="none" strike="noStrike" baseline="0" dirty="0">
                <a:solidFill>
                  <a:srgbClr val="000000"/>
                </a:solidFill>
                <a:effectLst>
                  <a:outerShdw blurRad="38100" dist="38100" dir="2700000" algn="tl">
                    <a:srgbClr val="000000">
                      <a:alpha val="43137"/>
                    </a:srgbClr>
                  </a:outerShdw>
                </a:effectLst>
                <a:latin typeface="AdvPS9794"/>
              </a:rPr>
              <a:t>American Journal of Medicine </a:t>
            </a:r>
            <a:r>
              <a:rPr lang="en-US" sz="1400" b="0" i="0" u="none" strike="noStrike" baseline="0" dirty="0">
                <a:solidFill>
                  <a:srgbClr val="000000"/>
                </a:solidFill>
                <a:effectLst>
                  <a:outerShdw blurRad="38100" dist="38100" dir="2700000" algn="tl">
                    <a:srgbClr val="000000">
                      <a:alpha val="43137"/>
                    </a:srgbClr>
                  </a:outerShdw>
                </a:effectLst>
                <a:latin typeface="AdvPS9725"/>
              </a:rPr>
              <a:t>1999 </a:t>
            </a:r>
            <a:r>
              <a:rPr lang="pt-BR" sz="1400" b="0" i="0" u="none" strike="noStrike" baseline="0" dirty="0">
                <a:solidFill>
                  <a:srgbClr val="000000"/>
                </a:solidFill>
                <a:effectLst>
                  <a:outerShdw blurRad="38100" dist="38100" dir="2700000" algn="tl">
                    <a:srgbClr val="000000">
                      <a:alpha val="43137"/>
                    </a:srgbClr>
                  </a:outerShdw>
                </a:effectLst>
                <a:latin typeface="AdvPS978E"/>
              </a:rPr>
              <a:t>106 </a:t>
            </a:r>
            <a:r>
              <a:rPr lang="pt-BR" sz="1400" b="0" i="0" u="none" strike="noStrike" baseline="0" dirty="0">
                <a:solidFill>
                  <a:srgbClr val="000000"/>
                </a:solidFill>
                <a:effectLst>
                  <a:outerShdw blurRad="38100" dist="38100" dir="2700000" algn="tl">
                    <a:srgbClr val="000000">
                      <a:alpha val="43137"/>
                    </a:srgbClr>
                  </a:outerShdw>
                </a:effectLst>
                <a:latin typeface="AdvPS9725"/>
              </a:rPr>
              <a:t>399–403. </a:t>
            </a:r>
          </a:p>
          <a:p>
            <a:pPr algn="l"/>
            <a:r>
              <a:rPr lang="en-US" sz="1400" b="0" i="0" u="none" strike="noStrike" baseline="0" dirty="0">
                <a:solidFill>
                  <a:srgbClr val="000000"/>
                </a:solidFill>
                <a:effectLst>
                  <a:outerShdw blurRad="38100" dist="38100" dir="2700000" algn="tl">
                    <a:srgbClr val="000000">
                      <a:alpha val="43137"/>
                    </a:srgbClr>
                  </a:outerShdw>
                </a:effectLst>
                <a:latin typeface="AdvPS9725"/>
              </a:rPr>
              <a:t>Aviram A, Pfau A, </a:t>
            </a:r>
            <a:r>
              <a:rPr lang="en-US" sz="1400" b="0" i="0" u="none" strike="noStrike" baseline="0" dirty="0" err="1">
                <a:solidFill>
                  <a:srgbClr val="000000"/>
                </a:solidFill>
                <a:effectLst>
                  <a:outerShdw blurRad="38100" dist="38100" dir="2700000" algn="tl">
                    <a:srgbClr val="000000">
                      <a:alpha val="43137"/>
                    </a:srgbClr>
                  </a:outerShdw>
                </a:effectLst>
                <a:latin typeface="AdvPS9725"/>
              </a:rPr>
              <a:t>Czaczkes</a:t>
            </a:r>
            <a:r>
              <a:rPr lang="en-US" sz="1400" b="0" i="0" u="none" strike="noStrike" baseline="0" dirty="0">
                <a:solidFill>
                  <a:srgbClr val="000000"/>
                </a:solidFill>
                <a:effectLst>
                  <a:outerShdw blurRad="38100" dist="38100" dir="2700000" algn="tl">
                    <a:srgbClr val="000000">
                      <a:alpha val="43137"/>
                    </a:srgbClr>
                  </a:outerShdw>
                </a:effectLst>
                <a:latin typeface="AdvPS9725"/>
              </a:rPr>
              <a:t> JW &amp; Ullmann TD. Hyperosmolality with hyponatremia, caused by inappropriate administration of mannitol. </a:t>
            </a:r>
            <a:r>
              <a:rPr lang="en-US" sz="1400" b="0" i="0" u="none" strike="noStrike" baseline="0" dirty="0">
                <a:solidFill>
                  <a:srgbClr val="000000"/>
                </a:solidFill>
                <a:effectLst>
                  <a:outerShdw blurRad="38100" dist="38100" dir="2700000" algn="tl">
                    <a:srgbClr val="000000">
                      <a:alpha val="43137"/>
                    </a:srgbClr>
                  </a:outerShdw>
                </a:effectLst>
                <a:latin typeface="AdvPS9794"/>
              </a:rPr>
              <a:t>American Journal of Medicine </a:t>
            </a:r>
            <a:r>
              <a:rPr lang="en-US" sz="1400" b="0" i="0" u="none" strike="noStrike" baseline="0" dirty="0">
                <a:solidFill>
                  <a:srgbClr val="000000"/>
                </a:solidFill>
                <a:effectLst>
                  <a:outerShdw blurRad="38100" dist="38100" dir="2700000" algn="tl">
                    <a:srgbClr val="000000">
                      <a:alpha val="43137"/>
                    </a:srgbClr>
                  </a:outerShdw>
                </a:effectLst>
                <a:latin typeface="AdvPS9725"/>
              </a:rPr>
              <a:t>1967 </a:t>
            </a:r>
            <a:r>
              <a:rPr lang="en-US" sz="1400" b="0" i="0" u="none" strike="noStrike" baseline="0" dirty="0">
                <a:solidFill>
                  <a:srgbClr val="000000"/>
                </a:solidFill>
                <a:effectLst>
                  <a:outerShdw blurRad="38100" dist="38100" dir="2700000" algn="tl">
                    <a:srgbClr val="000000">
                      <a:alpha val="43137"/>
                    </a:srgbClr>
                  </a:outerShdw>
                </a:effectLst>
                <a:latin typeface="AdvPS978E"/>
              </a:rPr>
              <a:t>42 </a:t>
            </a:r>
            <a:r>
              <a:rPr lang="en-US" sz="1400" b="0" i="0" u="none" strike="noStrike" baseline="0" dirty="0">
                <a:solidFill>
                  <a:srgbClr val="000000"/>
                </a:solidFill>
                <a:effectLst>
                  <a:outerShdw blurRad="38100" dist="38100" dir="2700000" algn="tl">
                    <a:srgbClr val="000000">
                      <a:alpha val="43137"/>
                    </a:srgbClr>
                  </a:outerShdw>
                </a:effectLst>
                <a:latin typeface="AdvPS9725"/>
              </a:rPr>
              <a:t>648–650. </a:t>
            </a:r>
          </a:p>
          <a:p>
            <a:pPr algn="l"/>
            <a:r>
              <a:rPr lang="en-US" sz="1400" b="0" i="0" u="none" strike="noStrike" baseline="0" dirty="0">
                <a:solidFill>
                  <a:srgbClr val="000000"/>
                </a:solidFill>
                <a:effectLst>
                  <a:outerShdw blurRad="38100" dist="38100" dir="2700000" algn="tl">
                    <a:srgbClr val="000000">
                      <a:alpha val="43137"/>
                    </a:srgbClr>
                  </a:outerShdw>
                </a:effectLst>
                <a:latin typeface="AdvPS9725"/>
              </a:rPr>
              <a:t>Desmond J. Serum osmolality and plasma electrolytes in </a:t>
            </a:r>
            <a:r>
              <a:rPr lang="en-US" sz="1400" b="0" i="0" u="none" strike="noStrike" baseline="0" dirty="0" err="1">
                <a:solidFill>
                  <a:srgbClr val="000000"/>
                </a:solidFill>
                <a:effectLst>
                  <a:outerShdw blurRad="38100" dist="38100" dir="2700000" algn="tl">
                    <a:srgbClr val="000000">
                      <a:alpha val="43137"/>
                    </a:srgbClr>
                  </a:outerShdw>
                </a:effectLst>
                <a:latin typeface="AdvPS9725"/>
              </a:rPr>
              <a:t>patientswho</a:t>
            </a:r>
            <a:r>
              <a:rPr lang="en-US" sz="1400" b="0" i="0" u="none" strike="noStrike" baseline="0" dirty="0">
                <a:solidFill>
                  <a:srgbClr val="000000"/>
                </a:solidFill>
                <a:effectLst>
                  <a:outerShdw blurRad="38100" dist="38100" dir="2700000" algn="tl">
                    <a:srgbClr val="000000">
                      <a:alpha val="43137"/>
                    </a:srgbClr>
                  </a:outerShdw>
                </a:effectLst>
                <a:latin typeface="AdvPS9725"/>
              </a:rPr>
              <a:t> develop dilutional hyponatremia during transurethral resection.</a:t>
            </a:r>
          </a:p>
          <a:p>
            <a:pPr algn="l"/>
            <a:r>
              <a:rPr lang="en-US" sz="1400" b="0" i="0" u="none" strike="noStrike" baseline="0" dirty="0">
                <a:solidFill>
                  <a:srgbClr val="000000"/>
                </a:solidFill>
                <a:effectLst>
                  <a:outerShdw blurRad="38100" dist="38100" dir="2700000" algn="tl">
                    <a:srgbClr val="000000">
                      <a:alpha val="43137"/>
                    </a:srgbClr>
                  </a:outerShdw>
                </a:effectLst>
                <a:latin typeface="AdvPS9794"/>
              </a:rPr>
              <a:t>Canadian Journal of Surgery </a:t>
            </a:r>
            <a:r>
              <a:rPr lang="en-US" sz="1400" b="0" i="0" u="none" strike="noStrike" baseline="0" dirty="0">
                <a:solidFill>
                  <a:srgbClr val="000000"/>
                </a:solidFill>
                <a:effectLst>
                  <a:outerShdw blurRad="38100" dist="38100" dir="2700000" algn="tl">
                    <a:srgbClr val="000000">
                      <a:alpha val="43137"/>
                    </a:srgbClr>
                  </a:outerShdw>
                </a:effectLst>
                <a:latin typeface="AdvPS9725"/>
              </a:rPr>
              <a:t>1970 </a:t>
            </a:r>
            <a:r>
              <a:rPr lang="en-US" sz="1400" b="0" i="0" u="none" strike="noStrike" baseline="0" dirty="0">
                <a:solidFill>
                  <a:srgbClr val="000000"/>
                </a:solidFill>
                <a:effectLst>
                  <a:outerShdw blurRad="38100" dist="38100" dir="2700000" algn="tl">
                    <a:srgbClr val="000000">
                      <a:alpha val="43137"/>
                    </a:srgbClr>
                  </a:outerShdw>
                </a:effectLst>
                <a:latin typeface="AdvPS978E"/>
              </a:rPr>
              <a:t>13 </a:t>
            </a:r>
            <a:r>
              <a:rPr lang="en-US" sz="1400" b="0" i="0" u="none" strike="noStrike" baseline="0" dirty="0">
                <a:solidFill>
                  <a:srgbClr val="000000"/>
                </a:solidFill>
                <a:effectLst>
                  <a:outerShdw blurRad="38100" dist="38100" dir="2700000" algn="tl">
                    <a:srgbClr val="000000">
                      <a:alpha val="43137"/>
                    </a:srgbClr>
                  </a:outerShdw>
                </a:effectLst>
                <a:latin typeface="AdvPS9725"/>
              </a:rPr>
              <a:t>116–121.</a:t>
            </a:r>
            <a:endParaRPr kumimoji="0" lang="en-US" sz="1000" b="0" i="0" u="none" strike="noStrike" kern="1200" cap="none" spc="0" normalizeH="0" baseline="0" noProof="0" dirty="0">
              <a:ln w="0"/>
              <a:solidFill>
                <a:prstClr val="black"/>
              </a:solidFill>
              <a:effectLst>
                <a:outerShdw blurRad="38100" dist="38100" dir="2700000" algn="tl">
                  <a:srgbClr val="000000">
                    <a:alpha val="43137"/>
                  </a:srgbClr>
                </a:outerShdw>
              </a:effectLst>
              <a:uLnTx/>
              <a:uFillTx/>
              <a:latin typeface="Calibri" panose="020F0502020204030204"/>
            </a:endParaRPr>
          </a:p>
        </p:txBody>
      </p:sp>
      <p:sp>
        <p:nvSpPr>
          <p:cNvPr id="6" name="Rectangle 5">
            <a:extLst>
              <a:ext uri="{FF2B5EF4-FFF2-40B4-BE49-F238E27FC236}">
                <a16:creationId xmlns:a16="http://schemas.microsoft.com/office/drawing/2014/main" id="{D4CEEEE5-49BC-42D0-9F3C-E9DBE92D6734}"/>
              </a:ext>
            </a:extLst>
          </p:cNvPr>
          <p:cNvSpPr/>
          <p:nvPr/>
        </p:nvSpPr>
        <p:spPr>
          <a:xfrm>
            <a:off x="441960" y="113992"/>
            <a:ext cx="11308080" cy="646331"/>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ln w="0"/>
                <a:solidFill>
                  <a:srgbClr val="002060"/>
                </a:solidFill>
                <a:effectLst>
                  <a:outerShdw blurRad="38100" dist="19050" dir="2700000" algn="tl" rotWithShape="0">
                    <a:prstClr val="black">
                      <a:alpha val="40000"/>
                    </a:prstClr>
                  </a:outerShdw>
                </a:effectLst>
                <a:latin typeface="Calibri" panose="020F0502020204030204"/>
              </a:rPr>
              <a:t>Isotonic </a:t>
            </a:r>
            <a:r>
              <a:rPr lang="en-US" sz="3600" dirty="0" err="1">
                <a:ln w="0"/>
                <a:solidFill>
                  <a:srgbClr val="002060"/>
                </a:solidFill>
                <a:effectLst>
                  <a:outerShdw blurRad="38100" dist="19050" dir="2700000" algn="tl" rotWithShape="0">
                    <a:prstClr val="black">
                      <a:alpha val="40000"/>
                    </a:prstClr>
                  </a:outerShdw>
                </a:effectLst>
                <a:latin typeface="Calibri" panose="020F0502020204030204"/>
              </a:rPr>
              <a:t>hyponatraemia</a:t>
            </a:r>
            <a:endParaRPr kumimoji="0" lang="en-US" sz="36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760CE08B-2634-4EA2-B2FD-ADF33D5F6E82}"/>
              </a:ext>
            </a:extLst>
          </p:cNvPr>
          <p:cNvCxnSpPr>
            <a:cxnSpLocks/>
          </p:cNvCxnSpPr>
          <p:nvPr/>
        </p:nvCxnSpPr>
        <p:spPr>
          <a:xfrm>
            <a:off x="507080" y="884533"/>
            <a:ext cx="11109960" cy="0"/>
          </a:xfrm>
          <a:prstGeom prst="line">
            <a:avLst/>
          </a:prstGeom>
          <a:ln w="381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8113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C499A-BBD2-4F0F-965B-B2AB2DA7CED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81B68E8-4D84-4F38-A608-30ABFC7F44DC}"/>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136E06D1-3F64-4B73-AD60-91B3C9372009}"/>
              </a:ext>
            </a:extLst>
          </p:cNvPr>
          <p:cNvPicPr>
            <a:picLocks noChangeAspect="1"/>
          </p:cNvPicPr>
          <p:nvPr/>
        </p:nvPicPr>
        <p:blipFill rotWithShape="1">
          <a:blip r:embed="rId2"/>
          <a:srcRect l="5759" t="13792" r="4107" b="5303"/>
          <a:stretch/>
        </p:blipFill>
        <p:spPr>
          <a:xfrm>
            <a:off x="601435" y="656091"/>
            <a:ext cx="10989129" cy="5545818"/>
          </a:xfrm>
          <a:prstGeom prst="rect">
            <a:avLst/>
          </a:prstGeom>
        </p:spPr>
      </p:pic>
    </p:spTree>
    <p:extLst>
      <p:ext uri="{BB962C8B-B14F-4D97-AF65-F5344CB8AC3E}">
        <p14:creationId xmlns:p14="http://schemas.microsoft.com/office/powerpoint/2010/main" val="1578977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3624D7-9A93-408E-AC26-339B8D928F03}"/>
              </a:ext>
            </a:extLst>
          </p:cNvPr>
          <p:cNvSpPr>
            <a:spLocks noGrp="1"/>
          </p:cNvSpPr>
          <p:nvPr>
            <p:ph idx="1"/>
          </p:nvPr>
        </p:nvSpPr>
        <p:spPr>
          <a:xfrm>
            <a:off x="507080" y="1579418"/>
            <a:ext cx="11109960" cy="4597545"/>
          </a:xfrm>
        </p:spPr>
        <p:txBody>
          <a:bodyPr>
            <a:normAutofit fontScale="92500" lnSpcReduction="10000"/>
          </a:bodyPr>
          <a:lstStyle/>
          <a:p>
            <a:r>
              <a:rPr lang="en-US" dirty="0">
                <a:effectLst>
                  <a:outerShdw blurRad="38100" dist="38100" dir="2700000" algn="tl">
                    <a:srgbClr val="000000">
                      <a:alpha val="43137"/>
                    </a:srgbClr>
                  </a:outerShdw>
                </a:effectLst>
              </a:rPr>
              <a:t>In </a:t>
            </a:r>
            <a:r>
              <a:rPr lang="en-US" dirty="0" err="1">
                <a:effectLst>
                  <a:outerShdw blurRad="38100" dist="38100" dir="2700000" algn="tl">
                    <a:srgbClr val="000000">
                      <a:alpha val="43137"/>
                    </a:srgbClr>
                  </a:outerShdw>
                </a:effectLst>
              </a:rPr>
              <a:t>hyperglycaemia</a:t>
            </a:r>
            <a:r>
              <a:rPr lang="en-US" dirty="0">
                <a:effectLst>
                  <a:outerShdw blurRad="38100" dist="38100" dir="2700000" algn="tl">
                    <a:srgbClr val="000000">
                      <a:alpha val="43137"/>
                    </a:srgbClr>
                  </a:outerShdw>
                </a:effectLst>
              </a:rPr>
              <a:t>-induced </a:t>
            </a:r>
            <a:r>
              <a:rPr lang="en-US" dirty="0" err="1">
                <a:effectLst>
                  <a:outerShdw blurRad="38100" dist="38100" dir="2700000" algn="tl">
                    <a:srgbClr val="000000">
                      <a:alpha val="43137"/>
                    </a:srgbClr>
                  </a:outerShdw>
                </a:effectLst>
              </a:rPr>
              <a:t>hyponatraemia</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hyponatraemia</a:t>
            </a:r>
            <a:r>
              <a:rPr lang="en-US" dirty="0">
                <a:effectLst>
                  <a:outerShdw blurRad="38100" dist="38100" dir="2700000" algn="tl">
                    <a:srgbClr val="000000">
                      <a:alpha val="43137"/>
                    </a:srgbClr>
                  </a:outerShdw>
                </a:effectLst>
              </a:rPr>
              <a:t> is caused by dilution due to hyperosmolality. It is important to make the distinction between measured osmolality and effective osmolality.</a:t>
            </a:r>
          </a:p>
          <a:p>
            <a:endParaRPr lang="en-US" dirty="0">
              <a:effectLst>
                <a:outerShdw blurRad="38100" dist="38100" dir="2700000" algn="tl">
                  <a:srgbClr val="000000">
                    <a:alpha val="43137"/>
                  </a:srgbClr>
                </a:outerShdw>
              </a:effectLst>
            </a:endParaRPr>
          </a:p>
          <a:p>
            <a:pPr algn="ctr"/>
            <a:r>
              <a:rPr lang="en-US" dirty="0">
                <a:effectLst>
                  <a:outerShdw blurRad="38100" dist="38100" dir="2700000" algn="tl">
                    <a:srgbClr val="000000">
                      <a:alpha val="43137"/>
                    </a:srgbClr>
                  </a:outerShdw>
                </a:effectLst>
              </a:rPr>
              <a:t>Effective osmolality (mmol/kg H2O) = 2(serum Na (mmol/l)+</a:t>
            </a:r>
            <a:r>
              <a:rPr lang="en-US" dirty="0" err="1">
                <a:effectLst>
                  <a:outerShdw blurRad="38100" dist="38100" dir="2700000" algn="tl">
                    <a:srgbClr val="000000">
                      <a:alpha val="43137"/>
                    </a:srgbClr>
                  </a:outerShdw>
                </a:effectLst>
              </a:rPr>
              <a:t>serumK</a:t>
            </a:r>
            <a:r>
              <a:rPr lang="en-US" dirty="0">
                <a:effectLst>
                  <a:outerShdw blurRad="38100" dist="38100" dir="2700000" algn="tl">
                    <a:srgbClr val="000000">
                      <a:alpha val="43137"/>
                    </a:srgbClr>
                  </a:outerShdw>
                </a:effectLst>
              </a:rPr>
              <a:t>(mmol)) + serum glycaemia (mg/dl)/18</a:t>
            </a:r>
          </a:p>
          <a:p>
            <a:pPr algn="ctr"/>
            <a:endParaRPr lang="en-US" dirty="0">
              <a:effectLst>
                <a:outerShdw blurRad="38100" dist="38100" dir="2700000" algn="tl">
                  <a:srgbClr val="000000">
                    <a:alpha val="43137"/>
                  </a:srgbClr>
                </a:outerShdw>
              </a:effectLst>
            </a:endParaRPr>
          </a:p>
          <a:p>
            <a:r>
              <a:rPr lang="en-US" dirty="0">
                <a:effectLst>
                  <a:outerShdw blurRad="38100" dist="38100" dir="2700000" algn="tl">
                    <a:srgbClr val="000000">
                      <a:alpha val="43137"/>
                    </a:srgbClr>
                  </a:outerShdw>
                </a:effectLst>
              </a:rPr>
              <a:t>This includes only osmoles that are restricted to the extracellular fluid volume. As water returns to the intracellular space during treatment of </a:t>
            </a:r>
            <a:r>
              <a:rPr lang="en-US" dirty="0" err="1">
                <a:effectLst>
                  <a:outerShdw blurRad="38100" dist="38100" dir="2700000" algn="tl">
                    <a:srgbClr val="000000">
                      <a:alpha val="43137"/>
                    </a:srgbClr>
                  </a:outerShdw>
                </a:effectLst>
              </a:rPr>
              <a:t>hyperglycaemia</a:t>
            </a:r>
            <a:r>
              <a:rPr lang="en-US" dirty="0">
                <a:effectLst>
                  <a:outerShdw blurRad="38100" dist="38100" dir="2700000" algn="tl">
                    <a:srgbClr val="000000">
                      <a:alpha val="43137"/>
                    </a:srgbClr>
                  </a:outerShdw>
                </a:effectLst>
              </a:rPr>
              <a:t>, serum sodium concentration should increase, thus resulting in a constant effective osmolality. If it does not, brain oedema may ensue due to an overly rapid drop in effective osmolality.</a:t>
            </a:r>
          </a:p>
        </p:txBody>
      </p:sp>
      <p:sp>
        <p:nvSpPr>
          <p:cNvPr id="5" name="Rectangle 4">
            <a:extLst>
              <a:ext uri="{FF2B5EF4-FFF2-40B4-BE49-F238E27FC236}">
                <a16:creationId xmlns:a16="http://schemas.microsoft.com/office/drawing/2014/main" id="{6A2767F3-7E9E-4188-9244-BC010A64F7E3}"/>
              </a:ext>
            </a:extLst>
          </p:cNvPr>
          <p:cNvSpPr/>
          <p:nvPr/>
        </p:nvSpPr>
        <p:spPr>
          <a:xfrm>
            <a:off x="0" y="6040850"/>
            <a:ext cx="11308080" cy="830997"/>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outerShdw blurRad="38100" dist="38100" dir="2700000" algn="tl">
                    <a:srgbClr val="000000">
                      <a:alpha val="43137"/>
                    </a:srgbClr>
                  </a:outerShdw>
                </a:effectLst>
              </a:rPr>
              <a:t>Hoorn EJ, </a:t>
            </a:r>
            <a:r>
              <a:rPr lang="en-US" sz="1600" dirty="0" err="1">
                <a:effectLst>
                  <a:outerShdw blurRad="38100" dist="38100" dir="2700000" algn="tl">
                    <a:srgbClr val="000000">
                      <a:alpha val="43137"/>
                    </a:srgbClr>
                  </a:outerShdw>
                </a:effectLst>
              </a:rPr>
              <a:t>Carlotti</a:t>
            </a:r>
            <a:r>
              <a:rPr lang="en-US" sz="1600" dirty="0">
                <a:effectLst>
                  <a:outerShdw blurRad="38100" dist="38100" dir="2700000" algn="tl">
                    <a:srgbClr val="000000">
                      <a:alpha val="43137"/>
                    </a:srgbClr>
                  </a:outerShdw>
                </a:effectLst>
              </a:rPr>
              <a:t> AP, Costa LA, </a:t>
            </a:r>
            <a:r>
              <a:rPr lang="en-US" sz="1600" dirty="0" err="1">
                <a:effectLst>
                  <a:outerShdw blurRad="38100" dist="38100" dir="2700000" algn="tl">
                    <a:srgbClr val="000000">
                      <a:alpha val="43137"/>
                    </a:srgbClr>
                  </a:outerShdw>
                </a:effectLst>
              </a:rPr>
              <a:t>MacMahon</a:t>
            </a:r>
            <a:r>
              <a:rPr lang="en-US" sz="1600" dirty="0">
                <a:effectLst>
                  <a:outerShdw blurRad="38100" dist="38100" dir="2700000" algn="tl">
                    <a:srgbClr val="000000">
                      <a:alpha val="43137"/>
                    </a:srgbClr>
                  </a:outerShdw>
                </a:effectLst>
              </a:rPr>
              <a:t> B, Bohn G, </a:t>
            </a:r>
            <a:r>
              <a:rPr lang="en-US" sz="1600" dirty="0" err="1">
                <a:effectLst>
                  <a:outerShdw blurRad="38100" dist="38100" dir="2700000" algn="tl">
                    <a:srgbClr val="000000">
                      <a:alpha val="43137"/>
                    </a:srgbClr>
                  </a:outerShdw>
                </a:effectLst>
              </a:rPr>
              <a:t>Zietse</a:t>
            </a:r>
            <a:r>
              <a:rPr lang="en-US" sz="1600" dirty="0">
                <a:effectLst>
                  <a:outerShdw blurRad="38100" dist="38100" dir="2700000" algn="tl">
                    <a:srgbClr val="000000">
                      <a:alpha val="43137"/>
                    </a:srgbClr>
                  </a:outerShdw>
                </a:effectLst>
              </a:rPr>
              <a:t> R, Halperin ML &amp; Bohn D. Preventing a drop in effective plasma osmolality to minimize the likelihood of cerebral edema during treatment of children with diabetic ketoacidosis. Journal of Pediatrics 2007 150 467–473.</a:t>
            </a:r>
            <a:endParaRPr kumimoji="0" lang="en-US" sz="1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D4CEEEE5-49BC-42D0-9F3C-E9DBE92D6734}"/>
              </a:ext>
            </a:extLst>
          </p:cNvPr>
          <p:cNvSpPr/>
          <p:nvPr/>
        </p:nvSpPr>
        <p:spPr>
          <a:xfrm>
            <a:off x="441960" y="113992"/>
            <a:ext cx="11308080" cy="646331"/>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ln w="0"/>
                <a:solidFill>
                  <a:srgbClr val="002060"/>
                </a:solidFill>
                <a:effectLst>
                  <a:outerShdw blurRad="38100" dist="19050" dir="2700000" algn="tl" rotWithShape="0">
                    <a:prstClr val="black">
                      <a:alpha val="40000"/>
                    </a:prstClr>
                  </a:outerShdw>
                </a:effectLst>
                <a:latin typeface="Calibri" panose="020F0502020204030204"/>
              </a:rPr>
              <a:t>Hypertonic </a:t>
            </a:r>
            <a:r>
              <a:rPr lang="en-US" sz="3600" dirty="0" err="1">
                <a:ln w="0"/>
                <a:solidFill>
                  <a:srgbClr val="002060"/>
                </a:solidFill>
                <a:effectLst>
                  <a:outerShdw blurRad="38100" dist="19050" dir="2700000" algn="tl" rotWithShape="0">
                    <a:prstClr val="black">
                      <a:alpha val="40000"/>
                    </a:prstClr>
                  </a:outerShdw>
                </a:effectLst>
                <a:latin typeface="Calibri" panose="020F0502020204030204"/>
              </a:rPr>
              <a:t>hyponatraemia</a:t>
            </a:r>
            <a:endParaRPr kumimoji="0" lang="en-US" sz="36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760CE08B-2634-4EA2-B2FD-ADF33D5F6E82}"/>
              </a:ext>
            </a:extLst>
          </p:cNvPr>
          <p:cNvCxnSpPr>
            <a:cxnSpLocks/>
          </p:cNvCxnSpPr>
          <p:nvPr/>
        </p:nvCxnSpPr>
        <p:spPr>
          <a:xfrm>
            <a:off x="507080" y="884533"/>
            <a:ext cx="11109960" cy="0"/>
          </a:xfrm>
          <a:prstGeom prst="line">
            <a:avLst/>
          </a:prstGeom>
          <a:ln w="381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47393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E4BBA51E-433E-4EED-B971-CC9F5D5E770D}"/>
              </a:ext>
            </a:extLst>
          </p:cNvPr>
          <p:cNvGraphicFramePr>
            <a:graphicFrameLocks noGrp="1"/>
          </p:cNvGraphicFramePr>
          <p:nvPr>
            <p:ph idx="1"/>
            <p:extLst>
              <p:ext uri="{D42A27DB-BD31-4B8C-83A1-F6EECF244321}">
                <p14:modId xmlns:p14="http://schemas.microsoft.com/office/powerpoint/2010/main" val="1956992095"/>
              </p:ext>
            </p:extLst>
          </p:nvPr>
        </p:nvGraphicFramePr>
        <p:xfrm>
          <a:off x="792480" y="1008744"/>
          <a:ext cx="10515600" cy="47270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D4CEEEE5-49BC-42D0-9F3C-E9DBE92D6734}"/>
              </a:ext>
            </a:extLst>
          </p:cNvPr>
          <p:cNvSpPr/>
          <p:nvPr/>
        </p:nvSpPr>
        <p:spPr>
          <a:xfrm>
            <a:off x="441960" y="113992"/>
            <a:ext cx="11308080" cy="646331"/>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ln w="0"/>
                <a:solidFill>
                  <a:srgbClr val="002060"/>
                </a:solidFill>
                <a:effectLst>
                  <a:outerShdw blurRad="38100" dist="19050" dir="2700000" algn="tl" rotWithShape="0">
                    <a:prstClr val="black">
                      <a:alpha val="40000"/>
                    </a:prstClr>
                  </a:outerShdw>
                </a:effectLst>
                <a:latin typeface="Calibri" panose="020F0502020204030204"/>
              </a:rPr>
              <a:t>Hypotonic </a:t>
            </a:r>
            <a:r>
              <a:rPr lang="en-US" sz="3600" dirty="0" err="1">
                <a:ln w="0"/>
                <a:solidFill>
                  <a:srgbClr val="002060"/>
                </a:solidFill>
                <a:effectLst>
                  <a:outerShdw blurRad="38100" dist="19050" dir="2700000" algn="tl" rotWithShape="0">
                    <a:prstClr val="black">
                      <a:alpha val="40000"/>
                    </a:prstClr>
                  </a:outerShdw>
                </a:effectLst>
                <a:latin typeface="Calibri" panose="020F0502020204030204"/>
              </a:rPr>
              <a:t>hyponatraemia</a:t>
            </a:r>
            <a:endParaRPr kumimoji="0" lang="en-US" sz="36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760CE08B-2634-4EA2-B2FD-ADF33D5F6E82}"/>
              </a:ext>
            </a:extLst>
          </p:cNvPr>
          <p:cNvCxnSpPr>
            <a:cxnSpLocks/>
          </p:cNvCxnSpPr>
          <p:nvPr/>
        </p:nvCxnSpPr>
        <p:spPr>
          <a:xfrm>
            <a:off x="507080" y="884533"/>
            <a:ext cx="11109960" cy="0"/>
          </a:xfrm>
          <a:prstGeom prst="line">
            <a:avLst/>
          </a:prstGeom>
          <a:ln w="381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69261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4CEEEE5-49BC-42D0-9F3C-E9DBE92D6734}"/>
              </a:ext>
            </a:extLst>
          </p:cNvPr>
          <p:cNvSpPr/>
          <p:nvPr/>
        </p:nvSpPr>
        <p:spPr>
          <a:xfrm>
            <a:off x="441960" y="113992"/>
            <a:ext cx="11308080" cy="1200329"/>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ln w="0"/>
                <a:solidFill>
                  <a:srgbClr val="002060"/>
                </a:solidFill>
                <a:effectLst>
                  <a:outerShdw blurRad="38100" dist="19050" dir="2700000" algn="tl" rotWithShape="0">
                    <a:prstClr val="black">
                      <a:alpha val="40000"/>
                    </a:prstClr>
                  </a:outerShdw>
                </a:effectLst>
                <a:latin typeface="Calibri" panose="020F0502020204030204"/>
              </a:rPr>
              <a:t>Hypotonic </a:t>
            </a:r>
            <a:r>
              <a:rPr lang="en-US" sz="3600" dirty="0" err="1">
                <a:ln w="0"/>
                <a:solidFill>
                  <a:srgbClr val="002060"/>
                </a:solidFill>
                <a:effectLst>
                  <a:outerShdw blurRad="38100" dist="19050" dir="2700000" algn="tl" rotWithShape="0">
                    <a:prstClr val="black">
                      <a:alpha val="40000"/>
                    </a:prstClr>
                  </a:outerShdw>
                </a:effectLst>
                <a:latin typeface="Calibri" panose="020F0502020204030204"/>
              </a:rPr>
              <a:t>hyponatraemia</a:t>
            </a:r>
            <a:r>
              <a:rPr lang="en-US" sz="3600" dirty="0">
                <a:ln w="0"/>
                <a:solidFill>
                  <a:srgbClr val="002060"/>
                </a:solidFill>
                <a:effectLst>
                  <a:outerShdw blurRad="38100" dist="19050" dir="2700000" algn="tl" rotWithShape="0">
                    <a:prstClr val="black">
                      <a:alpha val="40000"/>
                    </a:prstClr>
                  </a:outerShdw>
                </a:effectLst>
                <a:latin typeface="Calibri" panose="020F0502020204030204"/>
              </a:rPr>
              <a:t> with decreased extracellular fluid volume</a:t>
            </a:r>
            <a:endParaRPr kumimoji="0" lang="en-US" sz="36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760CE08B-2634-4EA2-B2FD-ADF33D5F6E82}"/>
              </a:ext>
            </a:extLst>
          </p:cNvPr>
          <p:cNvCxnSpPr>
            <a:cxnSpLocks/>
          </p:cNvCxnSpPr>
          <p:nvPr/>
        </p:nvCxnSpPr>
        <p:spPr>
          <a:xfrm>
            <a:off x="507080" y="1279391"/>
            <a:ext cx="11109960" cy="0"/>
          </a:xfrm>
          <a:prstGeom prst="line">
            <a:avLst/>
          </a:prstGeom>
          <a:ln w="381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BDD66238-CB03-404C-9520-C33D8A95BAF5}"/>
              </a:ext>
            </a:extLst>
          </p:cNvPr>
          <p:cNvSpPr>
            <a:spLocks noGrp="1"/>
          </p:cNvSpPr>
          <p:nvPr>
            <p:ph idx="1"/>
          </p:nvPr>
        </p:nvSpPr>
        <p:spPr/>
        <p:txBody>
          <a:bodyPr/>
          <a:lstStyle/>
          <a:p>
            <a:endParaRPr lang="en-US"/>
          </a:p>
        </p:txBody>
      </p:sp>
      <p:graphicFrame>
        <p:nvGraphicFramePr>
          <p:cNvPr id="9" name="Content Placeholder 1">
            <a:extLst>
              <a:ext uri="{FF2B5EF4-FFF2-40B4-BE49-F238E27FC236}">
                <a16:creationId xmlns:a16="http://schemas.microsoft.com/office/drawing/2014/main" id="{2A2DF4B0-B02A-4EA5-9163-625F14EA25F7}"/>
              </a:ext>
            </a:extLst>
          </p:cNvPr>
          <p:cNvGraphicFramePr>
            <a:graphicFrameLocks/>
          </p:cNvGraphicFramePr>
          <p:nvPr>
            <p:extLst>
              <p:ext uri="{D42A27DB-BD31-4B8C-83A1-F6EECF244321}">
                <p14:modId xmlns:p14="http://schemas.microsoft.com/office/powerpoint/2010/main" val="3946774480"/>
              </p:ext>
            </p:extLst>
          </p:nvPr>
        </p:nvGraphicFramePr>
        <p:xfrm>
          <a:off x="804260" y="1480577"/>
          <a:ext cx="3809304" cy="29043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389257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E4BBA51E-433E-4EED-B971-CC9F5D5E770D}"/>
              </a:ext>
            </a:extLst>
          </p:cNvPr>
          <p:cNvGraphicFramePr>
            <a:graphicFrameLocks noGrp="1"/>
          </p:cNvGraphicFramePr>
          <p:nvPr>
            <p:ph idx="1"/>
            <p:extLst>
              <p:ext uri="{D42A27DB-BD31-4B8C-83A1-F6EECF244321}">
                <p14:modId xmlns:p14="http://schemas.microsoft.com/office/powerpoint/2010/main" val="3673104126"/>
              </p:ext>
            </p:extLst>
          </p:nvPr>
        </p:nvGraphicFramePr>
        <p:xfrm>
          <a:off x="804260" y="1480577"/>
          <a:ext cx="3809304" cy="29043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D4CEEEE5-49BC-42D0-9F3C-E9DBE92D6734}"/>
              </a:ext>
            </a:extLst>
          </p:cNvPr>
          <p:cNvSpPr/>
          <p:nvPr/>
        </p:nvSpPr>
        <p:spPr>
          <a:xfrm>
            <a:off x="441960" y="113992"/>
            <a:ext cx="11308080" cy="1200329"/>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ln w="0"/>
                <a:solidFill>
                  <a:srgbClr val="002060"/>
                </a:solidFill>
                <a:effectLst>
                  <a:outerShdw blurRad="38100" dist="19050" dir="2700000" algn="tl" rotWithShape="0">
                    <a:prstClr val="black">
                      <a:alpha val="40000"/>
                    </a:prstClr>
                  </a:outerShdw>
                </a:effectLst>
                <a:latin typeface="Calibri" panose="020F0502020204030204"/>
              </a:rPr>
              <a:t>Hypotonic </a:t>
            </a:r>
            <a:r>
              <a:rPr lang="en-US" sz="3600" dirty="0" err="1">
                <a:ln w="0"/>
                <a:solidFill>
                  <a:srgbClr val="002060"/>
                </a:solidFill>
                <a:effectLst>
                  <a:outerShdw blurRad="38100" dist="19050" dir="2700000" algn="tl" rotWithShape="0">
                    <a:prstClr val="black">
                      <a:alpha val="40000"/>
                    </a:prstClr>
                  </a:outerShdw>
                </a:effectLst>
                <a:latin typeface="Calibri" panose="020F0502020204030204"/>
              </a:rPr>
              <a:t>hyponatraemia</a:t>
            </a:r>
            <a:r>
              <a:rPr lang="en-US" sz="3600" dirty="0">
                <a:ln w="0"/>
                <a:solidFill>
                  <a:srgbClr val="002060"/>
                </a:solidFill>
                <a:effectLst>
                  <a:outerShdw blurRad="38100" dist="19050" dir="2700000" algn="tl" rotWithShape="0">
                    <a:prstClr val="black">
                      <a:alpha val="40000"/>
                    </a:prstClr>
                  </a:outerShdw>
                </a:effectLst>
                <a:latin typeface="Calibri" panose="020F0502020204030204"/>
              </a:rPr>
              <a:t> with decreased extracellular fluid volume</a:t>
            </a:r>
            <a:endParaRPr kumimoji="0" lang="en-US" sz="36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760CE08B-2634-4EA2-B2FD-ADF33D5F6E82}"/>
              </a:ext>
            </a:extLst>
          </p:cNvPr>
          <p:cNvCxnSpPr>
            <a:cxnSpLocks/>
          </p:cNvCxnSpPr>
          <p:nvPr/>
        </p:nvCxnSpPr>
        <p:spPr>
          <a:xfrm>
            <a:off x="507080" y="1279391"/>
            <a:ext cx="11109960" cy="0"/>
          </a:xfrm>
          <a:prstGeom prst="line">
            <a:avLst/>
          </a:prstGeom>
          <a:ln w="381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aphicFrame>
        <p:nvGraphicFramePr>
          <p:cNvPr id="5" name="Content Placeholder 1">
            <a:extLst>
              <a:ext uri="{FF2B5EF4-FFF2-40B4-BE49-F238E27FC236}">
                <a16:creationId xmlns:a16="http://schemas.microsoft.com/office/drawing/2014/main" id="{57198031-E979-48A4-B657-424960473F53}"/>
              </a:ext>
            </a:extLst>
          </p:cNvPr>
          <p:cNvGraphicFramePr>
            <a:graphicFrameLocks/>
          </p:cNvGraphicFramePr>
          <p:nvPr>
            <p:extLst>
              <p:ext uri="{D42A27DB-BD31-4B8C-83A1-F6EECF244321}">
                <p14:modId xmlns:p14="http://schemas.microsoft.com/office/powerpoint/2010/main" val="1394930593"/>
              </p:ext>
            </p:extLst>
          </p:nvPr>
        </p:nvGraphicFramePr>
        <p:xfrm>
          <a:off x="4157408" y="1480576"/>
          <a:ext cx="3809304" cy="472703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9152865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E4BBA51E-433E-4EED-B971-CC9F5D5E770D}"/>
              </a:ext>
            </a:extLst>
          </p:cNvPr>
          <p:cNvGraphicFramePr>
            <a:graphicFrameLocks noGrp="1"/>
          </p:cNvGraphicFramePr>
          <p:nvPr>
            <p:ph idx="1"/>
          </p:nvPr>
        </p:nvGraphicFramePr>
        <p:xfrm>
          <a:off x="804260" y="1480577"/>
          <a:ext cx="3809304" cy="29043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D4CEEEE5-49BC-42D0-9F3C-E9DBE92D6734}"/>
              </a:ext>
            </a:extLst>
          </p:cNvPr>
          <p:cNvSpPr/>
          <p:nvPr/>
        </p:nvSpPr>
        <p:spPr>
          <a:xfrm>
            <a:off x="441960" y="113992"/>
            <a:ext cx="11308080" cy="1200329"/>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ln w="0"/>
                <a:solidFill>
                  <a:srgbClr val="002060"/>
                </a:solidFill>
                <a:effectLst>
                  <a:outerShdw blurRad="38100" dist="19050" dir="2700000" algn="tl" rotWithShape="0">
                    <a:prstClr val="black">
                      <a:alpha val="40000"/>
                    </a:prstClr>
                  </a:outerShdw>
                </a:effectLst>
                <a:latin typeface="Calibri" panose="020F0502020204030204"/>
              </a:rPr>
              <a:t>Hypotonic </a:t>
            </a:r>
            <a:r>
              <a:rPr lang="en-US" sz="3600" dirty="0" err="1">
                <a:ln w="0"/>
                <a:solidFill>
                  <a:srgbClr val="002060"/>
                </a:solidFill>
                <a:effectLst>
                  <a:outerShdw blurRad="38100" dist="19050" dir="2700000" algn="tl" rotWithShape="0">
                    <a:prstClr val="black">
                      <a:alpha val="40000"/>
                    </a:prstClr>
                  </a:outerShdw>
                </a:effectLst>
                <a:latin typeface="Calibri" panose="020F0502020204030204"/>
              </a:rPr>
              <a:t>hyponatraemia</a:t>
            </a:r>
            <a:r>
              <a:rPr lang="en-US" sz="3600" dirty="0">
                <a:ln w="0"/>
                <a:solidFill>
                  <a:srgbClr val="002060"/>
                </a:solidFill>
                <a:effectLst>
                  <a:outerShdw blurRad="38100" dist="19050" dir="2700000" algn="tl" rotWithShape="0">
                    <a:prstClr val="black">
                      <a:alpha val="40000"/>
                    </a:prstClr>
                  </a:outerShdw>
                </a:effectLst>
                <a:latin typeface="Calibri" panose="020F0502020204030204"/>
              </a:rPr>
              <a:t> with decreased extracellular fluid volume</a:t>
            </a:r>
            <a:endParaRPr kumimoji="0" lang="en-US" sz="36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760CE08B-2634-4EA2-B2FD-ADF33D5F6E82}"/>
              </a:ext>
            </a:extLst>
          </p:cNvPr>
          <p:cNvCxnSpPr>
            <a:cxnSpLocks/>
          </p:cNvCxnSpPr>
          <p:nvPr/>
        </p:nvCxnSpPr>
        <p:spPr>
          <a:xfrm>
            <a:off x="507080" y="1279391"/>
            <a:ext cx="11109960" cy="0"/>
          </a:xfrm>
          <a:prstGeom prst="line">
            <a:avLst/>
          </a:prstGeom>
          <a:ln w="381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aphicFrame>
        <p:nvGraphicFramePr>
          <p:cNvPr id="5" name="Content Placeholder 1">
            <a:extLst>
              <a:ext uri="{FF2B5EF4-FFF2-40B4-BE49-F238E27FC236}">
                <a16:creationId xmlns:a16="http://schemas.microsoft.com/office/drawing/2014/main" id="{57198031-E979-48A4-B657-424960473F53}"/>
              </a:ext>
            </a:extLst>
          </p:cNvPr>
          <p:cNvGraphicFramePr>
            <a:graphicFrameLocks/>
          </p:cNvGraphicFramePr>
          <p:nvPr/>
        </p:nvGraphicFramePr>
        <p:xfrm>
          <a:off x="4157408" y="1480576"/>
          <a:ext cx="3809304" cy="472703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Content Placeholder 1">
            <a:extLst>
              <a:ext uri="{FF2B5EF4-FFF2-40B4-BE49-F238E27FC236}">
                <a16:creationId xmlns:a16="http://schemas.microsoft.com/office/drawing/2014/main" id="{FDAB1093-F21E-4E07-8C2C-DE45D30DE167}"/>
              </a:ext>
            </a:extLst>
          </p:cNvPr>
          <p:cNvGraphicFramePr>
            <a:graphicFrameLocks/>
          </p:cNvGraphicFramePr>
          <p:nvPr>
            <p:extLst>
              <p:ext uri="{D42A27DB-BD31-4B8C-83A1-F6EECF244321}">
                <p14:modId xmlns:p14="http://schemas.microsoft.com/office/powerpoint/2010/main" val="143761251"/>
              </p:ext>
            </p:extLst>
          </p:nvPr>
        </p:nvGraphicFramePr>
        <p:xfrm>
          <a:off x="7807736" y="1460278"/>
          <a:ext cx="3809304" cy="472703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23280294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4CEEEE5-49BC-42D0-9F3C-E9DBE92D6734}"/>
              </a:ext>
            </a:extLst>
          </p:cNvPr>
          <p:cNvSpPr/>
          <p:nvPr/>
        </p:nvSpPr>
        <p:spPr>
          <a:xfrm>
            <a:off x="441960" y="113992"/>
            <a:ext cx="11308080" cy="1200329"/>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ln w="0"/>
                <a:solidFill>
                  <a:srgbClr val="002060"/>
                </a:solidFill>
                <a:effectLst>
                  <a:outerShdw blurRad="38100" dist="19050" dir="2700000" algn="tl" rotWithShape="0">
                    <a:prstClr val="black">
                      <a:alpha val="40000"/>
                    </a:prstClr>
                  </a:outerShdw>
                </a:effectLst>
                <a:latin typeface="Calibri" panose="020F0502020204030204"/>
              </a:rPr>
              <a:t>Hypotonic </a:t>
            </a:r>
            <a:r>
              <a:rPr lang="en-US" sz="3600" dirty="0" err="1">
                <a:ln w="0"/>
                <a:solidFill>
                  <a:srgbClr val="002060"/>
                </a:solidFill>
                <a:effectLst>
                  <a:outerShdw blurRad="38100" dist="19050" dir="2700000" algn="tl" rotWithShape="0">
                    <a:prstClr val="black">
                      <a:alpha val="40000"/>
                    </a:prstClr>
                  </a:outerShdw>
                </a:effectLst>
                <a:latin typeface="Calibri" panose="020F0502020204030204"/>
              </a:rPr>
              <a:t>hyponatraemia</a:t>
            </a:r>
            <a:r>
              <a:rPr lang="en-US" sz="3600" dirty="0">
                <a:ln w="0"/>
                <a:solidFill>
                  <a:srgbClr val="002060"/>
                </a:solidFill>
                <a:effectLst>
                  <a:outerShdw blurRad="38100" dist="19050" dir="2700000" algn="tl" rotWithShape="0">
                    <a:prstClr val="black">
                      <a:alpha val="40000"/>
                    </a:prstClr>
                  </a:outerShdw>
                </a:effectLst>
                <a:latin typeface="Calibri" panose="020F0502020204030204"/>
              </a:rPr>
              <a:t> with normal extracellular fluid volume</a:t>
            </a:r>
            <a:endParaRPr kumimoji="0" lang="en-US" sz="36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760CE08B-2634-4EA2-B2FD-ADF33D5F6E82}"/>
              </a:ext>
            </a:extLst>
          </p:cNvPr>
          <p:cNvCxnSpPr>
            <a:cxnSpLocks/>
          </p:cNvCxnSpPr>
          <p:nvPr/>
        </p:nvCxnSpPr>
        <p:spPr>
          <a:xfrm>
            <a:off x="507080" y="1279391"/>
            <a:ext cx="11109960" cy="0"/>
          </a:xfrm>
          <a:prstGeom prst="line">
            <a:avLst/>
          </a:prstGeom>
          <a:ln w="381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aphicFrame>
        <p:nvGraphicFramePr>
          <p:cNvPr id="9" name="Content Placeholder 8">
            <a:extLst>
              <a:ext uri="{FF2B5EF4-FFF2-40B4-BE49-F238E27FC236}">
                <a16:creationId xmlns:a16="http://schemas.microsoft.com/office/drawing/2014/main" id="{A27C98EC-32A5-4D4E-AA05-EDB36F8B863C}"/>
              </a:ext>
            </a:extLst>
          </p:cNvPr>
          <p:cNvGraphicFramePr>
            <a:graphicFrameLocks noGrp="1"/>
          </p:cNvGraphicFramePr>
          <p:nvPr>
            <p:ph idx="1"/>
            <p:extLst>
              <p:ext uri="{D42A27DB-BD31-4B8C-83A1-F6EECF244321}">
                <p14:modId xmlns:p14="http://schemas.microsoft.com/office/powerpoint/2010/main" val="383694084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411532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3624D7-9A93-408E-AC26-339B8D928F03}"/>
              </a:ext>
            </a:extLst>
          </p:cNvPr>
          <p:cNvSpPr>
            <a:spLocks noGrp="1"/>
          </p:cNvSpPr>
          <p:nvPr>
            <p:ph idx="1"/>
          </p:nvPr>
        </p:nvSpPr>
        <p:spPr>
          <a:xfrm>
            <a:off x="507080" y="1579418"/>
            <a:ext cx="11109960" cy="4597545"/>
          </a:xfrm>
        </p:spPr>
        <p:txBody>
          <a:bodyPr>
            <a:normAutofit/>
          </a:bodyPr>
          <a:lstStyle/>
          <a:p>
            <a:r>
              <a:rPr lang="en-US" dirty="0">
                <a:effectLst>
                  <a:outerShdw blurRad="38100" dist="38100" dir="2700000" algn="tl">
                    <a:srgbClr val="000000">
                      <a:alpha val="43137"/>
                    </a:srgbClr>
                  </a:outerShdw>
                </a:effectLst>
              </a:rPr>
              <a:t>SIADH is inappropriate vasopressin secretion because it occurs independently from effective serum osmolality or circulating volume. It may result from increased release by the pituitary gland or from ectopic production.</a:t>
            </a:r>
          </a:p>
          <a:p>
            <a:endParaRPr lang="en-US" dirty="0">
              <a:effectLst>
                <a:outerShdw blurRad="38100" dist="38100" dir="2700000" algn="tl">
                  <a:srgbClr val="000000">
                    <a:alpha val="43137"/>
                  </a:srgbClr>
                </a:outerShdw>
              </a:effectLst>
            </a:endParaRPr>
          </a:p>
          <a:p>
            <a:r>
              <a:rPr lang="en-US" dirty="0">
                <a:effectLst>
                  <a:outerShdw blurRad="38100" dist="38100" dir="2700000" algn="tl">
                    <a:srgbClr val="000000">
                      <a:alpha val="43137"/>
                    </a:srgbClr>
                  </a:outerShdw>
                </a:effectLst>
              </a:rPr>
              <a:t>SIAD may also result from increased activity of vasopressin in the collecting duct or from a gain-of-function mutation in its type 2 receptor.</a:t>
            </a:r>
          </a:p>
          <a:p>
            <a:r>
              <a:rPr lang="en-US" dirty="0">
                <a:effectLst>
                  <a:outerShdw blurRad="38100" dist="38100" dir="2700000" algn="tl">
                    <a:srgbClr val="000000">
                      <a:alpha val="43137"/>
                    </a:srgbClr>
                  </a:outerShdw>
                </a:effectLst>
              </a:rPr>
              <a:t>In SIAD, antidiuresis causes progressive </a:t>
            </a:r>
            <a:r>
              <a:rPr lang="en-US" dirty="0" err="1">
                <a:effectLst>
                  <a:outerShdw blurRad="38100" dist="38100" dir="2700000" algn="tl">
                    <a:srgbClr val="000000">
                      <a:alpha val="43137"/>
                    </a:srgbClr>
                  </a:outerShdw>
                </a:effectLst>
              </a:rPr>
              <a:t>hyponatraemia</a:t>
            </a:r>
            <a:r>
              <a:rPr lang="en-US" dirty="0">
                <a:effectLst>
                  <a:outerShdw blurRad="38100" dist="38100" dir="2700000" algn="tl">
                    <a:srgbClr val="000000">
                      <a:alpha val="43137"/>
                    </a:srgbClr>
                  </a:outerShdw>
                </a:effectLst>
              </a:rPr>
              <a:t> until the expression of vasopressin V2 receptors and aquaporin-2 water channels is down-regulated, a process appropriately called ‘vasopressin escape’</a:t>
            </a:r>
          </a:p>
          <a:p>
            <a:endParaRPr lang="en-US" sz="4000" dirty="0">
              <a:solidFill>
                <a:srgbClr val="FF0000"/>
              </a:solidFill>
              <a:effectLst>
                <a:outerShdw blurRad="38100" dist="38100" dir="2700000" algn="tl">
                  <a:srgbClr val="000000">
                    <a:alpha val="43137"/>
                  </a:srgbClr>
                </a:outerShdw>
              </a:effectLst>
            </a:endParaRPr>
          </a:p>
          <a:p>
            <a:endParaRPr lang="en-US" sz="4000" dirty="0">
              <a:solidFill>
                <a:srgbClr val="FF0000"/>
              </a:solidFill>
              <a:effectLst>
                <a:outerShdw blurRad="38100" dist="38100" dir="2700000" algn="tl">
                  <a:srgbClr val="000000">
                    <a:alpha val="43137"/>
                  </a:srgbClr>
                </a:outerShdw>
              </a:effectLst>
            </a:endParaRPr>
          </a:p>
        </p:txBody>
      </p:sp>
      <p:sp>
        <p:nvSpPr>
          <p:cNvPr id="6" name="Rectangle 5">
            <a:extLst>
              <a:ext uri="{FF2B5EF4-FFF2-40B4-BE49-F238E27FC236}">
                <a16:creationId xmlns:a16="http://schemas.microsoft.com/office/drawing/2014/main" id="{D4CEEEE5-49BC-42D0-9F3C-E9DBE92D6734}"/>
              </a:ext>
            </a:extLst>
          </p:cNvPr>
          <p:cNvSpPr/>
          <p:nvPr/>
        </p:nvSpPr>
        <p:spPr>
          <a:xfrm>
            <a:off x="441960" y="113992"/>
            <a:ext cx="11308080" cy="646331"/>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ln w="0"/>
                <a:solidFill>
                  <a:srgbClr val="002060"/>
                </a:solidFill>
                <a:effectLst>
                  <a:outerShdw blurRad="38100" dist="19050" dir="2700000" algn="tl" rotWithShape="0">
                    <a:prstClr val="black">
                      <a:alpha val="40000"/>
                    </a:prstClr>
                  </a:outerShdw>
                </a:effectLst>
                <a:latin typeface="Calibri" panose="020F0502020204030204"/>
              </a:rPr>
              <a:t>Syndrome of inappropriate antidiuresis</a:t>
            </a:r>
            <a:endParaRPr kumimoji="0" lang="en-US" sz="36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760CE08B-2634-4EA2-B2FD-ADF33D5F6E82}"/>
              </a:ext>
            </a:extLst>
          </p:cNvPr>
          <p:cNvCxnSpPr>
            <a:cxnSpLocks/>
          </p:cNvCxnSpPr>
          <p:nvPr/>
        </p:nvCxnSpPr>
        <p:spPr>
          <a:xfrm>
            <a:off x="507080" y="884533"/>
            <a:ext cx="11109960" cy="0"/>
          </a:xfrm>
          <a:prstGeom prst="line">
            <a:avLst/>
          </a:prstGeom>
          <a:ln w="381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83090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4BD2B3EF-6F34-4628-AC68-FAC1980AD96E}"/>
              </a:ext>
            </a:extLst>
          </p:cNvPr>
          <p:cNvGraphicFramePr>
            <a:graphicFrameLocks noGrp="1"/>
          </p:cNvGraphicFramePr>
          <p:nvPr>
            <p:ph idx="1"/>
            <p:extLst>
              <p:ext uri="{D42A27DB-BD31-4B8C-83A1-F6EECF244321}">
                <p14:modId xmlns:p14="http://schemas.microsoft.com/office/powerpoint/2010/main" val="3636130213"/>
              </p:ext>
            </p:extLst>
          </p:nvPr>
        </p:nvGraphicFramePr>
        <p:xfrm>
          <a:off x="804260" y="1188888"/>
          <a:ext cx="10515600" cy="47845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D4CEEEE5-49BC-42D0-9F3C-E9DBE92D6734}"/>
              </a:ext>
            </a:extLst>
          </p:cNvPr>
          <p:cNvSpPr/>
          <p:nvPr/>
        </p:nvSpPr>
        <p:spPr>
          <a:xfrm>
            <a:off x="441960" y="113992"/>
            <a:ext cx="11308080" cy="646331"/>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ln w="0"/>
                <a:solidFill>
                  <a:srgbClr val="002060"/>
                </a:solidFill>
                <a:effectLst>
                  <a:outerShdw blurRad="38100" dist="19050" dir="2700000" algn="tl" rotWithShape="0">
                    <a:prstClr val="black">
                      <a:alpha val="40000"/>
                    </a:prstClr>
                  </a:outerShdw>
                </a:effectLst>
                <a:latin typeface="Calibri" panose="020F0502020204030204"/>
              </a:rPr>
              <a:t>Dx criteria for Syndrome of inappropriate antidiuresis</a:t>
            </a:r>
            <a:endParaRPr kumimoji="0" lang="en-US" sz="36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760CE08B-2634-4EA2-B2FD-ADF33D5F6E82}"/>
              </a:ext>
            </a:extLst>
          </p:cNvPr>
          <p:cNvCxnSpPr>
            <a:cxnSpLocks/>
          </p:cNvCxnSpPr>
          <p:nvPr/>
        </p:nvCxnSpPr>
        <p:spPr>
          <a:xfrm>
            <a:off x="507080" y="884533"/>
            <a:ext cx="11109960" cy="0"/>
          </a:xfrm>
          <a:prstGeom prst="line">
            <a:avLst/>
          </a:prstGeom>
          <a:ln w="381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6847B8F-3C95-4792-A2CE-83C948B577C2}"/>
              </a:ext>
            </a:extLst>
          </p:cNvPr>
          <p:cNvSpPr txBox="1"/>
          <p:nvPr/>
        </p:nvSpPr>
        <p:spPr>
          <a:xfrm>
            <a:off x="971200" y="5882113"/>
            <a:ext cx="10778840" cy="954107"/>
          </a:xfrm>
          <a:prstGeom prst="rect">
            <a:avLst/>
          </a:prstGeom>
          <a:noFill/>
        </p:spPr>
        <p:txBody>
          <a:bodyPr wrap="square">
            <a:spAutoFit/>
          </a:bodyPr>
          <a:lstStyle/>
          <a:p>
            <a:r>
              <a:rPr lang="en-US" sz="1400" dirty="0">
                <a:effectLst>
                  <a:outerShdw blurRad="38100" dist="38100" dir="2700000" algn="tl">
                    <a:srgbClr val="000000">
                      <a:alpha val="43137"/>
                    </a:srgbClr>
                  </a:outerShdw>
                </a:effectLst>
              </a:rPr>
              <a:t>Diagnostic criteria for the syndrome of inappropriate antidiuresis. Adapted from Schwartz WB, Bennett W, </a:t>
            </a:r>
            <a:r>
              <a:rPr lang="en-US" sz="1400" dirty="0" err="1">
                <a:effectLst>
                  <a:outerShdw blurRad="38100" dist="38100" dir="2700000" algn="tl">
                    <a:srgbClr val="000000">
                      <a:alpha val="43137"/>
                    </a:srgbClr>
                  </a:outerShdw>
                </a:effectLst>
              </a:rPr>
              <a:t>Curelop</a:t>
            </a:r>
            <a:r>
              <a:rPr lang="en-US" sz="1400" dirty="0">
                <a:effectLst>
                  <a:outerShdw blurRad="38100" dist="38100" dir="2700000" algn="tl">
                    <a:srgbClr val="000000">
                      <a:alpha val="43137"/>
                    </a:srgbClr>
                  </a:outerShdw>
                </a:effectLst>
              </a:rPr>
              <a:t> S &amp; Bartter FC. A syndrome of renal sodium loss and hyponatremia probably resulting from inappropriate secretion of antidiuretic hormone. American Journal of Medicine 1957 23 529–542 (29) and </a:t>
            </a:r>
            <a:r>
              <a:rPr lang="en-US" sz="1400" dirty="0" err="1">
                <a:effectLst>
                  <a:outerShdw blurRad="38100" dist="38100" dir="2700000" algn="tl">
                    <a:srgbClr val="000000">
                      <a:alpha val="43137"/>
                    </a:srgbClr>
                  </a:outerShdw>
                </a:effectLst>
              </a:rPr>
              <a:t>Janicic</a:t>
            </a:r>
            <a:r>
              <a:rPr lang="en-US" sz="1400" dirty="0">
                <a:effectLst>
                  <a:outerShdw blurRad="38100" dist="38100" dir="2700000" algn="tl">
                    <a:srgbClr val="000000">
                      <a:alpha val="43137"/>
                    </a:srgbClr>
                  </a:outerShdw>
                </a:effectLst>
              </a:rPr>
              <a:t> N &amp; </a:t>
            </a:r>
            <a:r>
              <a:rPr lang="en-US" sz="1400" dirty="0" err="1">
                <a:effectLst>
                  <a:outerShdw blurRad="38100" dist="38100" dir="2700000" algn="tl">
                    <a:srgbClr val="000000">
                      <a:alpha val="43137"/>
                    </a:srgbClr>
                  </a:outerShdw>
                </a:effectLst>
              </a:rPr>
              <a:t>Verbalis</a:t>
            </a:r>
            <a:r>
              <a:rPr lang="en-US" sz="1400" dirty="0">
                <a:effectLst>
                  <a:outerShdw blurRad="38100" dist="38100" dir="2700000" algn="tl">
                    <a:srgbClr val="000000">
                      <a:alpha val="43137"/>
                    </a:srgbClr>
                  </a:outerShdw>
                </a:effectLst>
              </a:rPr>
              <a:t> JG. Evaluation and management of hypo-osmolality in hospitalized patients. Endocrinology and Metabolism Clinics of North America 2003 32 459–481, vii. (242)</a:t>
            </a:r>
          </a:p>
        </p:txBody>
      </p:sp>
    </p:spTree>
    <p:extLst>
      <p:ext uri="{BB962C8B-B14F-4D97-AF65-F5344CB8AC3E}">
        <p14:creationId xmlns:p14="http://schemas.microsoft.com/office/powerpoint/2010/main" val="12750008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4BD2B3EF-6F34-4628-AC68-FAC1980AD96E}"/>
              </a:ext>
            </a:extLst>
          </p:cNvPr>
          <p:cNvGraphicFramePr>
            <a:graphicFrameLocks noGrp="1"/>
          </p:cNvGraphicFramePr>
          <p:nvPr>
            <p:ph idx="1"/>
            <p:extLst>
              <p:ext uri="{D42A27DB-BD31-4B8C-83A1-F6EECF244321}">
                <p14:modId xmlns:p14="http://schemas.microsoft.com/office/powerpoint/2010/main" val="2293176264"/>
              </p:ext>
            </p:extLst>
          </p:nvPr>
        </p:nvGraphicFramePr>
        <p:xfrm>
          <a:off x="804260" y="1188888"/>
          <a:ext cx="10515600" cy="47845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D4CEEEE5-49BC-42D0-9F3C-E9DBE92D6734}"/>
              </a:ext>
            </a:extLst>
          </p:cNvPr>
          <p:cNvSpPr/>
          <p:nvPr/>
        </p:nvSpPr>
        <p:spPr>
          <a:xfrm>
            <a:off x="441960" y="113992"/>
            <a:ext cx="11308080" cy="646331"/>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ln w="0"/>
                <a:solidFill>
                  <a:srgbClr val="002060"/>
                </a:solidFill>
                <a:effectLst>
                  <a:outerShdw blurRad="38100" dist="19050" dir="2700000" algn="tl" rotWithShape="0">
                    <a:prstClr val="black">
                      <a:alpha val="40000"/>
                    </a:prstClr>
                  </a:outerShdw>
                </a:effectLst>
                <a:latin typeface="Calibri" panose="020F0502020204030204"/>
              </a:rPr>
              <a:t>Dx criteria for Syndrome of inappropriate antidiuresis</a:t>
            </a:r>
            <a:endParaRPr kumimoji="0" lang="en-US" sz="36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760CE08B-2634-4EA2-B2FD-ADF33D5F6E82}"/>
              </a:ext>
            </a:extLst>
          </p:cNvPr>
          <p:cNvCxnSpPr>
            <a:cxnSpLocks/>
          </p:cNvCxnSpPr>
          <p:nvPr/>
        </p:nvCxnSpPr>
        <p:spPr>
          <a:xfrm>
            <a:off x="507080" y="884533"/>
            <a:ext cx="11109960" cy="0"/>
          </a:xfrm>
          <a:prstGeom prst="line">
            <a:avLst/>
          </a:prstGeom>
          <a:ln w="381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6847B8F-3C95-4792-A2CE-83C948B577C2}"/>
              </a:ext>
            </a:extLst>
          </p:cNvPr>
          <p:cNvSpPr txBox="1"/>
          <p:nvPr/>
        </p:nvSpPr>
        <p:spPr>
          <a:xfrm>
            <a:off x="971200" y="5882113"/>
            <a:ext cx="10778840" cy="954107"/>
          </a:xfrm>
          <a:prstGeom prst="rect">
            <a:avLst/>
          </a:prstGeom>
          <a:noFill/>
        </p:spPr>
        <p:txBody>
          <a:bodyPr wrap="square">
            <a:spAutoFit/>
          </a:bodyPr>
          <a:lstStyle/>
          <a:p>
            <a:r>
              <a:rPr lang="en-US" sz="1400" dirty="0">
                <a:effectLst>
                  <a:outerShdw blurRad="38100" dist="38100" dir="2700000" algn="tl">
                    <a:srgbClr val="000000">
                      <a:alpha val="43137"/>
                    </a:srgbClr>
                  </a:outerShdw>
                </a:effectLst>
              </a:rPr>
              <a:t>Diagnostic criteria for the syndrome of inappropriate antidiuresis. Adapted from Schwartz WB, Bennett W, </a:t>
            </a:r>
            <a:r>
              <a:rPr lang="en-US" sz="1400" dirty="0" err="1">
                <a:effectLst>
                  <a:outerShdw blurRad="38100" dist="38100" dir="2700000" algn="tl">
                    <a:srgbClr val="000000">
                      <a:alpha val="43137"/>
                    </a:srgbClr>
                  </a:outerShdw>
                </a:effectLst>
              </a:rPr>
              <a:t>Curelop</a:t>
            </a:r>
            <a:r>
              <a:rPr lang="en-US" sz="1400" dirty="0">
                <a:effectLst>
                  <a:outerShdw blurRad="38100" dist="38100" dir="2700000" algn="tl">
                    <a:srgbClr val="000000">
                      <a:alpha val="43137"/>
                    </a:srgbClr>
                  </a:outerShdw>
                </a:effectLst>
              </a:rPr>
              <a:t> S &amp; Bartter FC. A syndrome of renal sodium loss and hyponatremia probably resulting from inappropriate secretion of antidiuretic hormone. American Journal of Medicine 1957 23 529–542 (29) and </a:t>
            </a:r>
            <a:r>
              <a:rPr lang="en-US" sz="1400" dirty="0" err="1">
                <a:effectLst>
                  <a:outerShdw blurRad="38100" dist="38100" dir="2700000" algn="tl">
                    <a:srgbClr val="000000">
                      <a:alpha val="43137"/>
                    </a:srgbClr>
                  </a:outerShdw>
                </a:effectLst>
              </a:rPr>
              <a:t>Janicic</a:t>
            </a:r>
            <a:r>
              <a:rPr lang="en-US" sz="1400" dirty="0">
                <a:effectLst>
                  <a:outerShdw blurRad="38100" dist="38100" dir="2700000" algn="tl">
                    <a:srgbClr val="000000">
                      <a:alpha val="43137"/>
                    </a:srgbClr>
                  </a:outerShdw>
                </a:effectLst>
              </a:rPr>
              <a:t> N &amp; </a:t>
            </a:r>
            <a:r>
              <a:rPr lang="en-US" sz="1400" dirty="0" err="1">
                <a:effectLst>
                  <a:outerShdw blurRad="38100" dist="38100" dir="2700000" algn="tl">
                    <a:srgbClr val="000000">
                      <a:alpha val="43137"/>
                    </a:srgbClr>
                  </a:outerShdw>
                </a:effectLst>
              </a:rPr>
              <a:t>Verbalis</a:t>
            </a:r>
            <a:r>
              <a:rPr lang="en-US" sz="1400" dirty="0">
                <a:effectLst>
                  <a:outerShdw blurRad="38100" dist="38100" dir="2700000" algn="tl">
                    <a:srgbClr val="000000">
                      <a:alpha val="43137"/>
                    </a:srgbClr>
                  </a:outerShdw>
                </a:effectLst>
              </a:rPr>
              <a:t> JG. Evaluation and management of hypo-osmolality in hospitalized patients. Endocrinology and Metabolism Clinics of North America 2003 32 459–481, vii. (242)</a:t>
            </a:r>
          </a:p>
        </p:txBody>
      </p:sp>
    </p:spTree>
    <p:extLst>
      <p:ext uri="{BB962C8B-B14F-4D97-AF65-F5344CB8AC3E}">
        <p14:creationId xmlns:p14="http://schemas.microsoft.com/office/powerpoint/2010/main" val="23413114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4CEEEE5-49BC-42D0-9F3C-E9DBE92D6734}"/>
              </a:ext>
            </a:extLst>
          </p:cNvPr>
          <p:cNvSpPr/>
          <p:nvPr/>
        </p:nvSpPr>
        <p:spPr>
          <a:xfrm>
            <a:off x="441960" y="113992"/>
            <a:ext cx="11308080" cy="646331"/>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ln w="0"/>
                <a:solidFill>
                  <a:srgbClr val="002060"/>
                </a:solidFill>
                <a:effectLst>
                  <a:outerShdw blurRad="38100" dist="19050" dir="2700000" algn="tl" rotWithShape="0">
                    <a:prstClr val="black">
                      <a:alpha val="40000"/>
                    </a:prstClr>
                  </a:outerShdw>
                </a:effectLst>
                <a:latin typeface="Calibri" panose="020F0502020204030204"/>
              </a:rPr>
              <a:t>Causes of Syndrome of inappropriate antidiuresis</a:t>
            </a:r>
            <a:endParaRPr kumimoji="0" lang="en-US" sz="36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760CE08B-2634-4EA2-B2FD-ADF33D5F6E82}"/>
              </a:ext>
            </a:extLst>
          </p:cNvPr>
          <p:cNvCxnSpPr>
            <a:cxnSpLocks/>
          </p:cNvCxnSpPr>
          <p:nvPr/>
        </p:nvCxnSpPr>
        <p:spPr>
          <a:xfrm>
            <a:off x="507080" y="884533"/>
            <a:ext cx="11109960" cy="0"/>
          </a:xfrm>
          <a:prstGeom prst="line">
            <a:avLst/>
          </a:prstGeom>
          <a:ln w="381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08633016-2DA8-4FE9-AACD-92BE2ED82A45}"/>
              </a:ext>
            </a:extLst>
          </p:cNvPr>
          <p:cNvSpPr>
            <a:spLocks noGrp="1"/>
          </p:cNvSpPr>
          <p:nvPr>
            <p:ph idx="1"/>
          </p:nvPr>
        </p:nvSpPr>
        <p:spPr/>
        <p:txBody>
          <a:bodyPr/>
          <a:lstStyle/>
          <a:p>
            <a:endParaRPr lang="en-US"/>
          </a:p>
        </p:txBody>
      </p:sp>
      <p:pic>
        <p:nvPicPr>
          <p:cNvPr id="11" name="Picture 10">
            <a:extLst>
              <a:ext uri="{FF2B5EF4-FFF2-40B4-BE49-F238E27FC236}">
                <a16:creationId xmlns:a16="http://schemas.microsoft.com/office/drawing/2014/main" id="{ED939585-6FAC-4175-9F2E-47CDB4FD8CA5}"/>
              </a:ext>
            </a:extLst>
          </p:cNvPr>
          <p:cNvPicPr>
            <a:picLocks noChangeAspect="1"/>
          </p:cNvPicPr>
          <p:nvPr/>
        </p:nvPicPr>
        <p:blipFill>
          <a:blip r:embed="rId3"/>
          <a:stretch>
            <a:fillRect/>
          </a:stretch>
        </p:blipFill>
        <p:spPr>
          <a:xfrm>
            <a:off x="507080" y="1008744"/>
            <a:ext cx="11109960" cy="5412833"/>
          </a:xfrm>
          <a:prstGeom prst="rect">
            <a:avLst/>
          </a:prstGeom>
        </p:spPr>
      </p:pic>
      <p:sp>
        <p:nvSpPr>
          <p:cNvPr id="15" name="TextBox 14">
            <a:extLst>
              <a:ext uri="{FF2B5EF4-FFF2-40B4-BE49-F238E27FC236}">
                <a16:creationId xmlns:a16="http://schemas.microsoft.com/office/drawing/2014/main" id="{21A484AF-1FEF-49D3-97B3-6CD0357E8EA6}"/>
              </a:ext>
            </a:extLst>
          </p:cNvPr>
          <p:cNvSpPr txBox="1"/>
          <p:nvPr/>
        </p:nvSpPr>
        <p:spPr>
          <a:xfrm>
            <a:off x="507080" y="6487305"/>
            <a:ext cx="10050084" cy="276999"/>
          </a:xfrm>
          <a:prstGeom prst="rect">
            <a:avLst/>
          </a:prstGeom>
          <a:noFill/>
        </p:spPr>
        <p:txBody>
          <a:bodyPr wrap="square">
            <a:spAutoFit/>
          </a:bodyPr>
          <a:lstStyle/>
          <a:p>
            <a:r>
              <a:rPr lang="en-US" sz="1200" dirty="0">
                <a:effectLst>
                  <a:outerShdw blurRad="38100" dist="38100" dir="2700000" algn="tl">
                    <a:srgbClr val="000000">
                      <a:alpha val="43137"/>
                    </a:srgbClr>
                  </a:outerShdw>
                </a:effectLst>
              </a:rPr>
              <a:t>Adapted from </a:t>
            </a:r>
            <a:r>
              <a:rPr lang="en-US" sz="1200" dirty="0" err="1">
                <a:effectLst>
                  <a:outerShdw blurRad="38100" dist="38100" dir="2700000" algn="tl">
                    <a:srgbClr val="000000">
                      <a:alpha val="43137"/>
                    </a:srgbClr>
                  </a:outerShdw>
                </a:effectLst>
              </a:rPr>
              <a:t>Liamis</a:t>
            </a:r>
            <a:r>
              <a:rPr lang="en-US" sz="1200" dirty="0">
                <a:effectLst>
                  <a:outerShdw blurRad="38100" dist="38100" dir="2700000" algn="tl">
                    <a:srgbClr val="000000">
                      <a:alpha val="43137"/>
                    </a:srgbClr>
                  </a:outerShdw>
                </a:effectLst>
              </a:rPr>
              <a:t> G, Milionis H and </a:t>
            </a:r>
            <a:r>
              <a:rPr lang="en-US" sz="1200" dirty="0" err="1">
                <a:effectLst>
                  <a:outerShdw blurRad="38100" dist="38100" dir="2700000" algn="tl">
                    <a:srgbClr val="000000">
                      <a:alpha val="43137"/>
                    </a:srgbClr>
                  </a:outerShdw>
                </a:effectLst>
              </a:rPr>
              <a:t>Elisaf</a:t>
            </a:r>
            <a:r>
              <a:rPr lang="en-US" sz="1200" dirty="0">
                <a:effectLst>
                  <a:outerShdw blurRad="38100" dist="38100" dir="2700000" algn="tl">
                    <a:srgbClr val="000000">
                      <a:alpha val="43137"/>
                    </a:srgbClr>
                  </a:outerShdw>
                </a:effectLst>
              </a:rPr>
              <a:t> M. A review of drug-induces </a:t>
            </a:r>
            <a:r>
              <a:rPr lang="en-US" sz="1200" dirty="0" err="1">
                <a:effectLst>
                  <a:outerShdw blurRad="38100" dist="38100" dir="2700000" algn="tl">
                    <a:srgbClr val="000000">
                      <a:alpha val="43137"/>
                    </a:srgbClr>
                  </a:outerShdw>
                </a:effectLst>
              </a:rPr>
              <a:t>hyponatraemia</a:t>
            </a:r>
            <a:r>
              <a:rPr lang="en-US" sz="1200" dirty="0">
                <a:effectLst>
                  <a:outerShdw blurRad="38100" dist="38100" dir="2700000" algn="tl">
                    <a:srgbClr val="000000">
                      <a:alpha val="43137"/>
                    </a:srgbClr>
                  </a:outerShdw>
                </a:effectLst>
              </a:rPr>
              <a:t>. American Journal of Kidney Diseases 2008 52 144–153. (247)</a:t>
            </a:r>
          </a:p>
        </p:txBody>
      </p:sp>
    </p:spTree>
    <p:extLst>
      <p:ext uri="{BB962C8B-B14F-4D97-AF65-F5344CB8AC3E}">
        <p14:creationId xmlns:p14="http://schemas.microsoft.com/office/powerpoint/2010/main" val="2538348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3624D7-9A93-408E-AC26-339B8D928F03}"/>
              </a:ext>
            </a:extLst>
          </p:cNvPr>
          <p:cNvSpPr>
            <a:spLocks noGrp="1"/>
          </p:cNvSpPr>
          <p:nvPr>
            <p:ph idx="1"/>
          </p:nvPr>
        </p:nvSpPr>
        <p:spPr>
          <a:xfrm>
            <a:off x="507080" y="1579418"/>
            <a:ext cx="11109960" cy="4597545"/>
          </a:xfrm>
        </p:spPr>
        <p:txBody>
          <a:bodyPr>
            <a:normAutofit/>
          </a:bodyPr>
          <a:lstStyle/>
          <a:p>
            <a:r>
              <a:rPr lang="en-US" dirty="0" err="1">
                <a:effectLst>
                  <a:outerShdw blurRad="38100" dist="38100" dir="2700000" algn="tl">
                    <a:srgbClr val="000000">
                      <a:alpha val="43137"/>
                    </a:srgbClr>
                  </a:outerShdw>
                </a:effectLst>
              </a:rPr>
              <a:t>Hyponatraemia</a:t>
            </a:r>
            <a:r>
              <a:rPr lang="en-US" dirty="0">
                <a:effectLst>
                  <a:outerShdw blurRad="38100" dist="38100" dir="2700000" algn="tl">
                    <a:srgbClr val="000000">
                      <a:alpha val="43137"/>
                    </a:srgbClr>
                  </a:outerShdw>
                </a:effectLst>
              </a:rPr>
              <a:t>, defined as a serum sodium concentration &lt;135 mmol/l, is the most common disorder of body fluid and electrolyte balance encountered in clinical practice.</a:t>
            </a:r>
          </a:p>
          <a:p>
            <a:r>
              <a:rPr lang="en-US" dirty="0">
                <a:effectLst>
                  <a:outerShdw blurRad="38100" dist="38100" dir="2700000" algn="tl">
                    <a:srgbClr val="000000">
                      <a:alpha val="43137"/>
                    </a:srgbClr>
                  </a:outerShdw>
                </a:effectLst>
              </a:rPr>
              <a:t>It occurs in up to 30% of hospitalized patients and can lead to a wide spectrum of clinical symptoms, from subtle to severe or even life threatening.</a:t>
            </a:r>
          </a:p>
        </p:txBody>
      </p:sp>
      <p:sp>
        <p:nvSpPr>
          <p:cNvPr id="5" name="Rectangle 4">
            <a:extLst>
              <a:ext uri="{FF2B5EF4-FFF2-40B4-BE49-F238E27FC236}">
                <a16:creationId xmlns:a16="http://schemas.microsoft.com/office/drawing/2014/main" id="{6A2767F3-7E9E-4188-9244-BC010A64F7E3}"/>
              </a:ext>
            </a:extLst>
          </p:cNvPr>
          <p:cNvSpPr/>
          <p:nvPr/>
        </p:nvSpPr>
        <p:spPr>
          <a:xfrm>
            <a:off x="0" y="5711894"/>
            <a:ext cx="11308080" cy="830997"/>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Beukhof</a:t>
            </a:r>
            <a:r>
              <a:rPr kumimoji="0" lang="en-US" sz="1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 CM, Hoorn EJ, </a:t>
            </a:r>
            <a:r>
              <a:rPr kumimoji="0" lang="en-US" sz="16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Lindemans</a:t>
            </a:r>
            <a:r>
              <a:rPr kumimoji="0" lang="en-US" sz="1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 J &amp; </a:t>
            </a:r>
            <a:r>
              <a:rPr kumimoji="0" lang="en-US" sz="16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Zietse</a:t>
            </a:r>
            <a:r>
              <a:rPr kumimoji="0" lang="en-US" sz="1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 R. Novel risk factors for hospital-acquired </a:t>
            </a:r>
            <a:r>
              <a:rPr kumimoji="0" lang="en-US" sz="16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hyponatraemia</a:t>
            </a:r>
            <a:r>
              <a:rPr kumimoji="0" lang="en-US" sz="1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 a matched case–control study. Clinical Endocrinology 2007 66 367–372.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Upadhyay A, Jaber BL &amp; </a:t>
            </a:r>
            <a:r>
              <a:rPr kumimoji="0" lang="en-US" sz="16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Madias</a:t>
            </a:r>
            <a:r>
              <a:rPr kumimoji="0" lang="en-US" sz="1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 NE. Epidemiology of hyponatremia. Seminars in Nephrology 2009 29 227–238. </a:t>
            </a:r>
          </a:p>
        </p:txBody>
      </p:sp>
      <p:sp>
        <p:nvSpPr>
          <p:cNvPr id="6" name="Rectangle 5">
            <a:extLst>
              <a:ext uri="{FF2B5EF4-FFF2-40B4-BE49-F238E27FC236}">
                <a16:creationId xmlns:a16="http://schemas.microsoft.com/office/drawing/2014/main" id="{D4CEEEE5-49BC-42D0-9F3C-E9DBE92D6734}"/>
              </a:ext>
            </a:extLst>
          </p:cNvPr>
          <p:cNvSpPr/>
          <p:nvPr/>
        </p:nvSpPr>
        <p:spPr>
          <a:xfrm>
            <a:off x="441960" y="113992"/>
            <a:ext cx="11308080" cy="646331"/>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Pathophysiology of </a:t>
            </a:r>
            <a:r>
              <a:rPr kumimoji="0" lang="en-US" sz="36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hyponatraemia</a:t>
            </a:r>
            <a:endParaRPr kumimoji="0" lang="en-US" sz="36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760CE08B-2634-4EA2-B2FD-ADF33D5F6E82}"/>
              </a:ext>
            </a:extLst>
          </p:cNvPr>
          <p:cNvCxnSpPr>
            <a:cxnSpLocks/>
          </p:cNvCxnSpPr>
          <p:nvPr/>
        </p:nvCxnSpPr>
        <p:spPr>
          <a:xfrm>
            <a:off x="507080" y="884533"/>
            <a:ext cx="11109960" cy="0"/>
          </a:xfrm>
          <a:prstGeom prst="line">
            <a:avLst/>
          </a:prstGeom>
          <a:ln w="381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43157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4CEEEE5-49BC-42D0-9F3C-E9DBE92D6734}"/>
              </a:ext>
            </a:extLst>
          </p:cNvPr>
          <p:cNvSpPr/>
          <p:nvPr/>
        </p:nvSpPr>
        <p:spPr>
          <a:xfrm>
            <a:off x="441960" y="113992"/>
            <a:ext cx="11308080" cy="1200329"/>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ln w="0"/>
                <a:solidFill>
                  <a:srgbClr val="002060"/>
                </a:solidFill>
                <a:effectLst>
                  <a:outerShdw blurRad="38100" dist="19050" dir="2700000" algn="tl" rotWithShape="0">
                    <a:prstClr val="black">
                      <a:alpha val="40000"/>
                    </a:prstClr>
                  </a:outerShdw>
                </a:effectLst>
                <a:latin typeface="Calibri" panose="020F0502020204030204"/>
              </a:rPr>
              <a:t>Hypotonic </a:t>
            </a:r>
            <a:r>
              <a:rPr lang="en-US" sz="3600" dirty="0" err="1">
                <a:ln w="0"/>
                <a:solidFill>
                  <a:srgbClr val="002060"/>
                </a:solidFill>
                <a:effectLst>
                  <a:outerShdw blurRad="38100" dist="19050" dir="2700000" algn="tl" rotWithShape="0">
                    <a:prstClr val="black">
                      <a:alpha val="40000"/>
                    </a:prstClr>
                  </a:outerShdw>
                </a:effectLst>
                <a:latin typeface="Calibri" panose="020F0502020204030204"/>
              </a:rPr>
              <a:t>hyponatraemia</a:t>
            </a:r>
            <a:r>
              <a:rPr lang="en-US" sz="3600" dirty="0">
                <a:ln w="0"/>
                <a:solidFill>
                  <a:srgbClr val="002060"/>
                </a:solidFill>
                <a:effectLst>
                  <a:outerShdw blurRad="38100" dist="19050" dir="2700000" algn="tl" rotWithShape="0">
                    <a:prstClr val="black">
                      <a:alpha val="40000"/>
                    </a:prstClr>
                  </a:outerShdw>
                </a:effectLst>
                <a:latin typeface="Calibri" panose="020F0502020204030204"/>
              </a:rPr>
              <a:t> with increased extracellular fluid volume</a:t>
            </a:r>
            <a:endParaRPr kumimoji="0" lang="en-US" sz="36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760CE08B-2634-4EA2-B2FD-ADF33D5F6E82}"/>
              </a:ext>
            </a:extLst>
          </p:cNvPr>
          <p:cNvCxnSpPr>
            <a:cxnSpLocks/>
          </p:cNvCxnSpPr>
          <p:nvPr/>
        </p:nvCxnSpPr>
        <p:spPr>
          <a:xfrm>
            <a:off x="507080" y="1279391"/>
            <a:ext cx="11109960" cy="0"/>
          </a:xfrm>
          <a:prstGeom prst="line">
            <a:avLst/>
          </a:prstGeom>
          <a:ln w="381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aphicFrame>
        <p:nvGraphicFramePr>
          <p:cNvPr id="3" name="Content Placeholder 2">
            <a:extLst>
              <a:ext uri="{FF2B5EF4-FFF2-40B4-BE49-F238E27FC236}">
                <a16:creationId xmlns:a16="http://schemas.microsoft.com/office/drawing/2014/main" id="{FFBEB93A-DF8D-4681-B136-6F0E177E1A47}"/>
              </a:ext>
            </a:extLst>
          </p:cNvPr>
          <p:cNvGraphicFramePr>
            <a:graphicFrameLocks noGrp="1"/>
          </p:cNvGraphicFramePr>
          <p:nvPr>
            <p:ph idx="1"/>
            <p:extLst>
              <p:ext uri="{D42A27DB-BD31-4B8C-83A1-F6EECF244321}">
                <p14:modId xmlns:p14="http://schemas.microsoft.com/office/powerpoint/2010/main" val="627752507"/>
              </p:ext>
            </p:extLst>
          </p:nvPr>
        </p:nvGraphicFramePr>
        <p:xfrm>
          <a:off x="838200" y="1518249"/>
          <a:ext cx="10515600" cy="46587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3789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3624D7-9A93-408E-AC26-339B8D928F03}"/>
              </a:ext>
            </a:extLst>
          </p:cNvPr>
          <p:cNvSpPr>
            <a:spLocks noGrp="1"/>
          </p:cNvSpPr>
          <p:nvPr>
            <p:ph idx="1"/>
          </p:nvPr>
        </p:nvSpPr>
        <p:spPr>
          <a:xfrm>
            <a:off x="507080" y="1579418"/>
            <a:ext cx="11109960" cy="4597545"/>
          </a:xfrm>
        </p:spPr>
        <p:txBody>
          <a:bodyPr>
            <a:normAutofit/>
          </a:bodyPr>
          <a:lstStyle/>
          <a:p>
            <a:r>
              <a:rPr lang="en-US" dirty="0">
                <a:effectLst>
                  <a:outerShdw blurRad="38100" dist="38100" dir="2700000" algn="tl">
                    <a:srgbClr val="000000">
                      <a:alpha val="43137"/>
                    </a:srgbClr>
                  </a:outerShdw>
                </a:effectLst>
              </a:rPr>
              <a:t>Symptoms can vary from mild, non-specific to severe and life-threatening.</a:t>
            </a:r>
          </a:p>
          <a:p>
            <a:r>
              <a:rPr lang="en-US" dirty="0">
                <a:effectLst>
                  <a:outerShdw blurRad="38100" dist="38100" dir="2700000" algn="tl">
                    <a:srgbClr val="000000">
                      <a:alpha val="43137"/>
                    </a:srgbClr>
                  </a:outerShdw>
                </a:effectLst>
              </a:rPr>
              <a:t>Severe symptoms of </a:t>
            </a:r>
            <a:r>
              <a:rPr lang="en-US" dirty="0" err="1">
                <a:effectLst>
                  <a:outerShdw blurRad="38100" dist="38100" dir="2700000" algn="tl">
                    <a:srgbClr val="000000">
                      <a:alpha val="43137"/>
                    </a:srgbClr>
                  </a:outerShdw>
                </a:effectLst>
              </a:rPr>
              <a:t>hyponatraemia</a:t>
            </a:r>
            <a:r>
              <a:rPr lang="en-US" dirty="0">
                <a:effectLst>
                  <a:outerShdw blurRad="38100" dist="38100" dir="2700000" algn="tl">
                    <a:srgbClr val="000000">
                      <a:alpha val="43137"/>
                    </a:srgbClr>
                  </a:outerShdw>
                </a:effectLst>
              </a:rPr>
              <a:t> are caused by brain oedema and increased intracranial pressure.</a:t>
            </a:r>
          </a:p>
          <a:p>
            <a:endParaRPr lang="en-US" dirty="0">
              <a:effectLst>
                <a:outerShdw blurRad="38100" dist="38100" dir="2700000" algn="tl">
                  <a:srgbClr val="000000">
                    <a:alpha val="43137"/>
                  </a:srgbClr>
                </a:outerShdw>
              </a:effectLst>
            </a:endParaRPr>
          </a:p>
          <a:p>
            <a:pPr algn="ctr"/>
            <a:r>
              <a:rPr lang="en-US" sz="4000" dirty="0">
                <a:solidFill>
                  <a:srgbClr val="FF0000"/>
                </a:solidFill>
                <a:effectLst>
                  <a:outerShdw blurRad="38100" dist="38100" dir="2700000" algn="tl">
                    <a:srgbClr val="000000">
                      <a:alpha val="43137"/>
                    </a:srgbClr>
                  </a:outerShdw>
                </a:effectLst>
              </a:rPr>
              <a:t>Rapidity &amp; severity</a:t>
            </a:r>
          </a:p>
        </p:txBody>
      </p:sp>
      <p:sp>
        <p:nvSpPr>
          <p:cNvPr id="6" name="Rectangle 5">
            <a:extLst>
              <a:ext uri="{FF2B5EF4-FFF2-40B4-BE49-F238E27FC236}">
                <a16:creationId xmlns:a16="http://schemas.microsoft.com/office/drawing/2014/main" id="{D4CEEEE5-49BC-42D0-9F3C-E9DBE92D6734}"/>
              </a:ext>
            </a:extLst>
          </p:cNvPr>
          <p:cNvSpPr/>
          <p:nvPr/>
        </p:nvSpPr>
        <p:spPr>
          <a:xfrm>
            <a:off x="441960" y="113992"/>
            <a:ext cx="11308080" cy="646331"/>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ln w="0"/>
                <a:solidFill>
                  <a:srgbClr val="002060"/>
                </a:solidFill>
                <a:effectLst>
                  <a:outerShdw blurRad="38100" dist="19050" dir="2700000" algn="tl" rotWithShape="0">
                    <a:prstClr val="black">
                      <a:alpha val="40000"/>
                    </a:prstClr>
                  </a:outerShdw>
                </a:effectLst>
                <a:latin typeface="Calibri" panose="020F0502020204030204"/>
              </a:rPr>
              <a:t>Clinical features</a:t>
            </a:r>
            <a:r>
              <a:rPr kumimoji="0" lang="en-US" sz="36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 of </a:t>
            </a:r>
            <a:r>
              <a:rPr kumimoji="0" lang="en-US" sz="36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hyponatraemia</a:t>
            </a:r>
            <a:endParaRPr kumimoji="0" lang="en-US" sz="36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760CE08B-2634-4EA2-B2FD-ADF33D5F6E82}"/>
              </a:ext>
            </a:extLst>
          </p:cNvPr>
          <p:cNvCxnSpPr>
            <a:cxnSpLocks/>
          </p:cNvCxnSpPr>
          <p:nvPr/>
        </p:nvCxnSpPr>
        <p:spPr>
          <a:xfrm>
            <a:off x="507080" y="884533"/>
            <a:ext cx="11109960" cy="0"/>
          </a:xfrm>
          <a:prstGeom prst="line">
            <a:avLst/>
          </a:prstGeom>
          <a:ln w="381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23052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a:extLst>
              <a:ext uri="{FF2B5EF4-FFF2-40B4-BE49-F238E27FC236}">
                <a16:creationId xmlns:a16="http://schemas.microsoft.com/office/drawing/2014/main" id="{579B9200-C416-4B65-831F-8411A9C61F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2320" y="1008744"/>
            <a:ext cx="7438430" cy="5277756"/>
          </a:xfrm>
          <a:prstGeom prst="rect">
            <a:avLst/>
          </a:prstGeom>
          <a:noFill/>
          <a:extLst>
            <a:ext uri="{909E8E84-426E-40DD-AFC4-6F175D3DCCD1}">
              <a14:hiddenFill xmlns:a14="http://schemas.microsoft.com/office/drawing/2010/main">
                <a:solidFill>
                  <a:srgbClr val="FFFFFF"/>
                </a:solidFill>
              </a14:hiddenFill>
            </a:ext>
          </a:extLst>
        </p:spPr>
      </p:pic>
      <p:sp>
        <p:nvSpPr>
          <p:cNvPr id="4100" name="Text Box 4">
            <a:extLst>
              <a:ext uri="{FF2B5EF4-FFF2-40B4-BE49-F238E27FC236}">
                <a16:creationId xmlns:a16="http://schemas.microsoft.com/office/drawing/2014/main" id="{E610BD84-CE18-4D0E-A9FA-67643EB4D1B5}"/>
              </a:ext>
            </a:extLst>
          </p:cNvPr>
          <p:cNvSpPr txBox="1">
            <a:spLocks noChangeArrowheads="1"/>
          </p:cNvSpPr>
          <p:nvPr/>
        </p:nvSpPr>
        <p:spPr bwMode="auto">
          <a:xfrm>
            <a:off x="1881187" y="6379964"/>
            <a:ext cx="87868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1200" dirty="0">
                <a:effectLst>
                  <a:outerShdw blurRad="38100" dist="38100" dir="2700000" algn="tl">
                    <a:srgbClr val="000000">
                      <a:alpha val="43137"/>
                    </a:srgbClr>
                  </a:outerShdw>
                </a:effectLst>
              </a:rPr>
              <a:t>Adaptation of the brain to hypotonicity. Reproduced with permission from Massachusetts Medical Society, Copyright © 2000 </a:t>
            </a:r>
            <a:r>
              <a:rPr lang="en-US" altLang="en-US" sz="1200" dirty="0" err="1">
                <a:effectLst>
                  <a:outerShdw blurRad="38100" dist="38100" dir="2700000" algn="tl">
                    <a:srgbClr val="000000">
                      <a:alpha val="43137"/>
                    </a:srgbClr>
                  </a:outerShdw>
                </a:effectLst>
              </a:rPr>
              <a:t>Adrogue</a:t>
            </a:r>
            <a:r>
              <a:rPr lang="en-US" altLang="en-US" sz="1200" dirty="0">
                <a:effectLst>
                  <a:outerShdw blurRad="38100" dist="38100" dir="2700000" algn="tl">
                    <a:srgbClr val="000000">
                      <a:alpha val="43137"/>
                    </a:srgbClr>
                  </a:outerShdw>
                </a:effectLst>
              </a:rPr>
              <a:t> HJ &amp; </a:t>
            </a:r>
            <a:r>
              <a:rPr lang="en-US" altLang="en-US" sz="1200" dirty="0" err="1">
                <a:effectLst>
                  <a:outerShdw blurRad="38100" dist="38100" dir="2700000" algn="tl">
                    <a:srgbClr val="000000">
                      <a:alpha val="43137"/>
                    </a:srgbClr>
                  </a:outerShdw>
                </a:effectLst>
              </a:rPr>
              <a:t>Madias</a:t>
            </a:r>
            <a:r>
              <a:rPr lang="en-US" altLang="en-US" sz="1200" dirty="0">
                <a:effectLst>
                  <a:outerShdw blurRad="38100" dist="38100" dir="2700000" algn="tl">
                    <a:srgbClr val="000000">
                      <a:alpha val="43137"/>
                    </a:srgbClr>
                  </a:outerShdw>
                </a:effectLst>
              </a:rPr>
              <a:t> NE. Hyponatremia. New England Journal of Medicine 2000 342 1581–1589.</a:t>
            </a:r>
            <a:endParaRPr lang="en-US" altLang="en-US" sz="2400" dirty="0">
              <a:effectLst>
                <a:outerShdw blurRad="38100" dist="38100" dir="2700000" algn="tl">
                  <a:srgbClr val="000000">
                    <a:alpha val="43137"/>
                  </a:srgbClr>
                </a:outerShdw>
              </a:effectLst>
            </a:endParaRPr>
          </a:p>
        </p:txBody>
      </p:sp>
      <p:sp>
        <p:nvSpPr>
          <p:cNvPr id="5" name="Rectangle 4">
            <a:extLst>
              <a:ext uri="{FF2B5EF4-FFF2-40B4-BE49-F238E27FC236}">
                <a16:creationId xmlns:a16="http://schemas.microsoft.com/office/drawing/2014/main" id="{512FBC75-E923-428E-92BA-D696EFF8435F}"/>
              </a:ext>
            </a:extLst>
          </p:cNvPr>
          <p:cNvSpPr/>
          <p:nvPr/>
        </p:nvSpPr>
        <p:spPr>
          <a:xfrm>
            <a:off x="408020" y="247428"/>
            <a:ext cx="11308080" cy="646331"/>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ln w="0"/>
                <a:solidFill>
                  <a:srgbClr val="002060"/>
                </a:solidFill>
                <a:effectLst>
                  <a:outerShdw blurRad="38100" dist="19050" dir="2700000" algn="tl" rotWithShape="0">
                    <a:prstClr val="black">
                      <a:alpha val="40000"/>
                    </a:prstClr>
                  </a:outerShdw>
                </a:effectLst>
                <a:latin typeface="Calibri" panose="020F0502020204030204"/>
              </a:rPr>
              <a:t>Clinical features</a:t>
            </a:r>
            <a:r>
              <a:rPr kumimoji="0" lang="en-US" sz="36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 of </a:t>
            </a:r>
            <a:r>
              <a:rPr kumimoji="0" lang="en-US" sz="36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hyponatraemia</a:t>
            </a:r>
            <a:endParaRPr kumimoji="0" lang="en-US" sz="36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cxnSp>
        <p:nvCxnSpPr>
          <p:cNvPr id="6" name="Straight Connector 5">
            <a:extLst>
              <a:ext uri="{FF2B5EF4-FFF2-40B4-BE49-F238E27FC236}">
                <a16:creationId xmlns:a16="http://schemas.microsoft.com/office/drawing/2014/main" id="{4DF6288A-AA2E-4EDF-A865-3DB7DB2F78D9}"/>
              </a:ext>
            </a:extLst>
          </p:cNvPr>
          <p:cNvCxnSpPr>
            <a:cxnSpLocks/>
          </p:cNvCxnSpPr>
          <p:nvPr/>
        </p:nvCxnSpPr>
        <p:spPr>
          <a:xfrm>
            <a:off x="507080" y="884533"/>
            <a:ext cx="11109960" cy="0"/>
          </a:xfrm>
          <a:prstGeom prst="line">
            <a:avLst/>
          </a:prstGeom>
          <a:ln w="381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4CEEEE5-49BC-42D0-9F3C-E9DBE92D6734}"/>
              </a:ext>
            </a:extLst>
          </p:cNvPr>
          <p:cNvSpPr/>
          <p:nvPr/>
        </p:nvSpPr>
        <p:spPr>
          <a:xfrm>
            <a:off x="441960" y="113992"/>
            <a:ext cx="11308080" cy="646331"/>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ln w="0"/>
                <a:solidFill>
                  <a:srgbClr val="002060"/>
                </a:solidFill>
                <a:effectLst>
                  <a:outerShdw blurRad="38100" dist="19050" dir="2700000" algn="tl" rotWithShape="0">
                    <a:prstClr val="black">
                      <a:alpha val="40000"/>
                    </a:prstClr>
                  </a:outerShdw>
                </a:effectLst>
                <a:latin typeface="Calibri" panose="020F0502020204030204"/>
              </a:rPr>
              <a:t>Clinical features</a:t>
            </a:r>
            <a:r>
              <a:rPr kumimoji="0" lang="en-US" sz="36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 of </a:t>
            </a:r>
            <a:r>
              <a:rPr kumimoji="0" lang="en-US" sz="36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hyponatraemia</a:t>
            </a:r>
            <a:endParaRPr kumimoji="0" lang="en-US" sz="36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760CE08B-2634-4EA2-B2FD-ADF33D5F6E82}"/>
              </a:ext>
            </a:extLst>
          </p:cNvPr>
          <p:cNvCxnSpPr>
            <a:cxnSpLocks/>
          </p:cNvCxnSpPr>
          <p:nvPr/>
        </p:nvCxnSpPr>
        <p:spPr>
          <a:xfrm>
            <a:off x="507080" y="884533"/>
            <a:ext cx="11109960" cy="0"/>
          </a:xfrm>
          <a:prstGeom prst="line">
            <a:avLst/>
          </a:prstGeom>
          <a:ln w="381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BCEF3E7-7A1A-4604-83C5-D0C7683C6607}"/>
              </a:ext>
            </a:extLst>
          </p:cNvPr>
          <p:cNvSpPr txBox="1"/>
          <p:nvPr/>
        </p:nvSpPr>
        <p:spPr>
          <a:xfrm>
            <a:off x="0" y="3564791"/>
            <a:ext cx="12226066" cy="3293209"/>
          </a:xfrm>
          <a:prstGeom prst="rect">
            <a:avLst/>
          </a:prstGeom>
          <a:noFill/>
        </p:spPr>
        <p:txBody>
          <a:bodyPr wrap="square">
            <a:spAutoFit/>
          </a:bodyPr>
          <a:lstStyle/>
          <a:p>
            <a:pPr algn="l"/>
            <a:r>
              <a:rPr lang="en-US" sz="1600" b="0" i="0" u="none" strike="noStrike" baseline="0" dirty="0" err="1">
                <a:solidFill>
                  <a:srgbClr val="000000"/>
                </a:solidFill>
                <a:effectLst>
                  <a:outerShdw blurRad="38100" dist="38100" dir="2700000" algn="tl">
                    <a:srgbClr val="000000">
                      <a:alpha val="43137"/>
                    </a:srgbClr>
                  </a:outerShdw>
                </a:effectLst>
                <a:latin typeface="AdvPS9725"/>
              </a:rPr>
              <a:t>Renneboog</a:t>
            </a:r>
            <a:r>
              <a:rPr lang="en-US" sz="1600" b="0" i="0" u="none" strike="noStrike" baseline="0" dirty="0">
                <a:solidFill>
                  <a:srgbClr val="000000"/>
                </a:solidFill>
                <a:effectLst>
                  <a:outerShdw blurRad="38100" dist="38100" dir="2700000" algn="tl">
                    <a:srgbClr val="000000">
                      <a:alpha val="43137"/>
                    </a:srgbClr>
                  </a:outerShdw>
                </a:effectLst>
                <a:latin typeface="AdvPS9725"/>
              </a:rPr>
              <a:t> B, </a:t>
            </a:r>
            <a:r>
              <a:rPr lang="en-US" sz="1600" b="0" i="0" u="none" strike="noStrike" baseline="0" dirty="0" err="1">
                <a:solidFill>
                  <a:srgbClr val="000000"/>
                </a:solidFill>
                <a:effectLst>
                  <a:outerShdw blurRad="38100" dist="38100" dir="2700000" algn="tl">
                    <a:srgbClr val="000000">
                      <a:alpha val="43137"/>
                    </a:srgbClr>
                  </a:outerShdw>
                </a:effectLst>
                <a:latin typeface="AdvPS9725"/>
              </a:rPr>
              <a:t>Musch</a:t>
            </a:r>
            <a:r>
              <a:rPr lang="en-US" sz="1600" b="0" i="0" u="none" strike="noStrike" baseline="0" dirty="0">
                <a:solidFill>
                  <a:srgbClr val="000000"/>
                </a:solidFill>
                <a:effectLst>
                  <a:outerShdw blurRad="38100" dist="38100" dir="2700000" algn="tl">
                    <a:srgbClr val="000000">
                      <a:alpha val="43137"/>
                    </a:srgbClr>
                  </a:outerShdw>
                </a:effectLst>
                <a:latin typeface="AdvPS9725"/>
              </a:rPr>
              <a:t> W, </a:t>
            </a:r>
            <a:r>
              <a:rPr lang="en-US" sz="1600" b="0" i="0" u="none" strike="noStrike" baseline="0" dirty="0" err="1">
                <a:solidFill>
                  <a:srgbClr val="000000"/>
                </a:solidFill>
                <a:effectLst>
                  <a:outerShdw blurRad="38100" dist="38100" dir="2700000" algn="tl">
                    <a:srgbClr val="000000">
                      <a:alpha val="43137"/>
                    </a:srgbClr>
                  </a:outerShdw>
                </a:effectLst>
                <a:latin typeface="AdvPS9725"/>
              </a:rPr>
              <a:t>Vandemergel</a:t>
            </a:r>
            <a:r>
              <a:rPr lang="en-US" sz="1600" b="0" i="0" u="none" strike="noStrike" baseline="0" dirty="0">
                <a:solidFill>
                  <a:srgbClr val="000000"/>
                </a:solidFill>
                <a:effectLst>
                  <a:outerShdw blurRad="38100" dist="38100" dir="2700000" algn="tl">
                    <a:srgbClr val="000000">
                      <a:alpha val="43137"/>
                    </a:srgbClr>
                  </a:outerShdw>
                </a:effectLst>
                <a:latin typeface="AdvPS9725"/>
              </a:rPr>
              <a:t> X, </a:t>
            </a:r>
            <a:r>
              <a:rPr lang="en-US" sz="1600" b="0" i="0" u="none" strike="noStrike" baseline="0" dirty="0" err="1">
                <a:solidFill>
                  <a:srgbClr val="000000"/>
                </a:solidFill>
                <a:effectLst>
                  <a:outerShdw blurRad="38100" dist="38100" dir="2700000" algn="tl">
                    <a:srgbClr val="000000">
                      <a:alpha val="43137"/>
                    </a:srgbClr>
                  </a:outerShdw>
                </a:effectLst>
                <a:latin typeface="AdvPS9725"/>
              </a:rPr>
              <a:t>Manto</a:t>
            </a:r>
            <a:r>
              <a:rPr lang="en-US" sz="1600" b="0" i="0" u="none" strike="noStrike" baseline="0" dirty="0">
                <a:solidFill>
                  <a:srgbClr val="000000"/>
                </a:solidFill>
                <a:effectLst>
                  <a:outerShdw blurRad="38100" dist="38100" dir="2700000" algn="tl">
                    <a:srgbClr val="000000">
                      <a:alpha val="43137"/>
                    </a:srgbClr>
                  </a:outerShdw>
                </a:effectLst>
                <a:latin typeface="AdvPS9725"/>
              </a:rPr>
              <a:t> MU &amp; Decaux G. Mild chronic hyponatremia is associated with falls, unsteadiness, and</a:t>
            </a:r>
          </a:p>
          <a:p>
            <a:pPr algn="l"/>
            <a:r>
              <a:rPr lang="en-US" sz="1600" b="0" i="0" u="none" strike="noStrike" baseline="0" dirty="0">
                <a:solidFill>
                  <a:srgbClr val="000000"/>
                </a:solidFill>
                <a:effectLst>
                  <a:outerShdw blurRad="38100" dist="38100" dir="2700000" algn="tl">
                    <a:srgbClr val="000000">
                      <a:alpha val="43137"/>
                    </a:srgbClr>
                  </a:outerShdw>
                </a:effectLst>
                <a:latin typeface="AdvPS9725"/>
              </a:rPr>
              <a:t>attention deficits. </a:t>
            </a:r>
            <a:r>
              <a:rPr lang="en-US" sz="1600" b="0" i="0" u="none" strike="noStrike" baseline="0" dirty="0">
                <a:solidFill>
                  <a:srgbClr val="000000"/>
                </a:solidFill>
                <a:effectLst>
                  <a:outerShdw blurRad="38100" dist="38100" dir="2700000" algn="tl">
                    <a:srgbClr val="000000">
                      <a:alpha val="43137"/>
                    </a:srgbClr>
                  </a:outerShdw>
                </a:effectLst>
                <a:latin typeface="AdvPS9794"/>
              </a:rPr>
              <a:t>American Journal of Medicine </a:t>
            </a:r>
            <a:r>
              <a:rPr lang="en-US" sz="1600" b="0" i="0" u="none" strike="noStrike" baseline="0" dirty="0">
                <a:solidFill>
                  <a:srgbClr val="000000"/>
                </a:solidFill>
                <a:effectLst>
                  <a:outerShdw blurRad="38100" dist="38100" dir="2700000" algn="tl">
                    <a:srgbClr val="000000">
                      <a:alpha val="43137"/>
                    </a:srgbClr>
                  </a:outerShdw>
                </a:effectLst>
                <a:latin typeface="AdvPS9725"/>
              </a:rPr>
              <a:t>2006 </a:t>
            </a:r>
            <a:r>
              <a:rPr lang="en-US" sz="1600" b="0" i="0" u="none" strike="noStrike" baseline="0" dirty="0">
                <a:solidFill>
                  <a:srgbClr val="000000"/>
                </a:solidFill>
                <a:effectLst>
                  <a:outerShdw blurRad="38100" dist="38100" dir="2700000" algn="tl">
                    <a:srgbClr val="000000">
                      <a:alpha val="43137"/>
                    </a:srgbClr>
                  </a:outerShdw>
                </a:effectLst>
                <a:latin typeface="AdvPS978E"/>
              </a:rPr>
              <a:t>119 </a:t>
            </a:r>
            <a:r>
              <a:rPr lang="en-US" sz="1600" b="0" i="0" u="none" strike="noStrike" baseline="0" dirty="0">
                <a:solidFill>
                  <a:srgbClr val="000000"/>
                </a:solidFill>
                <a:effectLst>
                  <a:outerShdw blurRad="38100" dist="38100" dir="2700000" algn="tl">
                    <a:srgbClr val="000000">
                      <a:alpha val="43137"/>
                    </a:srgbClr>
                  </a:outerShdw>
                </a:effectLst>
                <a:latin typeface="AdvPS9725"/>
              </a:rPr>
              <a:t>71.e1–71.e8.</a:t>
            </a:r>
          </a:p>
          <a:p>
            <a:pPr algn="l"/>
            <a:r>
              <a:rPr lang="en-US" sz="1600" b="0" i="0" u="none" strike="noStrike" baseline="0" dirty="0" err="1">
                <a:solidFill>
                  <a:srgbClr val="000000"/>
                </a:solidFill>
                <a:effectLst>
                  <a:outerShdw blurRad="38100" dist="38100" dir="2700000" algn="tl">
                    <a:srgbClr val="000000">
                      <a:alpha val="43137"/>
                    </a:srgbClr>
                  </a:outerShdw>
                </a:effectLst>
                <a:latin typeface="AdvPS9725"/>
              </a:rPr>
              <a:t>Gankam</a:t>
            </a:r>
            <a:r>
              <a:rPr lang="en-US" sz="1600" b="0" i="0" u="none" strike="noStrike" baseline="0" dirty="0">
                <a:solidFill>
                  <a:srgbClr val="000000"/>
                </a:solidFill>
                <a:effectLst>
                  <a:outerShdw blurRad="38100" dist="38100" dir="2700000" algn="tl">
                    <a:srgbClr val="000000">
                      <a:alpha val="43137"/>
                    </a:srgbClr>
                  </a:outerShdw>
                </a:effectLst>
                <a:latin typeface="AdvPS9725"/>
              </a:rPr>
              <a:t> </a:t>
            </a:r>
            <a:r>
              <a:rPr lang="en-US" sz="1600" b="0" i="0" u="none" strike="noStrike" baseline="0" dirty="0" err="1">
                <a:solidFill>
                  <a:srgbClr val="000000"/>
                </a:solidFill>
                <a:effectLst>
                  <a:outerShdw blurRad="38100" dist="38100" dir="2700000" algn="tl">
                    <a:srgbClr val="000000">
                      <a:alpha val="43137"/>
                    </a:srgbClr>
                  </a:outerShdw>
                </a:effectLst>
                <a:latin typeface="AdvPS9725"/>
              </a:rPr>
              <a:t>Kengne</a:t>
            </a:r>
            <a:r>
              <a:rPr lang="en-US" sz="1600" b="0" i="0" u="none" strike="noStrike" baseline="0" dirty="0">
                <a:solidFill>
                  <a:srgbClr val="000000"/>
                </a:solidFill>
                <a:effectLst>
                  <a:outerShdw blurRad="38100" dist="38100" dir="2700000" algn="tl">
                    <a:srgbClr val="000000">
                      <a:alpha val="43137"/>
                    </a:srgbClr>
                  </a:outerShdw>
                </a:effectLst>
                <a:latin typeface="AdvPS9725"/>
              </a:rPr>
              <a:t> F, Andres C, Sattar L, </a:t>
            </a:r>
            <a:r>
              <a:rPr lang="en-US" sz="1600" b="0" i="0" u="none" strike="noStrike" baseline="0" dirty="0" err="1">
                <a:solidFill>
                  <a:srgbClr val="000000"/>
                </a:solidFill>
                <a:effectLst>
                  <a:outerShdw blurRad="38100" dist="38100" dir="2700000" algn="tl">
                    <a:srgbClr val="000000">
                      <a:alpha val="43137"/>
                    </a:srgbClr>
                  </a:outerShdw>
                </a:effectLst>
                <a:latin typeface="AdvPS9725"/>
              </a:rPr>
              <a:t>Melot</a:t>
            </a:r>
            <a:r>
              <a:rPr lang="en-US" sz="1600" b="0" i="0" u="none" strike="noStrike" baseline="0" dirty="0">
                <a:solidFill>
                  <a:srgbClr val="000000"/>
                </a:solidFill>
                <a:effectLst>
                  <a:outerShdw blurRad="38100" dist="38100" dir="2700000" algn="tl">
                    <a:srgbClr val="000000">
                      <a:alpha val="43137"/>
                    </a:srgbClr>
                  </a:outerShdw>
                </a:effectLst>
                <a:latin typeface="AdvPS9725"/>
              </a:rPr>
              <a:t> C &amp; Decaux G. Mild hyponatremia and risk of fracture in the ambulatory elderly. </a:t>
            </a:r>
            <a:r>
              <a:rPr lang="en-US" sz="1600" b="0" i="0" u="none" strike="noStrike" baseline="0" dirty="0">
                <a:solidFill>
                  <a:srgbClr val="000000"/>
                </a:solidFill>
                <a:effectLst>
                  <a:outerShdw blurRad="38100" dist="38100" dir="2700000" algn="tl">
                    <a:srgbClr val="000000">
                      <a:alpha val="43137"/>
                    </a:srgbClr>
                  </a:outerShdw>
                </a:effectLst>
                <a:latin typeface="AdvPS9794"/>
              </a:rPr>
              <a:t>QJM: Monthly Journal of the Association of Physicians </a:t>
            </a:r>
            <a:r>
              <a:rPr lang="en-US" sz="1600" b="0" i="0" u="none" strike="noStrike" baseline="0" dirty="0">
                <a:solidFill>
                  <a:srgbClr val="000000"/>
                </a:solidFill>
                <a:effectLst>
                  <a:outerShdw blurRad="38100" dist="38100" dir="2700000" algn="tl">
                    <a:srgbClr val="000000">
                      <a:alpha val="43137"/>
                    </a:srgbClr>
                  </a:outerShdw>
                </a:effectLst>
                <a:latin typeface="AdvPS9725"/>
              </a:rPr>
              <a:t>2008 </a:t>
            </a:r>
            <a:r>
              <a:rPr lang="en-US" sz="1600" b="0" i="0" u="none" strike="noStrike" baseline="0" dirty="0">
                <a:solidFill>
                  <a:srgbClr val="000000"/>
                </a:solidFill>
                <a:effectLst>
                  <a:outerShdw blurRad="38100" dist="38100" dir="2700000" algn="tl">
                    <a:srgbClr val="000000">
                      <a:alpha val="43137"/>
                    </a:srgbClr>
                  </a:outerShdw>
                </a:effectLst>
                <a:latin typeface="AdvPS978E"/>
              </a:rPr>
              <a:t>101 </a:t>
            </a:r>
            <a:r>
              <a:rPr lang="en-US" sz="1600" b="0" i="0" u="none" strike="noStrike" baseline="0" dirty="0">
                <a:solidFill>
                  <a:srgbClr val="000000"/>
                </a:solidFill>
                <a:effectLst>
                  <a:outerShdw blurRad="38100" dist="38100" dir="2700000" algn="tl">
                    <a:srgbClr val="000000">
                      <a:alpha val="43137"/>
                    </a:srgbClr>
                  </a:outerShdw>
                </a:effectLst>
                <a:latin typeface="AdvPS9725"/>
              </a:rPr>
              <a:t>583–588.</a:t>
            </a:r>
          </a:p>
          <a:p>
            <a:pPr algn="l"/>
            <a:r>
              <a:rPr lang="en-US" sz="1600" b="0" i="0" u="none" strike="noStrike" baseline="0" dirty="0">
                <a:solidFill>
                  <a:srgbClr val="000000"/>
                </a:solidFill>
                <a:effectLst>
                  <a:outerShdw blurRad="38100" dist="38100" dir="2700000" algn="tl">
                    <a:srgbClr val="000000">
                      <a:alpha val="43137"/>
                    </a:srgbClr>
                  </a:outerShdw>
                </a:effectLst>
                <a:latin typeface="AdvPS9725"/>
              </a:rPr>
              <a:t>Hoorn EJ, </a:t>
            </a:r>
            <a:r>
              <a:rPr lang="en-US" sz="1600" b="0" i="0" u="none" strike="noStrike" baseline="0" dirty="0" err="1">
                <a:solidFill>
                  <a:srgbClr val="000000"/>
                </a:solidFill>
                <a:effectLst>
                  <a:outerShdw blurRad="38100" dist="38100" dir="2700000" algn="tl">
                    <a:srgbClr val="000000">
                      <a:alpha val="43137"/>
                    </a:srgbClr>
                  </a:outerShdw>
                </a:effectLst>
                <a:latin typeface="AdvPS9725"/>
              </a:rPr>
              <a:t>Rivadeneira</a:t>
            </a:r>
            <a:r>
              <a:rPr lang="en-US" sz="1600" b="0" i="0" u="none" strike="noStrike" baseline="0" dirty="0">
                <a:solidFill>
                  <a:srgbClr val="000000"/>
                </a:solidFill>
                <a:effectLst>
                  <a:outerShdw blurRad="38100" dist="38100" dir="2700000" algn="tl">
                    <a:srgbClr val="000000">
                      <a:alpha val="43137"/>
                    </a:srgbClr>
                  </a:outerShdw>
                </a:effectLst>
                <a:latin typeface="AdvPS9725"/>
              </a:rPr>
              <a:t> F, </a:t>
            </a:r>
            <a:r>
              <a:rPr lang="en-US" sz="1600" b="0" i="0" u="none" strike="noStrike" baseline="0" dirty="0" err="1">
                <a:solidFill>
                  <a:srgbClr val="000000"/>
                </a:solidFill>
                <a:effectLst>
                  <a:outerShdw blurRad="38100" dist="38100" dir="2700000" algn="tl">
                    <a:srgbClr val="000000">
                      <a:alpha val="43137"/>
                    </a:srgbClr>
                  </a:outerShdw>
                </a:effectLst>
                <a:latin typeface="AdvPS9725"/>
              </a:rPr>
              <a:t>vanMeurs</a:t>
            </a:r>
            <a:r>
              <a:rPr lang="en-US" sz="1600" b="0" i="0" u="none" strike="noStrike" baseline="0" dirty="0">
                <a:solidFill>
                  <a:srgbClr val="000000"/>
                </a:solidFill>
                <a:effectLst>
                  <a:outerShdw blurRad="38100" dist="38100" dir="2700000" algn="tl">
                    <a:srgbClr val="000000">
                      <a:alpha val="43137"/>
                    </a:srgbClr>
                  </a:outerShdw>
                </a:effectLst>
                <a:latin typeface="AdvPS9725"/>
              </a:rPr>
              <a:t> JB, </a:t>
            </a:r>
            <a:r>
              <a:rPr lang="en-US" sz="1600" b="0" i="0" u="none" strike="noStrike" baseline="0" dirty="0" err="1">
                <a:solidFill>
                  <a:srgbClr val="000000"/>
                </a:solidFill>
                <a:effectLst>
                  <a:outerShdw blurRad="38100" dist="38100" dir="2700000" algn="tl">
                    <a:srgbClr val="000000">
                      <a:alpha val="43137"/>
                    </a:srgbClr>
                  </a:outerShdw>
                </a:effectLst>
                <a:latin typeface="AdvPS9725"/>
              </a:rPr>
              <a:t>Ziere</a:t>
            </a:r>
            <a:r>
              <a:rPr lang="en-US" sz="1600" b="0" i="0" u="none" strike="noStrike" baseline="0" dirty="0">
                <a:solidFill>
                  <a:srgbClr val="000000"/>
                </a:solidFill>
                <a:effectLst>
                  <a:outerShdw blurRad="38100" dist="38100" dir="2700000" algn="tl">
                    <a:srgbClr val="000000">
                      <a:alpha val="43137"/>
                    </a:srgbClr>
                  </a:outerShdw>
                </a:effectLst>
                <a:latin typeface="AdvPS9725"/>
              </a:rPr>
              <a:t> G, Stricker BH, </a:t>
            </a:r>
            <a:r>
              <a:rPr lang="en-US" sz="1600" b="0" i="0" u="none" strike="noStrike" baseline="0" dirty="0" err="1">
                <a:solidFill>
                  <a:srgbClr val="000000"/>
                </a:solidFill>
                <a:effectLst>
                  <a:outerShdw blurRad="38100" dist="38100" dir="2700000" algn="tl">
                    <a:srgbClr val="000000">
                      <a:alpha val="43137"/>
                    </a:srgbClr>
                  </a:outerShdw>
                </a:effectLst>
                <a:latin typeface="AdvPS9725"/>
              </a:rPr>
              <a:t>Hofman</a:t>
            </a:r>
            <a:r>
              <a:rPr lang="en-US" sz="1600" b="0" i="0" u="none" strike="noStrike" baseline="0" dirty="0">
                <a:solidFill>
                  <a:srgbClr val="000000"/>
                </a:solidFill>
                <a:effectLst>
                  <a:outerShdw blurRad="38100" dist="38100" dir="2700000" algn="tl">
                    <a:srgbClr val="000000">
                      <a:alpha val="43137"/>
                    </a:srgbClr>
                  </a:outerShdw>
                </a:effectLst>
                <a:latin typeface="AdvPS9725"/>
              </a:rPr>
              <a:t> A, Pols HA, </a:t>
            </a:r>
            <a:r>
              <a:rPr lang="en-US" sz="1600" b="0" i="0" u="none" strike="noStrike" baseline="0" dirty="0" err="1">
                <a:solidFill>
                  <a:srgbClr val="000000"/>
                </a:solidFill>
                <a:effectLst>
                  <a:outerShdw blurRad="38100" dist="38100" dir="2700000" algn="tl">
                    <a:srgbClr val="000000">
                      <a:alpha val="43137"/>
                    </a:srgbClr>
                  </a:outerShdw>
                </a:effectLst>
                <a:latin typeface="AdvPS9725"/>
              </a:rPr>
              <a:t>Zietse</a:t>
            </a:r>
            <a:r>
              <a:rPr lang="en-US" sz="1600" b="0" i="0" u="none" strike="noStrike" baseline="0" dirty="0">
                <a:solidFill>
                  <a:srgbClr val="000000"/>
                </a:solidFill>
                <a:effectLst>
                  <a:outerShdw blurRad="38100" dist="38100" dir="2700000" algn="tl">
                    <a:srgbClr val="000000">
                      <a:alpha val="43137"/>
                    </a:srgbClr>
                  </a:outerShdw>
                </a:effectLst>
                <a:latin typeface="AdvPS9725"/>
              </a:rPr>
              <a:t> R, </a:t>
            </a:r>
            <a:r>
              <a:rPr lang="en-US" sz="1600" b="0" i="0" u="none" strike="noStrike" baseline="0" dirty="0" err="1">
                <a:solidFill>
                  <a:srgbClr val="000000"/>
                </a:solidFill>
                <a:effectLst>
                  <a:outerShdw blurRad="38100" dist="38100" dir="2700000" algn="tl">
                    <a:srgbClr val="000000">
                      <a:alpha val="43137"/>
                    </a:srgbClr>
                  </a:outerShdw>
                </a:effectLst>
                <a:latin typeface="AdvPS9725"/>
              </a:rPr>
              <a:t>Uitterlinden</a:t>
            </a:r>
            <a:r>
              <a:rPr lang="en-US" sz="1600" b="0" i="0" u="none" strike="noStrike" baseline="0" dirty="0">
                <a:solidFill>
                  <a:srgbClr val="000000"/>
                </a:solidFill>
                <a:effectLst>
                  <a:outerShdw blurRad="38100" dist="38100" dir="2700000" algn="tl">
                    <a:srgbClr val="000000">
                      <a:alpha val="43137"/>
                    </a:srgbClr>
                  </a:outerShdw>
                </a:effectLst>
                <a:latin typeface="AdvPS9725"/>
              </a:rPr>
              <a:t> AG &amp; </a:t>
            </a:r>
            <a:r>
              <a:rPr lang="en-US" sz="1600" b="0" i="0" u="none" strike="noStrike" baseline="0" dirty="0" err="1">
                <a:solidFill>
                  <a:srgbClr val="000000"/>
                </a:solidFill>
                <a:effectLst>
                  <a:outerShdw blurRad="38100" dist="38100" dir="2700000" algn="tl">
                    <a:srgbClr val="000000">
                      <a:alpha val="43137"/>
                    </a:srgbClr>
                  </a:outerShdw>
                </a:effectLst>
                <a:latin typeface="AdvPS9725"/>
              </a:rPr>
              <a:t>Zillikens</a:t>
            </a:r>
            <a:r>
              <a:rPr lang="en-US" sz="1600" b="0" i="0" u="none" strike="noStrike" baseline="0" dirty="0">
                <a:solidFill>
                  <a:srgbClr val="000000"/>
                </a:solidFill>
                <a:effectLst>
                  <a:outerShdw blurRad="38100" dist="38100" dir="2700000" algn="tl">
                    <a:srgbClr val="000000">
                      <a:alpha val="43137"/>
                    </a:srgbClr>
                  </a:outerShdw>
                </a:effectLst>
                <a:latin typeface="AdvPS9725"/>
              </a:rPr>
              <a:t> MC. Mild hyponatremia as a risk factor for fractures: the Rotterdam Study. </a:t>
            </a:r>
            <a:r>
              <a:rPr lang="en-US" sz="1600" b="0" i="0" u="none" strike="noStrike" baseline="0" dirty="0">
                <a:solidFill>
                  <a:srgbClr val="000000"/>
                </a:solidFill>
                <a:effectLst>
                  <a:outerShdw blurRad="38100" dist="38100" dir="2700000" algn="tl">
                    <a:srgbClr val="000000">
                      <a:alpha val="43137"/>
                    </a:srgbClr>
                  </a:outerShdw>
                </a:effectLst>
                <a:latin typeface="AdvPS9794"/>
              </a:rPr>
              <a:t>Journal of Bone and Mineral Research </a:t>
            </a:r>
            <a:r>
              <a:rPr lang="en-US" sz="1600" b="0" i="0" u="none" strike="noStrike" baseline="0" dirty="0">
                <a:solidFill>
                  <a:srgbClr val="000000"/>
                </a:solidFill>
                <a:effectLst>
                  <a:outerShdw blurRad="38100" dist="38100" dir="2700000" algn="tl">
                    <a:srgbClr val="000000">
                      <a:alpha val="43137"/>
                    </a:srgbClr>
                  </a:outerShdw>
                </a:effectLst>
                <a:latin typeface="AdvPS9725"/>
              </a:rPr>
              <a:t>2011 </a:t>
            </a:r>
            <a:r>
              <a:rPr lang="en-US" sz="1600" b="0" i="0" u="none" strike="noStrike" baseline="0" dirty="0">
                <a:solidFill>
                  <a:srgbClr val="000000"/>
                </a:solidFill>
                <a:effectLst>
                  <a:outerShdw blurRad="38100" dist="38100" dir="2700000" algn="tl">
                    <a:srgbClr val="000000">
                      <a:alpha val="43137"/>
                    </a:srgbClr>
                  </a:outerShdw>
                </a:effectLst>
                <a:latin typeface="AdvPS978E"/>
              </a:rPr>
              <a:t>26 </a:t>
            </a:r>
            <a:r>
              <a:rPr lang="en-US" sz="1600" b="0" i="0" u="none" strike="noStrike" baseline="0" dirty="0">
                <a:solidFill>
                  <a:srgbClr val="000000"/>
                </a:solidFill>
                <a:effectLst>
                  <a:outerShdw blurRad="38100" dist="38100" dir="2700000" algn="tl">
                    <a:srgbClr val="000000">
                      <a:alpha val="43137"/>
                    </a:srgbClr>
                  </a:outerShdw>
                </a:effectLst>
                <a:latin typeface="AdvPS9725"/>
              </a:rPr>
              <a:t>1822–1828.</a:t>
            </a:r>
          </a:p>
          <a:p>
            <a:pPr algn="l"/>
            <a:r>
              <a:rPr lang="en-US" sz="1600" b="0" i="0" u="none" strike="noStrike" baseline="0" dirty="0" err="1">
                <a:solidFill>
                  <a:srgbClr val="000000"/>
                </a:solidFill>
                <a:effectLst>
                  <a:outerShdw blurRad="38100" dist="38100" dir="2700000" algn="tl">
                    <a:srgbClr val="000000">
                      <a:alpha val="43137"/>
                    </a:srgbClr>
                  </a:outerShdw>
                </a:effectLst>
                <a:latin typeface="AdvPS9725"/>
              </a:rPr>
              <a:t>Verbalis</a:t>
            </a:r>
            <a:r>
              <a:rPr lang="en-US" sz="1600" b="0" i="0" u="none" strike="noStrike" baseline="0" dirty="0">
                <a:solidFill>
                  <a:srgbClr val="000000"/>
                </a:solidFill>
                <a:effectLst>
                  <a:outerShdw blurRad="38100" dist="38100" dir="2700000" algn="tl">
                    <a:srgbClr val="000000">
                      <a:alpha val="43137"/>
                    </a:srgbClr>
                  </a:outerShdw>
                </a:effectLst>
                <a:latin typeface="AdvPS9725"/>
              </a:rPr>
              <a:t> JG, </a:t>
            </a:r>
            <a:r>
              <a:rPr lang="en-US" sz="1600" b="0" i="0" u="none" strike="noStrike" baseline="0" dirty="0" err="1">
                <a:solidFill>
                  <a:srgbClr val="000000"/>
                </a:solidFill>
                <a:effectLst>
                  <a:outerShdw blurRad="38100" dist="38100" dir="2700000" algn="tl">
                    <a:srgbClr val="000000">
                      <a:alpha val="43137"/>
                    </a:srgbClr>
                  </a:outerShdw>
                </a:effectLst>
                <a:latin typeface="AdvPS9725"/>
              </a:rPr>
              <a:t>Barsony</a:t>
            </a:r>
            <a:r>
              <a:rPr lang="en-US" sz="1600" b="0" i="0" u="none" strike="noStrike" baseline="0" dirty="0">
                <a:solidFill>
                  <a:srgbClr val="000000"/>
                </a:solidFill>
                <a:effectLst>
                  <a:outerShdw blurRad="38100" dist="38100" dir="2700000" algn="tl">
                    <a:srgbClr val="000000">
                      <a:alpha val="43137"/>
                    </a:srgbClr>
                  </a:outerShdw>
                </a:effectLst>
                <a:latin typeface="AdvPS9725"/>
              </a:rPr>
              <a:t> J, Sugimura Y, Tian Y, Adams DJ, Carter EA &amp; Resnick HE. Hyponatremia-induced osteoporosis. </a:t>
            </a:r>
            <a:r>
              <a:rPr lang="en-US" sz="1600" b="0" i="0" u="none" strike="noStrike" baseline="0" dirty="0">
                <a:solidFill>
                  <a:srgbClr val="000000"/>
                </a:solidFill>
                <a:effectLst>
                  <a:outerShdw blurRad="38100" dist="38100" dir="2700000" algn="tl">
                    <a:srgbClr val="000000">
                      <a:alpha val="43137"/>
                    </a:srgbClr>
                  </a:outerShdw>
                </a:effectLst>
                <a:latin typeface="AdvPS9794"/>
              </a:rPr>
              <a:t>Journal of Bone and Mineral Research </a:t>
            </a:r>
            <a:r>
              <a:rPr lang="en-US" sz="1600" b="0" i="0" u="none" strike="noStrike" baseline="0" dirty="0">
                <a:solidFill>
                  <a:srgbClr val="000000"/>
                </a:solidFill>
                <a:effectLst>
                  <a:outerShdw blurRad="38100" dist="38100" dir="2700000" algn="tl">
                    <a:srgbClr val="000000">
                      <a:alpha val="43137"/>
                    </a:srgbClr>
                  </a:outerShdw>
                </a:effectLst>
                <a:latin typeface="AdvPS9725"/>
              </a:rPr>
              <a:t>2010 </a:t>
            </a:r>
            <a:r>
              <a:rPr lang="en-US" sz="1600" b="0" i="0" u="none" strike="noStrike" baseline="0" dirty="0">
                <a:solidFill>
                  <a:srgbClr val="000000"/>
                </a:solidFill>
                <a:effectLst>
                  <a:outerShdw blurRad="38100" dist="38100" dir="2700000" algn="tl">
                    <a:srgbClr val="000000">
                      <a:alpha val="43137"/>
                    </a:srgbClr>
                  </a:outerShdw>
                </a:effectLst>
                <a:latin typeface="AdvPS978E"/>
              </a:rPr>
              <a:t>25 </a:t>
            </a:r>
            <a:r>
              <a:rPr lang="en-US" sz="1600" b="0" i="0" u="none" strike="noStrike" baseline="0" dirty="0">
                <a:solidFill>
                  <a:srgbClr val="000000"/>
                </a:solidFill>
                <a:effectLst>
                  <a:outerShdw blurRad="38100" dist="38100" dir="2700000" algn="tl">
                    <a:srgbClr val="000000">
                      <a:alpha val="43137"/>
                    </a:srgbClr>
                  </a:outerShdw>
                </a:effectLst>
                <a:latin typeface="AdvPS9725"/>
              </a:rPr>
              <a:t>554–563. </a:t>
            </a:r>
          </a:p>
          <a:p>
            <a:pPr algn="l"/>
            <a:r>
              <a:rPr lang="en-US" sz="1600" b="0" i="0" u="none" strike="noStrike" baseline="0" dirty="0" err="1">
                <a:solidFill>
                  <a:srgbClr val="000000"/>
                </a:solidFill>
                <a:effectLst>
                  <a:outerShdw blurRad="38100" dist="38100" dir="2700000" algn="tl">
                    <a:srgbClr val="000000">
                      <a:alpha val="43137"/>
                    </a:srgbClr>
                  </a:outerShdw>
                </a:effectLst>
                <a:latin typeface="AdvPS9725"/>
              </a:rPr>
              <a:t>Liamis</a:t>
            </a:r>
            <a:r>
              <a:rPr lang="en-US" sz="1600" b="0" i="0" u="none" strike="noStrike" baseline="0" dirty="0">
                <a:solidFill>
                  <a:srgbClr val="000000"/>
                </a:solidFill>
                <a:effectLst>
                  <a:outerShdw blurRad="38100" dist="38100" dir="2700000" algn="tl">
                    <a:srgbClr val="000000">
                      <a:alpha val="43137"/>
                    </a:srgbClr>
                  </a:outerShdw>
                </a:effectLst>
                <a:latin typeface="AdvPS9725"/>
              </a:rPr>
              <a:t> G, </a:t>
            </a:r>
            <a:r>
              <a:rPr lang="en-US" sz="1600" b="0" i="0" u="none" strike="noStrike" baseline="0" dirty="0" err="1">
                <a:solidFill>
                  <a:srgbClr val="000000"/>
                </a:solidFill>
                <a:effectLst>
                  <a:outerShdw blurRad="38100" dist="38100" dir="2700000" algn="tl">
                    <a:srgbClr val="000000">
                      <a:alpha val="43137"/>
                    </a:srgbClr>
                  </a:outerShdw>
                </a:effectLst>
                <a:latin typeface="AdvPS9725"/>
              </a:rPr>
              <a:t>Rodenburg</a:t>
            </a:r>
            <a:r>
              <a:rPr lang="en-US" sz="1600" b="0" i="0" u="none" strike="noStrike" baseline="0" dirty="0">
                <a:solidFill>
                  <a:srgbClr val="000000"/>
                </a:solidFill>
                <a:effectLst>
                  <a:outerShdw blurRad="38100" dist="38100" dir="2700000" algn="tl">
                    <a:srgbClr val="000000">
                      <a:alpha val="43137"/>
                    </a:srgbClr>
                  </a:outerShdw>
                </a:effectLst>
                <a:latin typeface="AdvPS9725"/>
              </a:rPr>
              <a:t> EM, </a:t>
            </a:r>
            <a:r>
              <a:rPr lang="en-US" sz="1600" b="0" i="0" u="none" strike="noStrike" baseline="0" dirty="0" err="1">
                <a:solidFill>
                  <a:srgbClr val="000000"/>
                </a:solidFill>
                <a:effectLst>
                  <a:outerShdw blurRad="38100" dist="38100" dir="2700000" algn="tl">
                    <a:srgbClr val="000000">
                      <a:alpha val="43137"/>
                    </a:srgbClr>
                  </a:outerShdw>
                </a:effectLst>
                <a:latin typeface="AdvPS9725"/>
              </a:rPr>
              <a:t>Hofman</a:t>
            </a:r>
            <a:r>
              <a:rPr lang="en-US" sz="1600" b="0" i="0" u="none" strike="noStrike" baseline="0" dirty="0">
                <a:solidFill>
                  <a:srgbClr val="000000"/>
                </a:solidFill>
                <a:effectLst>
                  <a:outerShdw blurRad="38100" dist="38100" dir="2700000" algn="tl">
                    <a:srgbClr val="000000">
                      <a:alpha val="43137"/>
                    </a:srgbClr>
                  </a:outerShdw>
                </a:effectLst>
                <a:latin typeface="AdvPS9725"/>
              </a:rPr>
              <a:t> A, </a:t>
            </a:r>
            <a:r>
              <a:rPr lang="en-US" sz="1600" b="0" i="0" u="none" strike="noStrike" baseline="0" dirty="0" err="1">
                <a:solidFill>
                  <a:srgbClr val="000000"/>
                </a:solidFill>
                <a:effectLst>
                  <a:outerShdw blurRad="38100" dist="38100" dir="2700000" algn="tl">
                    <a:srgbClr val="000000">
                      <a:alpha val="43137"/>
                    </a:srgbClr>
                  </a:outerShdw>
                </a:effectLst>
                <a:latin typeface="AdvPS9725"/>
              </a:rPr>
              <a:t>Zietse</a:t>
            </a:r>
            <a:r>
              <a:rPr lang="en-US" sz="1600" b="0" i="0" u="none" strike="noStrike" baseline="0" dirty="0">
                <a:solidFill>
                  <a:srgbClr val="000000"/>
                </a:solidFill>
                <a:effectLst>
                  <a:outerShdw blurRad="38100" dist="38100" dir="2700000" algn="tl">
                    <a:srgbClr val="000000">
                      <a:alpha val="43137"/>
                    </a:srgbClr>
                  </a:outerShdw>
                </a:effectLst>
                <a:latin typeface="AdvPS9725"/>
              </a:rPr>
              <a:t> R, Stricker BH &amp; Hoorn EJ. Electrolyte disorders in community subjects: prevalence and risk factors. </a:t>
            </a:r>
            <a:r>
              <a:rPr lang="en-US" sz="1600" b="0" i="0" u="none" strike="noStrike" baseline="0" dirty="0">
                <a:solidFill>
                  <a:srgbClr val="000000"/>
                </a:solidFill>
                <a:effectLst>
                  <a:outerShdw blurRad="38100" dist="38100" dir="2700000" algn="tl">
                    <a:srgbClr val="000000">
                      <a:alpha val="43137"/>
                    </a:srgbClr>
                  </a:outerShdw>
                </a:effectLst>
                <a:latin typeface="AdvPS9794"/>
              </a:rPr>
              <a:t>American Journal of Medicine </a:t>
            </a:r>
            <a:r>
              <a:rPr lang="en-US" sz="1600" b="0" i="0" u="none" strike="noStrike" baseline="0" dirty="0">
                <a:solidFill>
                  <a:srgbClr val="000000"/>
                </a:solidFill>
                <a:effectLst>
                  <a:outerShdw blurRad="38100" dist="38100" dir="2700000" algn="tl">
                    <a:srgbClr val="000000">
                      <a:alpha val="43137"/>
                    </a:srgbClr>
                  </a:outerShdw>
                </a:effectLst>
                <a:latin typeface="AdvPS9725"/>
              </a:rPr>
              <a:t>2013 </a:t>
            </a:r>
            <a:r>
              <a:rPr lang="en-US" sz="1600" b="0" i="0" u="none" strike="noStrike" baseline="0" dirty="0">
                <a:solidFill>
                  <a:srgbClr val="000000"/>
                </a:solidFill>
                <a:effectLst>
                  <a:outerShdw blurRad="38100" dist="38100" dir="2700000" algn="tl">
                    <a:srgbClr val="000000">
                      <a:alpha val="43137"/>
                    </a:srgbClr>
                  </a:outerShdw>
                </a:effectLst>
                <a:latin typeface="AdvPS978E"/>
              </a:rPr>
              <a:t>126 </a:t>
            </a:r>
            <a:r>
              <a:rPr lang="en-US" sz="1600" b="0" i="0" u="none" strike="noStrike" baseline="0" dirty="0">
                <a:solidFill>
                  <a:srgbClr val="000000"/>
                </a:solidFill>
                <a:effectLst>
                  <a:outerShdw blurRad="38100" dist="38100" dir="2700000" algn="tl">
                    <a:srgbClr val="000000">
                      <a:alpha val="43137"/>
                    </a:srgbClr>
                  </a:outerShdw>
                </a:effectLst>
                <a:latin typeface="AdvPS9725"/>
              </a:rPr>
              <a:t>256–263. </a:t>
            </a:r>
          </a:p>
          <a:p>
            <a:pPr algn="l"/>
            <a:r>
              <a:rPr lang="en-US" sz="1600" b="0" i="0" u="none" strike="noStrike" baseline="0" dirty="0">
                <a:solidFill>
                  <a:srgbClr val="000000"/>
                </a:solidFill>
                <a:effectLst>
                  <a:outerShdw blurRad="38100" dist="38100" dir="2700000" algn="tl">
                    <a:srgbClr val="000000">
                      <a:alpha val="43137"/>
                    </a:srgbClr>
                  </a:outerShdw>
                </a:effectLst>
                <a:latin typeface="AdvPS9725"/>
              </a:rPr>
              <a:t>Wald R, Jaber BL, Price LL, Upadhyay A &amp; </a:t>
            </a:r>
            <a:r>
              <a:rPr lang="en-US" sz="1600" b="0" i="0" u="none" strike="noStrike" baseline="0" dirty="0" err="1">
                <a:solidFill>
                  <a:srgbClr val="000000"/>
                </a:solidFill>
                <a:effectLst>
                  <a:outerShdw blurRad="38100" dist="38100" dir="2700000" algn="tl">
                    <a:srgbClr val="000000">
                      <a:alpha val="43137"/>
                    </a:srgbClr>
                  </a:outerShdw>
                </a:effectLst>
                <a:latin typeface="AdvPS9725"/>
              </a:rPr>
              <a:t>Madias</a:t>
            </a:r>
            <a:r>
              <a:rPr lang="en-US" sz="1600" b="0" i="0" u="none" strike="noStrike" baseline="0" dirty="0">
                <a:solidFill>
                  <a:srgbClr val="000000"/>
                </a:solidFill>
                <a:effectLst>
                  <a:outerShdw blurRad="38100" dist="38100" dir="2700000" algn="tl">
                    <a:srgbClr val="000000">
                      <a:alpha val="43137"/>
                    </a:srgbClr>
                  </a:outerShdw>
                </a:effectLst>
                <a:latin typeface="AdvPS9725"/>
              </a:rPr>
              <a:t> NE. Impact of hospital-associated hyponatremia on selected outcomes. </a:t>
            </a:r>
            <a:r>
              <a:rPr lang="en-US" sz="1600" b="0" i="0" u="none" strike="noStrike" baseline="0" dirty="0">
                <a:solidFill>
                  <a:srgbClr val="000000"/>
                </a:solidFill>
                <a:effectLst>
                  <a:outerShdw blurRad="38100" dist="38100" dir="2700000" algn="tl">
                    <a:srgbClr val="000000">
                      <a:alpha val="43137"/>
                    </a:srgbClr>
                  </a:outerShdw>
                </a:effectLst>
                <a:latin typeface="AdvPS9794"/>
              </a:rPr>
              <a:t>Archives of </a:t>
            </a:r>
            <a:r>
              <a:rPr lang="it-IT" sz="1600" b="0" i="0" u="none" strike="noStrike" baseline="0" dirty="0">
                <a:solidFill>
                  <a:srgbClr val="000000"/>
                </a:solidFill>
                <a:effectLst>
                  <a:outerShdw blurRad="38100" dist="38100" dir="2700000" algn="tl">
                    <a:srgbClr val="000000">
                      <a:alpha val="43137"/>
                    </a:srgbClr>
                  </a:outerShdw>
                </a:effectLst>
                <a:latin typeface="AdvPS9794"/>
              </a:rPr>
              <a:t>Internal Medicine </a:t>
            </a:r>
            <a:r>
              <a:rPr lang="it-IT" sz="1600" b="0" i="0" u="none" strike="noStrike" baseline="0" dirty="0">
                <a:solidFill>
                  <a:srgbClr val="000000"/>
                </a:solidFill>
                <a:effectLst>
                  <a:outerShdw blurRad="38100" dist="38100" dir="2700000" algn="tl">
                    <a:srgbClr val="000000">
                      <a:alpha val="43137"/>
                    </a:srgbClr>
                  </a:outerShdw>
                </a:effectLst>
                <a:latin typeface="AdvPS9725"/>
              </a:rPr>
              <a:t>2010 </a:t>
            </a:r>
            <a:r>
              <a:rPr lang="it-IT" sz="1600" b="0" i="0" u="none" strike="noStrike" baseline="0" dirty="0">
                <a:solidFill>
                  <a:srgbClr val="000000"/>
                </a:solidFill>
                <a:effectLst>
                  <a:outerShdw blurRad="38100" dist="38100" dir="2700000" algn="tl">
                    <a:srgbClr val="000000">
                      <a:alpha val="43137"/>
                    </a:srgbClr>
                  </a:outerShdw>
                </a:effectLst>
                <a:latin typeface="AdvPS978E"/>
              </a:rPr>
              <a:t>170 </a:t>
            </a:r>
            <a:r>
              <a:rPr lang="it-IT" sz="1600" b="0" i="0" u="none" strike="noStrike" baseline="0" dirty="0">
                <a:solidFill>
                  <a:srgbClr val="000000"/>
                </a:solidFill>
                <a:effectLst>
                  <a:outerShdw blurRad="38100" dist="38100" dir="2700000" algn="tl">
                    <a:srgbClr val="000000">
                      <a:alpha val="43137"/>
                    </a:srgbClr>
                  </a:outerShdw>
                </a:effectLst>
                <a:latin typeface="AdvPS9725"/>
              </a:rPr>
              <a:t>294–302. </a:t>
            </a:r>
            <a:r>
              <a:rPr lang="en-US" sz="1600" b="0" i="0" u="none" strike="noStrike" baseline="0" dirty="0">
                <a:solidFill>
                  <a:srgbClr val="000000"/>
                </a:solidFill>
                <a:effectLst>
                  <a:outerShdw blurRad="38100" dist="38100" dir="2700000" algn="tl">
                    <a:srgbClr val="000000">
                      <a:alpha val="43137"/>
                    </a:srgbClr>
                  </a:outerShdw>
                </a:effectLst>
                <a:latin typeface="AdvPS9725"/>
              </a:rPr>
              <a:t>Hoorn EJ &amp; </a:t>
            </a:r>
            <a:r>
              <a:rPr lang="en-US" sz="1600" b="0" i="0" u="none" strike="noStrike" baseline="0" dirty="0" err="1">
                <a:solidFill>
                  <a:srgbClr val="000000"/>
                </a:solidFill>
                <a:effectLst>
                  <a:outerShdw blurRad="38100" dist="38100" dir="2700000" algn="tl">
                    <a:srgbClr val="000000">
                      <a:alpha val="43137"/>
                    </a:srgbClr>
                  </a:outerShdw>
                </a:effectLst>
                <a:latin typeface="AdvPS9725"/>
              </a:rPr>
              <a:t>Zietse</a:t>
            </a:r>
            <a:r>
              <a:rPr lang="en-US" sz="1600" b="0" i="0" u="none" strike="noStrike" baseline="0" dirty="0">
                <a:solidFill>
                  <a:srgbClr val="000000"/>
                </a:solidFill>
                <a:effectLst>
                  <a:outerShdw blurRad="38100" dist="38100" dir="2700000" algn="tl">
                    <a:srgbClr val="000000">
                      <a:alpha val="43137"/>
                    </a:srgbClr>
                  </a:outerShdw>
                </a:effectLst>
                <a:latin typeface="AdvPS9725"/>
              </a:rPr>
              <a:t> R. Hyponatremia and mortality: moving beyond associations. </a:t>
            </a:r>
            <a:r>
              <a:rPr lang="en-US" sz="1600" b="0" i="0" u="none" strike="noStrike" baseline="0" dirty="0">
                <a:solidFill>
                  <a:srgbClr val="000000"/>
                </a:solidFill>
                <a:effectLst>
                  <a:outerShdw blurRad="38100" dist="38100" dir="2700000" algn="tl">
                    <a:srgbClr val="000000">
                      <a:alpha val="43137"/>
                    </a:srgbClr>
                  </a:outerShdw>
                </a:effectLst>
                <a:latin typeface="AdvPS9794"/>
              </a:rPr>
              <a:t>American Journal of Kidney Diseases </a:t>
            </a:r>
            <a:r>
              <a:rPr lang="en-US" sz="1600" b="0" i="0" u="none" strike="noStrike" baseline="0" dirty="0">
                <a:solidFill>
                  <a:srgbClr val="000000"/>
                </a:solidFill>
                <a:effectLst>
                  <a:outerShdw blurRad="38100" dist="38100" dir="2700000" algn="tl">
                    <a:srgbClr val="000000">
                      <a:alpha val="43137"/>
                    </a:srgbClr>
                  </a:outerShdw>
                </a:effectLst>
                <a:latin typeface="AdvPS9725"/>
              </a:rPr>
              <a:t>2013 </a:t>
            </a:r>
            <a:r>
              <a:rPr lang="en-US" sz="1600" b="0" i="0" u="none" strike="noStrike" baseline="0" dirty="0">
                <a:solidFill>
                  <a:srgbClr val="000000"/>
                </a:solidFill>
                <a:effectLst>
                  <a:outerShdw blurRad="38100" dist="38100" dir="2700000" algn="tl">
                    <a:srgbClr val="000000">
                      <a:alpha val="43137"/>
                    </a:srgbClr>
                  </a:outerShdw>
                </a:effectLst>
                <a:latin typeface="AdvPS978E"/>
              </a:rPr>
              <a:t>62 </a:t>
            </a:r>
            <a:r>
              <a:rPr lang="en-US" sz="1600" b="0" i="0" u="none" strike="noStrike" baseline="0" dirty="0">
                <a:solidFill>
                  <a:srgbClr val="000000"/>
                </a:solidFill>
                <a:effectLst>
                  <a:outerShdw blurRad="38100" dist="38100" dir="2700000" algn="tl">
                    <a:srgbClr val="000000">
                      <a:alpha val="43137"/>
                    </a:srgbClr>
                  </a:outerShdw>
                </a:effectLst>
                <a:latin typeface="AdvPS9725"/>
              </a:rPr>
              <a:t>139–149.</a:t>
            </a:r>
          </a:p>
        </p:txBody>
      </p:sp>
      <p:sp>
        <p:nvSpPr>
          <p:cNvPr id="9" name="Content Placeholder 8">
            <a:extLst>
              <a:ext uri="{FF2B5EF4-FFF2-40B4-BE49-F238E27FC236}">
                <a16:creationId xmlns:a16="http://schemas.microsoft.com/office/drawing/2014/main" id="{14F38C99-381A-4911-8544-5FC60BC0AAEA}"/>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7812471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6D324E65-2FFF-4CD7-80C7-17BE62B095FC}"/>
              </a:ext>
            </a:extLst>
          </p:cNvPr>
          <p:cNvGraphicFramePr>
            <a:graphicFrameLocks noGrp="1"/>
          </p:cNvGraphicFramePr>
          <p:nvPr>
            <p:ph idx="1"/>
            <p:extLst>
              <p:ext uri="{D42A27DB-BD31-4B8C-83A1-F6EECF244321}">
                <p14:modId xmlns:p14="http://schemas.microsoft.com/office/powerpoint/2010/main" val="537511724"/>
              </p:ext>
            </p:extLst>
          </p:nvPr>
        </p:nvGraphicFramePr>
        <p:xfrm>
          <a:off x="838200" y="1008744"/>
          <a:ext cx="10515600" cy="53380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D4CEEEE5-49BC-42D0-9F3C-E9DBE92D6734}"/>
              </a:ext>
            </a:extLst>
          </p:cNvPr>
          <p:cNvSpPr/>
          <p:nvPr/>
        </p:nvSpPr>
        <p:spPr>
          <a:xfrm>
            <a:off x="441960" y="113992"/>
            <a:ext cx="11308080" cy="646331"/>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ln w="0"/>
                <a:solidFill>
                  <a:srgbClr val="002060"/>
                </a:solidFill>
                <a:effectLst>
                  <a:outerShdw blurRad="38100" dist="19050" dir="2700000" algn="tl" rotWithShape="0">
                    <a:prstClr val="black">
                      <a:alpha val="40000"/>
                    </a:prstClr>
                  </a:outerShdw>
                </a:effectLst>
                <a:latin typeface="Calibri" panose="020F0502020204030204"/>
              </a:rPr>
              <a:t>Clinical features</a:t>
            </a:r>
            <a:r>
              <a:rPr kumimoji="0" lang="en-US" sz="36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 of </a:t>
            </a:r>
            <a:r>
              <a:rPr kumimoji="0" lang="en-US" sz="36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hyponatraemia</a:t>
            </a:r>
            <a:endParaRPr kumimoji="0" lang="en-US" sz="36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760CE08B-2634-4EA2-B2FD-ADF33D5F6E82}"/>
              </a:ext>
            </a:extLst>
          </p:cNvPr>
          <p:cNvCxnSpPr>
            <a:cxnSpLocks/>
          </p:cNvCxnSpPr>
          <p:nvPr/>
        </p:nvCxnSpPr>
        <p:spPr>
          <a:xfrm>
            <a:off x="507080" y="884533"/>
            <a:ext cx="11109960" cy="0"/>
          </a:xfrm>
          <a:prstGeom prst="line">
            <a:avLst/>
          </a:prstGeom>
          <a:ln w="381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82025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55D14031-2F7A-4949-9DBD-9BFCCFB032C3}"/>
              </a:ext>
            </a:extLst>
          </p:cNvPr>
          <p:cNvGraphicFramePr>
            <a:graphicFrameLocks noGrp="1"/>
          </p:cNvGraphicFramePr>
          <p:nvPr>
            <p:ph idx="1"/>
            <p:extLst>
              <p:ext uri="{D42A27DB-BD31-4B8C-83A1-F6EECF244321}">
                <p14:modId xmlns:p14="http://schemas.microsoft.com/office/powerpoint/2010/main" val="4214957838"/>
              </p:ext>
            </p:extLst>
          </p:nvPr>
        </p:nvGraphicFramePr>
        <p:xfrm>
          <a:off x="1666336" y="1173193"/>
          <a:ext cx="6080184" cy="52966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D4CEEEE5-49BC-42D0-9F3C-E9DBE92D6734}"/>
              </a:ext>
            </a:extLst>
          </p:cNvPr>
          <p:cNvSpPr/>
          <p:nvPr/>
        </p:nvSpPr>
        <p:spPr>
          <a:xfrm>
            <a:off x="441960" y="113992"/>
            <a:ext cx="11308080" cy="646331"/>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Diagnosis of </a:t>
            </a:r>
            <a:r>
              <a:rPr kumimoji="0" lang="en-US" sz="36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hyponatraemia</a:t>
            </a:r>
            <a:r>
              <a:rPr kumimoji="0" lang="en-US" sz="36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 “Definitions”</a:t>
            </a:r>
            <a:endParaRPr kumimoji="0" lang="en-US" sz="36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760CE08B-2634-4EA2-B2FD-ADF33D5F6E82}"/>
              </a:ext>
            </a:extLst>
          </p:cNvPr>
          <p:cNvCxnSpPr>
            <a:cxnSpLocks/>
          </p:cNvCxnSpPr>
          <p:nvPr/>
        </p:nvCxnSpPr>
        <p:spPr>
          <a:xfrm>
            <a:off x="507080" y="884533"/>
            <a:ext cx="11109960" cy="0"/>
          </a:xfrm>
          <a:prstGeom prst="line">
            <a:avLst/>
          </a:prstGeom>
          <a:ln w="381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aphicFrame>
        <p:nvGraphicFramePr>
          <p:cNvPr id="8" name="Content Placeholder 1">
            <a:extLst>
              <a:ext uri="{FF2B5EF4-FFF2-40B4-BE49-F238E27FC236}">
                <a16:creationId xmlns:a16="http://schemas.microsoft.com/office/drawing/2014/main" id="{DA83990D-B2AC-411E-B77A-F5D9C09301A4}"/>
              </a:ext>
            </a:extLst>
          </p:cNvPr>
          <p:cNvGraphicFramePr>
            <a:graphicFrameLocks/>
          </p:cNvGraphicFramePr>
          <p:nvPr>
            <p:extLst>
              <p:ext uri="{D42A27DB-BD31-4B8C-83A1-F6EECF244321}">
                <p14:modId xmlns:p14="http://schemas.microsoft.com/office/powerpoint/2010/main" val="2851580919"/>
              </p:ext>
            </p:extLst>
          </p:nvPr>
        </p:nvGraphicFramePr>
        <p:xfrm>
          <a:off x="7135916" y="1173193"/>
          <a:ext cx="3389748" cy="395089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8834991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4CEEEE5-49BC-42D0-9F3C-E9DBE92D6734}"/>
              </a:ext>
            </a:extLst>
          </p:cNvPr>
          <p:cNvSpPr/>
          <p:nvPr/>
        </p:nvSpPr>
        <p:spPr>
          <a:xfrm>
            <a:off x="441960" y="15788"/>
            <a:ext cx="11308080" cy="584775"/>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Case 4</a:t>
            </a:r>
            <a:endParaRPr kumimoji="0" lang="en-US" sz="32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760CE08B-2634-4EA2-B2FD-ADF33D5F6E82}"/>
              </a:ext>
            </a:extLst>
          </p:cNvPr>
          <p:cNvCxnSpPr>
            <a:cxnSpLocks/>
          </p:cNvCxnSpPr>
          <p:nvPr/>
        </p:nvCxnSpPr>
        <p:spPr>
          <a:xfrm>
            <a:off x="507080" y="763920"/>
            <a:ext cx="11109960" cy="0"/>
          </a:xfrm>
          <a:prstGeom prst="line">
            <a:avLst/>
          </a:prstGeom>
          <a:ln w="381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7877479-508B-490B-B749-888A1977B35B}"/>
              </a:ext>
            </a:extLst>
          </p:cNvPr>
          <p:cNvSpPr>
            <a:spLocks noGrp="1"/>
          </p:cNvSpPr>
          <p:nvPr>
            <p:ph idx="1"/>
          </p:nvPr>
        </p:nvSpPr>
        <p:spPr>
          <a:xfrm>
            <a:off x="804260" y="1089191"/>
            <a:ext cx="10515600" cy="5106058"/>
          </a:xfrm>
        </p:spPr>
        <p:txBody>
          <a:bodyPr>
            <a:normAutofit/>
          </a:bodyPr>
          <a:lstStyle/>
          <a:p>
            <a:r>
              <a:rPr lang="en-US" sz="2400" dirty="0">
                <a:effectLst>
                  <a:outerShdw blurRad="38100" dist="38100" dir="2700000" algn="tl">
                    <a:srgbClr val="000000">
                      <a:alpha val="43137"/>
                    </a:srgbClr>
                  </a:outerShdw>
                </a:effectLst>
              </a:rPr>
              <a:t>A 20-year-old man is evaluated in the hospital because of generalized tonic-</a:t>
            </a:r>
            <a:r>
              <a:rPr lang="en-US" sz="2400" dirty="0" err="1">
                <a:effectLst>
                  <a:outerShdw blurRad="38100" dist="38100" dir="2700000" algn="tl">
                    <a:srgbClr val="000000">
                      <a:alpha val="43137"/>
                    </a:srgbClr>
                  </a:outerShdw>
                </a:effectLst>
              </a:rPr>
              <a:t>clonic</a:t>
            </a:r>
            <a:r>
              <a:rPr lang="en-US" sz="2400" dirty="0">
                <a:effectLst>
                  <a:outerShdw blurRad="38100" dist="38100" dir="2700000" algn="tl">
                    <a:srgbClr val="000000">
                      <a:alpha val="43137"/>
                    </a:srgbClr>
                  </a:outerShdw>
                </a:effectLst>
              </a:rPr>
              <a:t> seizure. His friend stated that the patient took 3,4 methylenedioxymethamphetamine (</a:t>
            </a:r>
            <a:r>
              <a:rPr lang="en-US" sz="2400" dirty="0" err="1">
                <a:effectLst>
                  <a:outerShdw blurRad="38100" dist="38100" dir="2700000" algn="tl">
                    <a:srgbClr val="000000">
                      <a:alpha val="43137"/>
                    </a:srgbClr>
                  </a:outerShdw>
                </a:effectLst>
              </a:rPr>
              <a:t>ectasy</a:t>
            </a:r>
            <a:r>
              <a:rPr lang="en-US" sz="2400" dirty="0">
                <a:effectLst>
                  <a:outerShdw blurRad="38100" dist="38100" dir="2700000" algn="tl">
                    <a:srgbClr val="000000">
                      <a:alpha val="43137"/>
                    </a:srgbClr>
                  </a:outerShdw>
                </a:effectLst>
              </a:rPr>
              <a:t>) several hours earlier.</a:t>
            </a:r>
          </a:p>
          <a:p>
            <a:r>
              <a:rPr lang="en-US" sz="2400" dirty="0">
                <a:effectLst>
                  <a:outerShdw blurRad="38100" dist="38100" dir="2700000" algn="tl">
                    <a:srgbClr val="000000">
                      <a:alpha val="43137"/>
                    </a:srgbClr>
                  </a:outerShdw>
                </a:effectLst>
              </a:rPr>
              <a:t>Physical examination: unresponsive to painful stimuli, no focal neurological signs</a:t>
            </a:r>
          </a:p>
          <a:p>
            <a:r>
              <a:rPr lang="en-US" sz="2400" dirty="0">
                <a:effectLst>
                  <a:outerShdw blurRad="38100" dist="38100" dir="2700000" algn="tl">
                    <a:srgbClr val="000000">
                      <a:alpha val="43137"/>
                    </a:srgbClr>
                  </a:outerShdw>
                </a:effectLst>
              </a:rPr>
              <a:t>BP 90/50, PR 110/min, temp 37.8</a:t>
            </a:r>
          </a:p>
          <a:p>
            <a:r>
              <a:rPr lang="en-US" sz="2400" dirty="0">
                <a:effectLst>
                  <a:outerShdw blurRad="38100" dist="38100" dir="2700000" algn="tl">
                    <a:srgbClr val="000000">
                      <a:alpha val="43137"/>
                    </a:srgbClr>
                  </a:outerShdw>
                </a:effectLst>
              </a:rPr>
              <a:t>Labs on admission were normal  </a:t>
            </a:r>
          </a:p>
          <a:p>
            <a:endParaRPr lang="en-US" sz="2400" dirty="0">
              <a:effectLst>
                <a:outerShdw blurRad="38100" dist="38100" dir="2700000" algn="tl">
                  <a:srgbClr val="000000">
                    <a:alpha val="43137"/>
                  </a:srgbClr>
                </a:outerShdw>
              </a:effectLst>
            </a:endParaRPr>
          </a:p>
        </p:txBody>
      </p:sp>
      <p:graphicFrame>
        <p:nvGraphicFramePr>
          <p:cNvPr id="2" name="Table 3">
            <a:extLst>
              <a:ext uri="{FF2B5EF4-FFF2-40B4-BE49-F238E27FC236}">
                <a16:creationId xmlns:a16="http://schemas.microsoft.com/office/drawing/2014/main" id="{B39834FF-36FB-47B2-8B17-81AD190D4636}"/>
              </a:ext>
            </a:extLst>
          </p:cNvPr>
          <p:cNvGraphicFramePr>
            <a:graphicFrameLocks noGrp="1"/>
          </p:cNvGraphicFramePr>
          <p:nvPr/>
        </p:nvGraphicFramePr>
        <p:xfrm>
          <a:off x="1998060" y="3805578"/>
          <a:ext cx="8128000" cy="2773680"/>
        </p:xfrm>
        <a:graphic>
          <a:graphicData uri="http://schemas.openxmlformats.org/drawingml/2006/table">
            <a:tbl>
              <a:tblPr firstRow="1" bandRow="1">
                <a:effectLst>
                  <a:outerShdw blurRad="50800" dist="38100" dir="5400000" algn="t" rotWithShape="0">
                    <a:prstClr val="black">
                      <a:alpha val="40000"/>
                    </a:prstClr>
                  </a:outerShdw>
                </a:effectLst>
                <a:tableStyleId>{93296810-A885-4BE3-A3E7-6D5BEEA58F35}</a:tableStyleId>
              </a:tblPr>
              <a:tblGrid>
                <a:gridCol w="4064000">
                  <a:extLst>
                    <a:ext uri="{9D8B030D-6E8A-4147-A177-3AD203B41FA5}">
                      <a16:colId xmlns:a16="http://schemas.microsoft.com/office/drawing/2014/main" val="4274228791"/>
                    </a:ext>
                  </a:extLst>
                </a:gridCol>
                <a:gridCol w="4064000">
                  <a:extLst>
                    <a:ext uri="{9D8B030D-6E8A-4147-A177-3AD203B41FA5}">
                      <a16:colId xmlns:a16="http://schemas.microsoft.com/office/drawing/2014/main" val="4241153432"/>
                    </a:ext>
                  </a:extLst>
                </a:gridCol>
              </a:tblGrid>
              <a:tr h="370840">
                <a:tc>
                  <a:txBody>
                    <a:bodyPr/>
                    <a:lstStyle/>
                    <a:p>
                      <a:r>
                        <a:rPr lang="en-US" sz="2000" dirty="0">
                          <a:effectLst>
                            <a:outerShdw blurRad="38100" dist="38100" dir="2700000" algn="tl">
                              <a:srgbClr val="000000">
                                <a:alpha val="43137"/>
                              </a:srgbClr>
                            </a:outerShdw>
                          </a:effectLst>
                        </a:rPr>
                        <a:t>Labs </a:t>
                      </a:r>
                    </a:p>
                  </a:txBody>
                  <a:tcPr/>
                </a:tc>
                <a:tc>
                  <a:txBody>
                    <a:bodyPr/>
                    <a:lstStyle/>
                    <a:p>
                      <a:pPr algn="l"/>
                      <a:r>
                        <a:rPr lang="en-US" sz="2000" dirty="0">
                          <a:effectLst>
                            <a:outerShdw blurRad="38100" dist="38100" dir="2700000" algn="tl">
                              <a:srgbClr val="000000">
                                <a:alpha val="43137"/>
                              </a:srgbClr>
                            </a:outerShdw>
                          </a:effectLst>
                        </a:rPr>
                        <a:t>Value</a:t>
                      </a:r>
                    </a:p>
                  </a:txBody>
                  <a:tcPr/>
                </a:tc>
                <a:extLst>
                  <a:ext uri="{0D108BD9-81ED-4DB2-BD59-A6C34878D82A}">
                    <a16:rowId xmlns:a16="http://schemas.microsoft.com/office/drawing/2014/main" val="3467517670"/>
                  </a:ext>
                </a:extLst>
              </a:tr>
              <a:tr h="370840">
                <a:tc>
                  <a:txBody>
                    <a:bodyPr/>
                    <a:lstStyle/>
                    <a:p>
                      <a:r>
                        <a:rPr lang="en-US" sz="2000" dirty="0">
                          <a:effectLst>
                            <a:outerShdw blurRad="38100" dist="38100" dir="2700000" algn="tl">
                              <a:srgbClr val="000000">
                                <a:alpha val="43137"/>
                              </a:srgbClr>
                            </a:outerShdw>
                          </a:effectLst>
                        </a:rPr>
                        <a:t>Na</a:t>
                      </a:r>
                    </a:p>
                  </a:txBody>
                  <a:tcPr/>
                </a:tc>
                <a:tc>
                  <a:txBody>
                    <a:bodyPr/>
                    <a:lstStyle/>
                    <a:p>
                      <a:pPr algn="l"/>
                      <a:r>
                        <a:rPr lang="en-US" sz="2000" dirty="0">
                          <a:effectLst>
                            <a:outerShdw blurRad="38100" dist="38100" dir="2700000" algn="tl">
                              <a:srgbClr val="000000">
                                <a:alpha val="43137"/>
                              </a:srgbClr>
                            </a:outerShdw>
                          </a:effectLst>
                        </a:rPr>
                        <a:t>118 mmol/l</a:t>
                      </a:r>
                    </a:p>
                  </a:txBody>
                  <a:tcPr/>
                </a:tc>
                <a:extLst>
                  <a:ext uri="{0D108BD9-81ED-4DB2-BD59-A6C34878D82A}">
                    <a16:rowId xmlns:a16="http://schemas.microsoft.com/office/drawing/2014/main" val="1705727200"/>
                  </a:ext>
                </a:extLst>
              </a:tr>
              <a:tr h="370840">
                <a:tc>
                  <a:txBody>
                    <a:bodyPr/>
                    <a:lstStyle/>
                    <a:p>
                      <a:r>
                        <a:rPr lang="en-US" sz="2000" dirty="0">
                          <a:effectLst>
                            <a:outerShdw blurRad="38100" dist="38100" dir="2700000" algn="tl">
                              <a:srgbClr val="000000">
                                <a:alpha val="43137"/>
                              </a:srgbClr>
                            </a:outerShdw>
                          </a:effectLst>
                        </a:rPr>
                        <a:t>K</a:t>
                      </a:r>
                    </a:p>
                  </a:txBody>
                  <a:tcPr/>
                </a:tc>
                <a:tc>
                  <a:txBody>
                    <a:bodyPr/>
                    <a:lstStyle/>
                    <a:p>
                      <a:pPr algn="l"/>
                      <a:r>
                        <a:rPr lang="en-US" sz="2000" dirty="0">
                          <a:effectLst>
                            <a:outerShdw blurRad="38100" dist="38100" dir="2700000" algn="tl">
                              <a:srgbClr val="000000">
                                <a:alpha val="43137"/>
                              </a:srgbClr>
                            </a:outerShdw>
                          </a:effectLst>
                        </a:rPr>
                        <a:t>4.1 mmol/l</a:t>
                      </a:r>
                    </a:p>
                  </a:txBody>
                  <a:tcPr/>
                </a:tc>
                <a:extLst>
                  <a:ext uri="{0D108BD9-81ED-4DB2-BD59-A6C34878D82A}">
                    <a16:rowId xmlns:a16="http://schemas.microsoft.com/office/drawing/2014/main" val="2464935956"/>
                  </a:ext>
                </a:extLst>
              </a:tr>
              <a:tr h="370840">
                <a:tc>
                  <a:txBody>
                    <a:bodyPr/>
                    <a:lstStyle/>
                    <a:p>
                      <a:r>
                        <a:rPr lang="en-US" sz="2000" dirty="0">
                          <a:effectLst>
                            <a:outerShdw blurRad="38100" dist="38100" dir="2700000" algn="tl">
                              <a:srgbClr val="000000">
                                <a:alpha val="43137"/>
                              </a:srgbClr>
                            </a:outerShdw>
                          </a:effectLst>
                        </a:rPr>
                        <a:t>Cl</a:t>
                      </a:r>
                    </a:p>
                  </a:txBody>
                  <a:tcPr/>
                </a:tc>
                <a:tc>
                  <a:txBody>
                    <a:bodyPr/>
                    <a:lstStyle/>
                    <a:p>
                      <a:pPr algn="l"/>
                      <a:r>
                        <a:rPr lang="en-US" sz="2000" dirty="0">
                          <a:effectLst>
                            <a:outerShdw blurRad="38100" dist="38100" dir="2700000" algn="tl">
                              <a:srgbClr val="000000">
                                <a:alpha val="43137"/>
                              </a:srgbClr>
                            </a:outerShdw>
                          </a:effectLst>
                        </a:rPr>
                        <a:t>90 mmol/l</a:t>
                      </a:r>
                    </a:p>
                  </a:txBody>
                  <a:tcPr/>
                </a:tc>
                <a:extLst>
                  <a:ext uri="{0D108BD9-81ED-4DB2-BD59-A6C34878D82A}">
                    <a16:rowId xmlns:a16="http://schemas.microsoft.com/office/drawing/2014/main" val="2089922516"/>
                  </a:ext>
                </a:extLst>
              </a:tr>
              <a:tr h="370840">
                <a:tc>
                  <a:txBody>
                    <a:bodyPr/>
                    <a:lstStyle/>
                    <a:p>
                      <a:r>
                        <a:rPr lang="en-US" sz="2000" dirty="0">
                          <a:effectLst>
                            <a:outerShdw blurRad="38100" dist="38100" dir="2700000" algn="tl">
                              <a:srgbClr val="000000">
                                <a:alpha val="43137"/>
                              </a:srgbClr>
                            </a:outerShdw>
                          </a:effectLst>
                        </a:rPr>
                        <a:t>HCO3</a:t>
                      </a:r>
                    </a:p>
                  </a:txBody>
                  <a:tcPr/>
                </a:tc>
                <a:tc>
                  <a:txBody>
                    <a:bodyPr/>
                    <a:lstStyle/>
                    <a:p>
                      <a:pPr algn="l"/>
                      <a:r>
                        <a:rPr lang="en-US" sz="2000" dirty="0">
                          <a:effectLst>
                            <a:outerShdw blurRad="38100" dist="38100" dir="2700000" algn="tl">
                              <a:srgbClr val="000000">
                                <a:alpha val="43137"/>
                              </a:srgbClr>
                            </a:outerShdw>
                          </a:effectLst>
                        </a:rPr>
                        <a:t>19 mmol/l</a:t>
                      </a:r>
                    </a:p>
                  </a:txBody>
                  <a:tcPr/>
                </a:tc>
                <a:extLst>
                  <a:ext uri="{0D108BD9-81ED-4DB2-BD59-A6C34878D82A}">
                    <a16:rowId xmlns:a16="http://schemas.microsoft.com/office/drawing/2014/main" val="3390086313"/>
                  </a:ext>
                </a:extLst>
              </a:tr>
              <a:tr h="370840">
                <a:tc>
                  <a:txBody>
                    <a:bodyPr/>
                    <a:lstStyle/>
                    <a:p>
                      <a:r>
                        <a:rPr lang="en-US" sz="2000" dirty="0">
                          <a:effectLst>
                            <a:outerShdw blurRad="38100" dist="38100" dir="2700000" algn="tl">
                              <a:srgbClr val="000000">
                                <a:alpha val="43137"/>
                              </a:srgbClr>
                            </a:outerShdw>
                          </a:effectLst>
                        </a:rPr>
                        <a:t>Urea </a:t>
                      </a:r>
                    </a:p>
                  </a:txBody>
                  <a:tcPr/>
                </a:tc>
                <a:tc>
                  <a:txBody>
                    <a:bodyPr/>
                    <a:lstStyle/>
                    <a:p>
                      <a:pPr algn="l"/>
                      <a:r>
                        <a:rPr lang="en-US" sz="2000" dirty="0">
                          <a:effectLst>
                            <a:outerShdw blurRad="38100" dist="38100" dir="2700000" algn="tl">
                              <a:srgbClr val="000000">
                                <a:alpha val="43137"/>
                              </a:srgbClr>
                            </a:outerShdw>
                          </a:effectLst>
                        </a:rPr>
                        <a:t>18 mg/dl</a:t>
                      </a:r>
                    </a:p>
                  </a:txBody>
                  <a:tcPr/>
                </a:tc>
                <a:extLst>
                  <a:ext uri="{0D108BD9-81ED-4DB2-BD59-A6C34878D82A}">
                    <a16:rowId xmlns:a16="http://schemas.microsoft.com/office/drawing/2014/main" val="382878474"/>
                  </a:ext>
                </a:extLst>
              </a:tr>
              <a:tr h="370840">
                <a:tc>
                  <a:txBody>
                    <a:bodyPr/>
                    <a:lstStyle/>
                    <a:p>
                      <a:r>
                        <a:rPr lang="en-US" sz="2000" dirty="0">
                          <a:effectLst>
                            <a:outerShdw blurRad="38100" dist="38100" dir="2700000" algn="tl">
                              <a:srgbClr val="000000">
                                <a:alpha val="43137"/>
                              </a:srgbClr>
                            </a:outerShdw>
                          </a:effectLst>
                        </a:rPr>
                        <a:t>Creatinine</a:t>
                      </a:r>
                    </a:p>
                  </a:txBody>
                  <a:tcPr/>
                </a:tc>
                <a:tc>
                  <a:txBody>
                    <a:bodyPr/>
                    <a:lstStyle/>
                    <a:p>
                      <a:pPr algn="l"/>
                      <a:r>
                        <a:rPr lang="en-US" sz="2000" dirty="0">
                          <a:effectLst>
                            <a:outerShdw blurRad="38100" dist="38100" dir="2700000" algn="tl">
                              <a:srgbClr val="000000">
                                <a:alpha val="43137"/>
                              </a:srgbClr>
                            </a:outerShdw>
                          </a:effectLst>
                        </a:rPr>
                        <a:t>12 mg/dl</a:t>
                      </a:r>
                    </a:p>
                  </a:txBody>
                  <a:tcPr/>
                </a:tc>
                <a:extLst>
                  <a:ext uri="{0D108BD9-81ED-4DB2-BD59-A6C34878D82A}">
                    <a16:rowId xmlns:a16="http://schemas.microsoft.com/office/drawing/2014/main" val="1505372127"/>
                  </a:ext>
                </a:extLst>
              </a:tr>
            </a:tbl>
          </a:graphicData>
        </a:graphic>
      </p:graphicFrame>
      <p:sp>
        <p:nvSpPr>
          <p:cNvPr id="4" name="Rectangle 3">
            <a:extLst>
              <a:ext uri="{FF2B5EF4-FFF2-40B4-BE49-F238E27FC236}">
                <a16:creationId xmlns:a16="http://schemas.microsoft.com/office/drawing/2014/main" id="{48EE021A-54E3-4116-AE1E-024581D81C51}"/>
              </a:ext>
            </a:extLst>
          </p:cNvPr>
          <p:cNvSpPr/>
          <p:nvPr/>
        </p:nvSpPr>
        <p:spPr>
          <a:xfrm>
            <a:off x="5259596" y="1920446"/>
            <a:ext cx="1604927" cy="3770263"/>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9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a:t>
            </a:r>
            <a:endParaRPr kumimoji="0" lang="en-US" sz="9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786431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4CEEEE5-49BC-42D0-9F3C-E9DBE92D6734}"/>
              </a:ext>
            </a:extLst>
          </p:cNvPr>
          <p:cNvSpPr/>
          <p:nvPr/>
        </p:nvSpPr>
        <p:spPr>
          <a:xfrm>
            <a:off x="441960" y="113992"/>
            <a:ext cx="11308080" cy="1200329"/>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Drugs and conditions associated with acute </a:t>
            </a:r>
            <a:r>
              <a:rPr kumimoji="0" lang="en-US" sz="36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hyponatraemia</a:t>
            </a:r>
            <a:endParaRPr kumimoji="0" lang="en-US" sz="36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(&lt;48 h)</a:t>
            </a:r>
            <a:endParaRPr kumimoji="0" lang="en-US" sz="36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760CE08B-2634-4EA2-B2FD-ADF33D5F6E82}"/>
              </a:ext>
            </a:extLst>
          </p:cNvPr>
          <p:cNvCxnSpPr>
            <a:cxnSpLocks/>
          </p:cNvCxnSpPr>
          <p:nvPr/>
        </p:nvCxnSpPr>
        <p:spPr>
          <a:xfrm>
            <a:off x="507080" y="1281352"/>
            <a:ext cx="11109960" cy="0"/>
          </a:xfrm>
          <a:prstGeom prst="line">
            <a:avLst/>
          </a:prstGeom>
          <a:ln w="381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aphicFrame>
        <p:nvGraphicFramePr>
          <p:cNvPr id="9" name="Table 9">
            <a:extLst>
              <a:ext uri="{FF2B5EF4-FFF2-40B4-BE49-F238E27FC236}">
                <a16:creationId xmlns:a16="http://schemas.microsoft.com/office/drawing/2014/main" id="{A4E7CF25-0D70-46F6-B51F-C0777D9D6312}"/>
              </a:ext>
            </a:extLst>
          </p:cNvPr>
          <p:cNvGraphicFramePr>
            <a:graphicFrameLocks noGrp="1"/>
          </p:cNvGraphicFramePr>
          <p:nvPr>
            <p:ph idx="1"/>
            <p:extLst>
              <p:ext uri="{D42A27DB-BD31-4B8C-83A1-F6EECF244321}">
                <p14:modId xmlns:p14="http://schemas.microsoft.com/office/powerpoint/2010/main" val="975408824"/>
              </p:ext>
            </p:extLst>
          </p:nvPr>
        </p:nvGraphicFramePr>
        <p:xfrm>
          <a:off x="838200" y="1657985"/>
          <a:ext cx="10515600" cy="4754880"/>
        </p:xfrm>
        <a:graphic>
          <a:graphicData uri="http://schemas.openxmlformats.org/drawingml/2006/table">
            <a:tbl>
              <a:tblPr firstRow="1" bandRow="1">
                <a:tableStyleId>{6E25E649-3F16-4E02-A733-19D2CDBF48F0}</a:tableStyleId>
              </a:tblPr>
              <a:tblGrid>
                <a:gridCol w="10515600">
                  <a:extLst>
                    <a:ext uri="{9D8B030D-6E8A-4147-A177-3AD203B41FA5}">
                      <a16:colId xmlns:a16="http://schemas.microsoft.com/office/drawing/2014/main" val="3746008137"/>
                    </a:ext>
                  </a:extLst>
                </a:gridCol>
              </a:tblGrid>
              <a:tr h="370840">
                <a:tc>
                  <a:txBody>
                    <a:bodyPr/>
                    <a:lstStyle/>
                    <a:p>
                      <a:r>
                        <a:rPr lang="en-US" sz="2000" b="1" i="0" u="none" strike="noStrike" kern="1200" baseline="0" dirty="0">
                          <a:solidFill>
                            <a:schemeClr val="lt1"/>
                          </a:solidFill>
                          <a:effectLst>
                            <a:outerShdw blurRad="38100" dist="38100" dir="2700000" algn="tl">
                              <a:srgbClr val="000000">
                                <a:alpha val="43137"/>
                              </a:srgbClr>
                            </a:outerShdw>
                          </a:effectLst>
                          <a:latin typeface="+mn-lt"/>
                          <a:ea typeface="+mn-ea"/>
                          <a:cs typeface="+mn-cs"/>
                        </a:rPr>
                        <a:t>Drugs and conditions associated with acute </a:t>
                      </a:r>
                      <a:r>
                        <a:rPr lang="en-US" sz="2000" b="1" i="0" u="none" strike="noStrike" kern="1200" baseline="0" dirty="0" err="1">
                          <a:solidFill>
                            <a:schemeClr val="lt1"/>
                          </a:solidFill>
                          <a:effectLst>
                            <a:outerShdw blurRad="38100" dist="38100" dir="2700000" algn="tl">
                              <a:srgbClr val="000000">
                                <a:alpha val="43137"/>
                              </a:srgbClr>
                            </a:outerShdw>
                          </a:effectLst>
                          <a:latin typeface="+mn-lt"/>
                          <a:ea typeface="+mn-ea"/>
                          <a:cs typeface="+mn-cs"/>
                        </a:rPr>
                        <a:t>hyponatraemia</a:t>
                      </a:r>
                      <a:r>
                        <a:rPr lang="en-US" sz="2000" b="1" i="0" u="none" strike="noStrike" kern="1200" baseline="0" dirty="0">
                          <a:solidFill>
                            <a:schemeClr val="lt1"/>
                          </a:solidFill>
                          <a:effectLst>
                            <a:outerShdw blurRad="38100" dist="38100" dir="2700000" algn="tl">
                              <a:srgbClr val="000000">
                                <a:alpha val="43137"/>
                              </a:srgbClr>
                            </a:outerShdw>
                          </a:effectLst>
                          <a:latin typeface="+mn-lt"/>
                          <a:ea typeface="+mn-ea"/>
                          <a:cs typeface="+mn-cs"/>
                        </a:rPr>
                        <a:t>(&lt;48 h)</a:t>
                      </a:r>
                      <a:endParaRPr lang="en-US" sz="2000" b="1"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val="33057617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baseline="0" dirty="0">
                          <a:effectLst>
                            <a:outerShdw blurRad="38100" dist="38100" dir="2700000" algn="tl">
                              <a:srgbClr val="000000">
                                <a:alpha val="43137"/>
                              </a:srgbClr>
                            </a:outerShdw>
                          </a:effectLst>
                          <a:latin typeface="AdvPSA334"/>
                        </a:rPr>
                        <a:t>Postoperative phase</a:t>
                      </a:r>
                    </a:p>
                  </a:txBody>
                  <a:tcPr/>
                </a:tc>
                <a:extLst>
                  <a:ext uri="{0D108BD9-81ED-4DB2-BD59-A6C34878D82A}">
                    <a16:rowId xmlns:a16="http://schemas.microsoft.com/office/drawing/2014/main" val="252042644"/>
                  </a:ext>
                </a:extLst>
              </a:tr>
              <a:tr h="370840">
                <a:tc>
                  <a:txBody>
                    <a:bodyPr/>
                    <a:lstStyle/>
                    <a:p>
                      <a:pPr algn="l"/>
                      <a:r>
                        <a:rPr lang="en-US" sz="2000" b="0" i="0" u="none" strike="noStrike" baseline="0" dirty="0">
                          <a:effectLst>
                            <a:outerShdw blurRad="38100" dist="38100" dir="2700000" algn="tl">
                              <a:srgbClr val="000000">
                                <a:alpha val="43137"/>
                              </a:srgbClr>
                            </a:outerShdw>
                          </a:effectLst>
                          <a:latin typeface="AdvPSA334"/>
                        </a:rPr>
                        <a:t>Post-resection of the prostate, post-resection of endoscopic uterine surgery</a:t>
                      </a:r>
                    </a:p>
                  </a:txBody>
                  <a:tcPr/>
                </a:tc>
                <a:extLst>
                  <a:ext uri="{0D108BD9-81ED-4DB2-BD59-A6C34878D82A}">
                    <a16:rowId xmlns:a16="http://schemas.microsoft.com/office/drawing/2014/main" val="41406357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baseline="0" dirty="0">
                          <a:effectLst>
                            <a:outerShdw blurRad="38100" dist="38100" dir="2700000" algn="tl">
                              <a:srgbClr val="000000">
                                <a:alpha val="43137"/>
                              </a:srgbClr>
                            </a:outerShdw>
                          </a:effectLst>
                          <a:latin typeface="AdvPSA334"/>
                        </a:rPr>
                        <a:t>Polydipsia</a:t>
                      </a:r>
                    </a:p>
                  </a:txBody>
                  <a:tcPr/>
                </a:tc>
                <a:extLst>
                  <a:ext uri="{0D108BD9-81ED-4DB2-BD59-A6C34878D82A}">
                    <a16:rowId xmlns:a16="http://schemas.microsoft.com/office/drawing/2014/main" val="295996601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baseline="0" dirty="0">
                          <a:effectLst>
                            <a:outerShdw blurRad="38100" dist="38100" dir="2700000" algn="tl">
                              <a:srgbClr val="000000">
                                <a:alpha val="43137"/>
                              </a:srgbClr>
                            </a:outerShdw>
                          </a:effectLst>
                          <a:latin typeface="AdvPSA334"/>
                        </a:rPr>
                        <a:t>Exercise</a:t>
                      </a:r>
                    </a:p>
                  </a:txBody>
                  <a:tcPr/>
                </a:tc>
                <a:extLst>
                  <a:ext uri="{0D108BD9-81ED-4DB2-BD59-A6C34878D82A}">
                    <a16:rowId xmlns:a16="http://schemas.microsoft.com/office/drawing/2014/main" val="353428745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baseline="0" dirty="0">
                          <a:effectLst>
                            <a:outerShdw blurRad="38100" dist="38100" dir="2700000" algn="tl">
                              <a:srgbClr val="000000">
                                <a:alpha val="43137"/>
                              </a:srgbClr>
                            </a:outerShdw>
                          </a:effectLst>
                          <a:latin typeface="AdvPSA334"/>
                        </a:rPr>
                        <a:t>Recent thiazides prescription</a:t>
                      </a:r>
                    </a:p>
                  </a:txBody>
                  <a:tcPr/>
                </a:tc>
                <a:extLst>
                  <a:ext uri="{0D108BD9-81ED-4DB2-BD59-A6C34878D82A}">
                    <a16:rowId xmlns:a16="http://schemas.microsoft.com/office/drawing/2014/main" val="1759758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baseline="0" dirty="0">
                          <a:effectLst>
                            <a:outerShdw blurRad="38100" dist="38100" dir="2700000" algn="tl">
                              <a:srgbClr val="000000">
                                <a:alpha val="43137"/>
                              </a:srgbClr>
                            </a:outerShdw>
                          </a:effectLst>
                          <a:latin typeface="AdvPSA334"/>
                        </a:rPr>
                        <a:t>3,4-Methylenedioxymethamfetamine (MDMA, XTC)</a:t>
                      </a:r>
                    </a:p>
                  </a:txBody>
                  <a:tcPr/>
                </a:tc>
                <a:extLst>
                  <a:ext uri="{0D108BD9-81ED-4DB2-BD59-A6C34878D82A}">
                    <a16:rowId xmlns:a16="http://schemas.microsoft.com/office/drawing/2014/main" val="16479314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baseline="0" dirty="0">
                          <a:effectLst>
                            <a:outerShdw blurRad="38100" dist="38100" dir="2700000" algn="tl">
                              <a:srgbClr val="000000">
                                <a:alpha val="43137"/>
                              </a:srgbClr>
                            </a:outerShdw>
                          </a:effectLst>
                          <a:latin typeface="AdvPSA334"/>
                        </a:rPr>
                        <a:t>Colonoscopy preparation</a:t>
                      </a:r>
                    </a:p>
                  </a:txBody>
                  <a:tcPr/>
                </a:tc>
                <a:extLst>
                  <a:ext uri="{0D108BD9-81ED-4DB2-BD59-A6C34878D82A}">
                    <a16:rowId xmlns:a16="http://schemas.microsoft.com/office/drawing/2014/main" val="167571888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baseline="0" dirty="0">
                          <a:effectLst>
                            <a:outerShdw blurRad="38100" dist="38100" dir="2700000" algn="tl">
                              <a:srgbClr val="000000">
                                <a:alpha val="43137"/>
                              </a:srgbClr>
                            </a:outerShdw>
                          </a:effectLst>
                          <a:latin typeface="AdvPSA334"/>
                        </a:rPr>
                        <a:t>Cyclophosphamide (</a:t>
                      </a:r>
                      <a:r>
                        <a:rPr lang="en-US" sz="2000" b="0" i="0" u="none" strike="noStrike" baseline="0" dirty="0" err="1">
                          <a:effectLst>
                            <a:outerShdw blurRad="38100" dist="38100" dir="2700000" algn="tl">
                              <a:srgbClr val="000000">
                                <a:alpha val="43137"/>
                              </a:srgbClr>
                            </a:outerShdw>
                          </a:effectLst>
                          <a:latin typeface="AdvPSA334"/>
                        </a:rPr>
                        <a:t>i.v.</a:t>
                      </a:r>
                      <a:r>
                        <a:rPr lang="en-US" sz="2000" b="0" i="0" u="none" strike="noStrike" baseline="0" dirty="0">
                          <a:effectLst>
                            <a:outerShdw blurRad="38100" dist="38100" dir="2700000" algn="tl">
                              <a:srgbClr val="000000">
                                <a:alpha val="43137"/>
                              </a:srgbClr>
                            </a:outerShdw>
                          </a:effectLst>
                          <a:latin typeface="AdvPSA334"/>
                        </a:rPr>
                        <a:t>)</a:t>
                      </a:r>
                    </a:p>
                  </a:txBody>
                  <a:tcPr/>
                </a:tc>
                <a:extLst>
                  <a:ext uri="{0D108BD9-81ED-4DB2-BD59-A6C34878D82A}">
                    <a16:rowId xmlns:a16="http://schemas.microsoft.com/office/drawing/2014/main" val="255515012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baseline="0" dirty="0">
                          <a:effectLst>
                            <a:outerShdw blurRad="38100" dist="38100" dir="2700000" algn="tl">
                              <a:srgbClr val="000000">
                                <a:alpha val="43137"/>
                              </a:srgbClr>
                            </a:outerShdw>
                          </a:effectLst>
                          <a:latin typeface="AdvPSA334"/>
                        </a:rPr>
                        <a:t>Oxytocin</a:t>
                      </a:r>
                    </a:p>
                  </a:txBody>
                  <a:tcPr/>
                </a:tc>
                <a:extLst>
                  <a:ext uri="{0D108BD9-81ED-4DB2-BD59-A6C34878D82A}">
                    <a16:rowId xmlns:a16="http://schemas.microsoft.com/office/drawing/2014/main" val="5518537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baseline="0" dirty="0">
                          <a:effectLst>
                            <a:outerShdw blurRad="38100" dist="38100" dir="2700000" algn="tl">
                              <a:srgbClr val="000000">
                                <a:alpha val="43137"/>
                              </a:srgbClr>
                            </a:outerShdw>
                          </a:effectLst>
                          <a:latin typeface="AdvPSA334"/>
                        </a:rPr>
                        <a:t>Recently started desmopressin therapy</a:t>
                      </a:r>
                    </a:p>
                  </a:txBody>
                  <a:tcPr/>
                </a:tc>
                <a:extLst>
                  <a:ext uri="{0D108BD9-81ED-4DB2-BD59-A6C34878D82A}">
                    <a16:rowId xmlns:a16="http://schemas.microsoft.com/office/drawing/2014/main" val="105967764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baseline="0" dirty="0">
                          <a:effectLst>
                            <a:outerShdw blurRad="38100" dist="38100" dir="2700000" algn="tl">
                              <a:srgbClr val="000000">
                                <a:alpha val="43137"/>
                              </a:srgbClr>
                            </a:outerShdw>
                          </a:effectLst>
                          <a:latin typeface="AdvPSA334"/>
                        </a:rPr>
                        <a:t>Recently started </a:t>
                      </a:r>
                      <a:r>
                        <a:rPr lang="en-US" sz="2000" b="0" i="0" u="none" strike="noStrike" baseline="0" dirty="0" err="1">
                          <a:effectLst>
                            <a:outerShdw blurRad="38100" dist="38100" dir="2700000" algn="tl">
                              <a:srgbClr val="000000">
                                <a:alpha val="43137"/>
                              </a:srgbClr>
                            </a:outerShdw>
                          </a:effectLst>
                          <a:latin typeface="AdvPSA334"/>
                        </a:rPr>
                        <a:t>terlipressin</a:t>
                      </a:r>
                      <a:r>
                        <a:rPr lang="en-US" sz="2000" b="0" i="0" u="none" strike="noStrike" baseline="0" dirty="0">
                          <a:effectLst>
                            <a:outerShdw blurRad="38100" dist="38100" dir="2700000" algn="tl">
                              <a:srgbClr val="000000">
                                <a:alpha val="43137"/>
                              </a:srgbClr>
                            </a:outerShdw>
                          </a:effectLst>
                          <a:latin typeface="AdvPSA334"/>
                        </a:rPr>
                        <a:t>, vasopressin</a:t>
                      </a:r>
                      <a:endParaRPr lang="en-US" sz="2000"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val="3229267265"/>
                  </a:ext>
                </a:extLst>
              </a:tr>
            </a:tbl>
          </a:graphicData>
        </a:graphic>
      </p:graphicFrame>
    </p:spTree>
    <p:extLst>
      <p:ext uri="{BB962C8B-B14F-4D97-AF65-F5344CB8AC3E}">
        <p14:creationId xmlns:p14="http://schemas.microsoft.com/office/powerpoint/2010/main" val="42244977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4CEEEE5-49BC-42D0-9F3C-E9DBE92D6734}"/>
              </a:ext>
            </a:extLst>
          </p:cNvPr>
          <p:cNvSpPr/>
          <p:nvPr/>
        </p:nvSpPr>
        <p:spPr>
          <a:xfrm>
            <a:off x="441960" y="113992"/>
            <a:ext cx="11308080" cy="584775"/>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Confirming hypotonic and excluding non-hypotonic </a:t>
            </a:r>
            <a:r>
              <a:rPr kumimoji="0" lang="en-US" sz="32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hyponatraemia</a:t>
            </a:r>
            <a:endParaRPr kumimoji="0" lang="en-US" sz="32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760CE08B-2634-4EA2-B2FD-ADF33D5F6E82}"/>
              </a:ext>
            </a:extLst>
          </p:cNvPr>
          <p:cNvCxnSpPr>
            <a:cxnSpLocks/>
          </p:cNvCxnSpPr>
          <p:nvPr/>
        </p:nvCxnSpPr>
        <p:spPr>
          <a:xfrm>
            <a:off x="507080" y="870807"/>
            <a:ext cx="11109960" cy="0"/>
          </a:xfrm>
          <a:prstGeom prst="line">
            <a:avLst/>
          </a:prstGeom>
          <a:ln w="381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F87FA8B-F6B9-43F0-A229-0999ACC5BE66}"/>
              </a:ext>
            </a:extLst>
          </p:cNvPr>
          <p:cNvSpPr>
            <a:spLocks noGrp="1"/>
          </p:cNvSpPr>
          <p:nvPr>
            <p:ph idx="1"/>
          </p:nvPr>
        </p:nvSpPr>
        <p:spPr>
          <a:xfrm>
            <a:off x="838200" y="1400906"/>
            <a:ext cx="10515600" cy="4351338"/>
          </a:xfrm>
        </p:spPr>
        <p:txBody>
          <a:bodyPr>
            <a:normAutofit lnSpcReduction="10000"/>
          </a:bodyPr>
          <a:lstStyle/>
          <a:p>
            <a:r>
              <a:rPr lang="en-US" dirty="0">
                <a:effectLst>
                  <a:outerShdw blurRad="38100" dist="38100" dir="2700000" algn="tl">
                    <a:srgbClr val="000000">
                      <a:alpha val="43137"/>
                    </a:srgbClr>
                  </a:outerShdw>
                </a:effectLst>
              </a:rPr>
              <a:t>We recommend excluding </a:t>
            </a:r>
            <a:r>
              <a:rPr lang="en-US" dirty="0" err="1">
                <a:effectLst>
                  <a:outerShdw blurRad="38100" dist="38100" dir="2700000" algn="tl">
                    <a:srgbClr val="000000">
                      <a:alpha val="43137"/>
                    </a:srgbClr>
                  </a:outerShdw>
                </a:effectLst>
              </a:rPr>
              <a:t>hyperglycaemic</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hyponatraemia</a:t>
            </a:r>
            <a:r>
              <a:rPr lang="en-US" dirty="0">
                <a:effectLst>
                  <a:outerShdw blurRad="38100" dist="38100" dir="2700000" algn="tl">
                    <a:srgbClr val="000000">
                      <a:alpha val="43137"/>
                    </a:srgbClr>
                  </a:outerShdw>
                </a:effectLst>
              </a:rPr>
              <a:t> by measuring the serum glucose concentration and correcting the measured serum sodium concentration for the serum glucose concentration if the latter is increased (1D).</a:t>
            </a:r>
          </a:p>
          <a:p>
            <a:endParaRPr lang="en-US" dirty="0">
              <a:effectLst>
                <a:outerShdw blurRad="38100" dist="38100" dir="2700000" algn="tl">
                  <a:srgbClr val="000000">
                    <a:alpha val="43137"/>
                  </a:srgbClr>
                </a:outerShdw>
              </a:effectLst>
            </a:endParaRPr>
          </a:p>
          <a:p>
            <a:r>
              <a:rPr lang="en-US" dirty="0" err="1">
                <a:effectLst>
                  <a:outerShdw blurRad="38100" dist="38100" dir="2700000" algn="tl">
                    <a:srgbClr val="000000">
                      <a:alpha val="43137"/>
                    </a:srgbClr>
                  </a:outerShdw>
                </a:effectLst>
              </a:rPr>
              <a:t>Hyponatraemia</a:t>
            </a:r>
            <a:r>
              <a:rPr lang="en-US" dirty="0">
                <a:effectLst>
                  <a:outerShdw blurRad="38100" dist="38100" dir="2700000" algn="tl">
                    <a:srgbClr val="000000">
                      <a:alpha val="43137"/>
                    </a:srgbClr>
                  </a:outerShdw>
                </a:effectLst>
              </a:rPr>
              <a:t> with a measured osmolality &lt;275 </a:t>
            </a:r>
            <a:r>
              <a:rPr lang="en-US" dirty="0" err="1">
                <a:effectLst>
                  <a:outerShdw blurRad="38100" dist="38100" dir="2700000" algn="tl">
                    <a:srgbClr val="000000">
                      <a:alpha val="43137"/>
                    </a:srgbClr>
                  </a:outerShdw>
                </a:effectLst>
              </a:rPr>
              <a:t>mOsm</a:t>
            </a:r>
            <a:r>
              <a:rPr lang="en-US" dirty="0">
                <a:effectLst>
                  <a:outerShdw blurRad="38100" dist="38100" dir="2700000" algn="tl">
                    <a:srgbClr val="000000">
                      <a:alpha val="43137"/>
                    </a:srgbClr>
                  </a:outerShdw>
                </a:effectLst>
              </a:rPr>
              <a:t>/kg always reflects hypotonic </a:t>
            </a:r>
            <a:r>
              <a:rPr lang="en-US" dirty="0" err="1">
                <a:effectLst>
                  <a:outerShdw blurRad="38100" dist="38100" dir="2700000" algn="tl">
                    <a:srgbClr val="000000">
                      <a:alpha val="43137"/>
                    </a:srgbClr>
                  </a:outerShdw>
                </a:effectLst>
              </a:rPr>
              <a:t>hyponatraemia</a:t>
            </a:r>
            <a:r>
              <a:rPr lang="en-US" dirty="0">
                <a:effectLst>
                  <a:outerShdw blurRad="38100" dist="38100" dir="2700000" algn="tl">
                    <a:srgbClr val="000000">
                      <a:alpha val="43137"/>
                    </a:srgbClr>
                  </a:outerShdw>
                </a:effectLst>
              </a:rPr>
              <a:t> (not graded).</a:t>
            </a:r>
          </a:p>
          <a:p>
            <a:endParaRPr lang="en-US" dirty="0">
              <a:effectLst>
                <a:outerShdw blurRad="38100" dist="38100" dir="2700000" algn="tl">
                  <a:srgbClr val="000000">
                    <a:alpha val="43137"/>
                  </a:srgbClr>
                </a:outerShdw>
              </a:effectLst>
            </a:endParaRPr>
          </a:p>
          <a:p>
            <a:r>
              <a:rPr lang="en-US" dirty="0">
                <a:effectLst>
                  <a:outerShdw blurRad="38100" dist="38100" dir="2700000" algn="tl">
                    <a:srgbClr val="000000">
                      <a:alpha val="43137"/>
                    </a:srgbClr>
                  </a:outerShdw>
                </a:effectLst>
              </a:rPr>
              <a:t>Accept as ‘hypotonic </a:t>
            </a:r>
            <a:r>
              <a:rPr lang="en-US" dirty="0" err="1">
                <a:effectLst>
                  <a:outerShdw blurRad="38100" dist="38100" dir="2700000" algn="tl">
                    <a:srgbClr val="000000">
                      <a:alpha val="43137"/>
                    </a:srgbClr>
                  </a:outerShdw>
                </a:effectLst>
              </a:rPr>
              <a:t>hyponatraemia</a:t>
            </a:r>
            <a:r>
              <a:rPr lang="en-US" dirty="0">
                <a:effectLst>
                  <a:outerShdw blurRad="38100" dist="38100" dir="2700000" algn="tl">
                    <a:srgbClr val="000000">
                      <a:alpha val="43137"/>
                    </a:srgbClr>
                  </a:outerShdw>
                </a:effectLst>
              </a:rPr>
              <a:t>’ a </a:t>
            </a:r>
            <a:r>
              <a:rPr lang="en-US" dirty="0" err="1">
                <a:effectLst>
                  <a:outerShdw blurRad="38100" dist="38100" dir="2700000" algn="tl">
                    <a:srgbClr val="000000">
                      <a:alpha val="43137"/>
                    </a:srgbClr>
                  </a:outerShdw>
                </a:effectLst>
              </a:rPr>
              <a:t>hyponatraemia</a:t>
            </a:r>
            <a:r>
              <a:rPr lang="en-US" dirty="0">
                <a:effectLst>
                  <a:outerShdw blurRad="38100" dist="38100" dir="2700000" algn="tl">
                    <a:srgbClr val="000000">
                      <a:alpha val="43137"/>
                    </a:srgbClr>
                  </a:outerShdw>
                </a:effectLst>
              </a:rPr>
              <a:t> without evidence for causes of non-hypotonic </a:t>
            </a:r>
            <a:r>
              <a:rPr lang="en-US" dirty="0" err="1">
                <a:effectLst>
                  <a:outerShdw blurRad="38100" dist="38100" dir="2700000" algn="tl">
                    <a:srgbClr val="000000">
                      <a:alpha val="43137"/>
                    </a:srgbClr>
                  </a:outerShdw>
                </a:effectLst>
              </a:rPr>
              <a:t>hyponatraemia</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454586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4CEEEE5-49BC-42D0-9F3C-E9DBE92D6734}"/>
              </a:ext>
            </a:extLst>
          </p:cNvPr>
          <p:cNvSpPr/>
          <p:nvPr/>
        </p:nvSpPr>
        <p:spPr>
          <a:xfrm>
            <a:off x="441960" y="113992"/>
            <a:ext cx="11308080" cy="1077218"/>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Association between serum glucose concentration, measured serum sodium and corrected serum sodium concentration.</a:t>
            </a:r>
            <a:endParaRPr kumimoji="0" lang="en-US" sz="32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760CE08B-2634-4EA2-B2FD-ADF33D5F6E82}"/>
              </a:ext>
            </a:extLst>
          </p:cNvPr>
          <p:cNvCxnSpPr>
            <a:cxnSpLocks/>
          </p:cNvCxnSpPr>
          <p:nvPr/>
        </p:nvCxnSpPr>
        <p:spPr>
          <a:xfrm>
            <a:off x="507080" y="1281352"/>
            <a:ext cx="11109960" cy="0"/>
          </a:xfrm>
          <a:prstGeom prst="line">
            <a:avLst/>
          </a:prstGeom>
          <a:ln w="381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F87FA8B-F6B9-43F0-A229-0999ACC5BE66}"/>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28A0CF7C-E954-4041-8D0A-6D06CC316706}"/>
              </a:ext>
            </a:extLst>
          </p:cNvPr>
          <p:cNvPicPr>
            <a:picLocks noChangeAspect="1"/>
          </p:cNvPicPr>
          <p:nvPr/>
        </p:nvPicPr>
        <p:blipFill rotWithShape="1">
          <a:blip r:embed="rId3"/>
          <a:srcRect l="10375" t="33326" r="8125" b="9910"/>
          <a:stretch/>
        </p:blipFill>
        <p:spPr>
          <a:xfrm>
            <a:off x="655319" y="1483518"/>
            <a:ext cx="11112155" cy="4351338"/>
          </a:xfrm>
          <a:prstGeom prst="rect">
            <a:avLst/>
          </a:prstGeom>
        </p:spPr>
      </p:pic>
      <p:sp>
        <p:nvSpPr>
          <p:cNvPr id="12" name="TextBox 11">
            <a:extLst>
              <a:ext uri="{FF2B5EF4-FFF2-40B4-BE49-F238E27FC236}">
                <a16:creationId xmlns:a16="http://schemas.microsoft.com/office/drawing/2014/main" id="{677E8EEF-10A6-4869-8E6D-06C6349C3A77}"/>
              </a:ext>
            </a:extLst>
          </p:cNvPr>
          <p:cNvSpPr txBox="1"/>
          <p:nvPr/>
        </p:nvSpPr>
        <p:spPr>
          <a:xfrm>
            <a:off x="838200" y="6282343"/>
            <a:ext cx="10515600" cy="461665"/>
          </a:xfrm>
          <a:prstGeom prst="rect">
            <a:avLst/>
          </a:prstGeom>
          <a:noFill/>
        </p:spPr>
        <p:txBody>
          <a:bodyPr wrap="square">
            <a:spAutoFit/>
          </a:bodyPr>
          <a:lstStyle/>
          <a:p>
            <a:r>
              <a:rPr lang="en-US" sz="1200" dirty="0">
                <a:effectLst>
                  <a:outerShdw blurRad="38100" dist="38100" dir="2700000" algn="tl">
                    <a:srgbClr val="000000">
                      <a:alpha val="43137"/>
                    </a:srgbClr>
                  </a:outerShdw>
                </a:effectLst>
              </a:rPr>
              <a:t>Calculated using equation from Hillier TA, Abbott RD &amp; Barrett EJ. Hyponatremia: evaluating the correction factor for</a:t>
            </a:r>
          </a:p>
          <a:p>
            <a:r>
              <a:rPr lang="en-US" sz="1200" dirty="0">
                <a:effectLst>
                  <a:outerShdw blurRad="38100" dist="38100" dir="2700000" algn="tl">
                    <a:srgbClr val="000000">
                      <a:alpha val="43137"/>
                    </a:srgbClr>
                  </a:outerShdw>
                </a:effectLst>
              </a:rPr>
              <a:t>hyperglycemia. American Journal of Medicine 1999 106 399–403.</a:t>
            </a:r>
          </a:p>
        </p:txBody>
      </p:sp>
    </p:spTree>
    <p:extLst>
      <p:ext uri="{BB962C8B-B14F-4D97-AF65-F5344CB8AC3E}">
        <p14:creationId xmlns:p14="http://schemas.microsoft.com/office/powerpoint/2010/main" val="3520978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7E2E358E-941D-4388-A994-084A4F2DA692}"/>
              </a:ext>
            </a:extLst>
          </p:cNvPr>
          <p:cNvGraphicFramePr>
            <a:graphicFrameLocks noGrp="1"/>
          </p:cNvGraphicFramePr>
          <p:nvPr>
            <p:ph idx="1"/>
            <p:extLst>
              <p:ext uri="{D42A27DB-BD31-4B8C-83A1-F6EECF244321}">
                <p14:modId xmlns:p14="http://schemas.microsoft.com/office/powerpoint/2010/main" val="2945414210"/>
              </p:ext>
            </p:extLst>
          </p:nvPr>
        </p:nvGraphicFramePr>
        <p:xfrm>
          <a:off x="838200" y="1508764"/>
          <a:ext cx="10515600" cy="4668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6A2767F3-7E9E-4188-9244-BC010A64F7E3}"/>
              </a:ext>
            </a:extLst>
          </p:cNvPr>
          <p:cNvSpPr/>
          <p:nvPr/>
        </p:nvSpPr>
        <p:spPr>
          <a:xfrm>
            <a:off x="0" y="6471021"/>
            <a:ext cx="11308080" cy="338554"/>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Verbalis</a:t>
            </a:r>
            <a:r>
              <a:rPr kumimoji="0" lang="en-US" sz="1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 JG. Disorders of body water homeostasis. Best Practice &amp; Research. Clinical Endocrinology &amp; Metabolism 2003 17 471–503.</a:t>
            </a:r>
          </a:p>
        </p:txBody>
      </p:sp>
      <p:sp>
        <p:nvSpPr>
          <p:cNvPr id="6" name="Rectangle 5">
            <a:extLst>
              <a:ext uri="{FF2B5EF4-FFF2-40B4-BE49-F238E27FC236}">
                <a16:creationId xmlns:a16="http://schemas.microsoft.com/office/drawing/2014/main" id="{D4CEEEE5-49BC-42D0-9F3C-E9DBE92D6734}"/>
              </a:ext>
            </a:extLst>
          </p:cNvPr>
          <p:cNvSpPr/>
          <p:nvPr/>
        </p:nvSpPr>
        <p:spPr>
          <a:xfrm>
            <a:off x="441960" y="113992"/>
            <a:ext cx="11308080" cy="646331"/>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Pathophysiology of </a:t>
            </a:r>
            <a:r>
              <a:rPr kumimoji="0" lang="en-US" sz="36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hyponatraemia</a:t>
            </a:r>
            <a:endParaRPr kumimoji="0" lang="en-US" sz="36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760CE08B-2634-4EA2-B2FD-ADF33D5F6E82}"/>
              </a:ext>
            </a:extLst>
          </p:cNvPr>
          <p:cNvCxnSpPr>
            <a:cxnSpLocks/>
          </p:cNvCxnSpPr>
          <p:nvPr/>
        </p:nvCxnSpPr>
        <p:spPr>
          <a:xfrm>
            <a:off x="507080" y="884533"/>
            <a:ext cx="11109960" cy="0"/>
          </a:xfrm>
          <a:prstGeom prst="line">
            <a:avLst/>
          </a:prstGeom>
          <a:ln w="381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89786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4CEEEE5-49BC-42D0-9F3C-E9DBE92D6734}"/>
              </a:ext>
            </a:extLst>
          </p:cNvPr>
          <p:cNvSpPr/>
          <p:nvPr/>
        </p:nvSpPr>
        <p:spPr>
          <a:xfrm>
            <a:off x="441960" y="113992"/>
            <a:ext cx="11308080" cy="584775"/>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Advice for clinical practice</a:t>
            </a:r>
            <a:endParaRPr kumimoji="0" lang="en-US" sz="32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760CE08B-2634-4EA2-B2FD-ADF33D5F6E82}"/>
              </a:ext>
            </a:extLst>
          </p:cNvPr>
          <p:cNvCxnSpPr>
            <a:cxnSpLocks/>
          </p:cNvCxnSpPr>
          <p:nvPr/>
        </p:nvCxnSpPr>
        <p:spPr>
          <a:xfrm>
            <a:off x="507080" y="870807"/>
            <a:ext cx="11109960" cy="0"/>
          </a:xfrm>
          <a:prstGeom prst="line">
            <a:avLst/>
          </a:prstGeom>
          <a:ln w="381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F87FA8B-F6B9-43F0-A229-0999ACC5BE66}"/>
              </a:ext>
            </a:extLst>
          </p:cNvPr>
          <p:cNvSpPr>
            <a:spLocks noGrp="1"/>
          </p:cNvSpPr>
          <p:nvPr>
            <p:ph idx="1"/>
          </p:nvPr>
        </p:nvSpPr>
        <p:spPr>
          <a:xfrm>
            <a:off x="838200" y="1400906"/>
            <a:ext cx="5257800" cy="4351338"/>
          </a:xfrm>
        </p:spPr>
        <p:txBody>
          <a:bodyPr>
            <a:normAutofit/>
          </a:bodyPr>
          <a:lstStyle/>
          <a:p>
            <a:r>
              <a:rPr lang="en-US" dirty="0">
                <a:effectLst>
                  <a:outerShdw blurRad="38100" dist="38100" dir="2700000" algn="tl">
                    <a:srgbClr val="000000">
                      <a:alpha val="43137"/>
                    </a:srgbClr>
                  </a:outerShdw>
                </a:effectLst>
              </a:rPr>
              <a:t>This translates into </a:t>
            </a:r>
            <a:r>
              <a:rPr lang="en-US" dirty="0">
                <a:solidFill>
                  <a:srgbClr val="FF0000"/>
                </a:solidFill>
                <a:effectLst>
                  <a:outerShdw blurRad="38100" dist="38100" dir="2700000" algn="tl">
                    <a:srgbClr val="000000">
                      <a:alpha val="43137"/>
                    </a:srgbClr>
                  </a:outerShdw>
                </a:effectLst>
              </a:rPr>
              <a:t>adding 2.4</a:t>
            </a:r>
            <a:r>
              <a:rPr lang="en-US" dirty="0">
                <a:effectLst>
                  <a:outerShdw blurRad="38100" dist="38100" dir="2700000" algn="tl">
                    <a:srgbClr val="000000">
                      <a:alpha val="43137"/>
                    </a:srgbClr>
                  </a:outerShdw>
                </a:effectLst>
              </a:rPr>
              <a:t> mmol/l to the measured serum sodium concentration for every 5.5 mmol/l </a:t>
            </a:r>
            <a:r>
              <a:rPr lang="en-US" dirty="0">
                <a:solidFill>
                  <a:srgbClr val="FF0000"/>
                </a:solidFill>
                <a:effectLst>
                  <a:outerShdw blurRad="38100" dist="38100" dir="2700000" algn="tl">
                    <a:srgbClr val="000000">
                      <a:alpha val="43137"/>
                    </a:srgbClr>
                  </a:outerShdw>
                </a:effectLst>
              </a:rPr>
              <a:t>(100 mg/dl) </a:t>
            </a:r>
            <a:r>
              <a:rPr lang="en-US" dirty="0">
                <a:effectLst>
                  <a:outerShdw blurRad="38100" dist="38100" dir="2700000" algn="tl">
                    <a:srgbClr val="000000">
                      <a:alpha val="43137"/>
                    </a:srgbClr>
                  </a:outerShdw>
                </a:effectLst>
              </a:rPr>
              <a:t>incremental rise in serum glucose concentration </a:t>
            </a:r>
            <a:r>
              <a:rPr lang="en-US" dirty="0">
                <a:solidFill>
                  <a:srgbClr val="FF0000"/>
                </a:solidFill>
                <a:effectLst>
                  <a:outerShdw blurRad="38100" dist="38100" dir="2700000" algn="tl">
                    <a:srgbClr val="000000">
                      <a:alpha val="43137"/>
                    </a:srgbClr>
                  </a:outerShdw>
                </a:effectLst>
              </a:rPr>
              <a:t>above</a:t>
            </a:r>
            <a:r>
              <a:rPr lang="en-US" dirty="0">
                <a:effectLst>
                  <a:outerShdw blurRad="38100" dist="38100" dir="2700000" algn="tl">
                    <a:srgbClr val="000000">
                      <a:alpha val="43137"/>
                    </a:srgbClr>
                  </a:outerShdw>
                </a:effectLst>
              </a:rPr>
              <a:t> a standard serum glucose concentration of 5.5 mmol/l </a:t>
            </a:r>
            <a:r>
              <a:rPr lang="en-US" dirty="0">
                <a:solidFill>
                  <a:srgbClr val="FF0000"/>
                </a:solidFill>
                <a:effectLst>
                  <a:outerShdw blurRad="38100" dist="38100" dir="2700000" algn="tl">
                    <a:srgbClr val="000000">
                      <a:alpha val="43137"/>
                    </a:srgbClr>
                  </a:outerShdw>
                </a:effectLst>
              </a:rPr>
              <a:t>(100 mg/dl).</a:t>
            </a:r>
          </a:p>
        </p:txBody>
      </p:sp>
      <p:pic>
        <p:nvPicPr>
          <p:cNvPr id="4" name="Picture 3">
            <a:extLst>
              <a:ext uri="{FF2B5EF4-FFF2-40B4-BE49-F238E27FC236}">
                <a16:creationId xmlns:a16="http://schemas.microsoft.com/office/drawing/2014/main" id="{2423ACB7-8E5B-4D50-AA77-35EC999592FB}"/>
              </a:ext>
            </a:extLst>
          </p:cNvPr>
          <p:cNvPicPr>
            <a:picLocks noChangeAspect="1"/>
          </p:cNvPicPr>
          <p:nvPr/>
        </p:nvPicPr>
        <p:blipFill rotWithShape="1">
          <a:blip r:embed="rId3"/>
          <a:srcRect l="13750" t="31284" r="45663" b="16107"/>
          <a:stretch/>
        </p:blipFill>
        <p:spPr>
          <a:xfrm>
            <a:off x="6405465" y="1625900"/>
            <a:ext cx="4948335" cy="3606200"/>
          </a:xfrm>
          <a:prstGeom prst="rect">
            <a:avLst/>
          </a:prstGeom>
        </p:spPr>
      </p:pic>
      <p:sp>
        <p:nvSpPr>
          <p:cNvPr id="8" name="Content Placeholder 2">
            <a:extLst>
              <a:ext uri="{FF2B5EF4-FFF2-40B4-BE49-F238E27FC236}">
                <a16:creationId xmlns:a16="http://schemas.microsoft.com/office/drawing/2014/main" id="{6B511D42-A861-421B-901A-34D1314D9C53}"/>
              </a:ext>
            </a:extLst>
          </p:cNvPr>
          <p:cNvSpPr txBox="1">
            <a:spLocks/>
          </p:cNvSpPr>
          <p:nvPr/>
        </p:nvSpPr>
        <p:spPr>
          <a:xfrm>
            <a:off x="342900" y="6507336"/>
            <a:ext cx="11506200" cy="6002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effectLst>
                  <a:outerShdw blurRad="38100" dist="38100" dir="2700000" algn="tl">
                    <a:srgbClr val="000000">
                      <a:alpha val="43137"/>
                    </a:srgbClr>
                  </a:outerShdw>
                </a:effectLst>
              </a:rPr>
              <a:t>Hillier TA, Abbott RD &amp; Barrett EJ. Hyponatremia: evaluating the correction factor for hyperglycemia. American Journal of Medicine 1999 106 399–403.</a:t>
            </a:r>
            <a:endParaRPr lang="en-US" sz="14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208366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4CEEEE5-49BC-42D0-9F3C-E9DBE92D6734}"/>
              </a:ext>
            </a:extLst>
          </p:cNvPr>
          <p:cNvSpPr/>
          <p:nvPr/>
        </p:nvSpPr>
        <p:spPr>
          <a:xfrm>
            <a:off x="441960" y="113992"/>
            <a:ext cx="11308080" cy="646331"/>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Causes of non-hypotonic </a:t>
            </a:r>
            <a:r>
              <a:rPr kumimoji="0" lang="en-US" sz="36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hyponatraemia</a:t>
            </a:r>
            <a:r>
              <a:rPr kumimoji="0" lang="en-US" sz="36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a:t>
            </a:r>
            <a:endParaRPr kumimoji="0" lang="en-US" sz="36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760CE08B-2634-4EA2-B2FD-ADF33D5F6E82}"/>
              </a:ext>
            </a:extLst>
          </p:cNvPr>
          <p:cNvCxnSpPr>
            <a:cxnSpLocks/>
          </p:cNvCxnSpPr>
          <p:nvPr/>
        </p:nvCxnSpPr>
        <p:spPr>
          <a:xfrm>
            <a:off x="507080" y="945454"/>
            <a:ext cx="11109960" cy="0"/>
          </a:xfrm>
          <a:prstGeom prst="line">
            <a:avLst/>
          </a:prstGeom>
          <a:ln w="381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aphicFrame>
        <p:nvGraphicFramePr>
          <p:cNvPr id="4" name="Table 4">
            <a:extLst>
              <a:ext uri="{FF2B5EF4-FFF2-40B4-BE49-F238E27FC236}">
                <a16:creationId xmlns:a16="http://schemas.microsoft.com/office/drawing/2014/main" id="{699E72E2-943D-4E5C-8120-6B72560B1550}"/>
              </a:ext>
            </a:extLst>
          </p:cNvPr>
          <p:cNvGraphicFramePr>
            <a:graphicFrameLocks noGrp="1"/>
          </p:cNvGraphicFramePr>
          <p:nvPr>
            <p:ph idx="1"/>
            <p:extLst>
              <p:ext uri="{D42A27DB-BD31-4B8C-83A1-F6EECF244321}">
                <p14:modId xmlns:p14="http://schemas.microsoft.com/office/powerpoint/2010/main" val="2280391742"/>
              </p:ext>
            </p:extLst>
          </p:nvPr>
        </p:nvGraphicFramePr>
        <p:xfrm>
          <a:off x="804261" y="1130586"/>
          <a:ext cx="10515597" cy="5547360"/>
        </p:xfrm>
        <a:graphic>
          <a:graphicData uri="http://schemas.openxmlformats.org/drawingml/2006/table">
            <a:tbl>
              <a:tblPr firstRow="1" bandRow="1">
                <a:tableStyleId>{6E25E649-3F16-4E02-A733-19D2CDBF48F0}</a:tableStyleId>
              </a:tblPr>
              <a:tblGrid>
                <a:gridCol w="3505199">
                  <a:extLst>
                    <a:ext uri="{9D8B030D-6E8A-4147-A177-3AD203B41FA5}">
                      <a16:colId xmlns:a16="http://schemas.microsoft.com/office/drawing/2014/main" val="1629400025"/>
                    </a:ext>
                  </a:extLst>
                </a:gridCol>
                <a:gridCol w="3505199">
                  <a:extLst>
                    <a:ext uri="{9D8B030D-6E8A-4147-A177-3AD203B41FA5}">
                      <a16:colId xmlns:a16="http://schemas.microsoft.com/office/drawing/2014/main" val="1900416758"/>
                    </a:ext>
                  </a:extLst>
                </a:gridCol>
                <a:gridCol w="3505199">
                  <a:extLst>
                    <a:ext uri="{9D8B030D-6E8A-4147-A177-3AD203B41FA5}">
                      <a16:colId xmlns:a16="http://schemas.microsoft.com/office/drawing/2014/main" val="2016920844"/>
                    </a:ext>
                  </a:extLst>
                </a:gridCol>
              </a:tblGrid>
              <a:tr h="370840">
                <a:tc>
                  <a:txBody>
                    <a:bodyPr/>
                    <a:lstStyle/>
                    <a:p>
                      <a:pPr algn="ctr"/>
                      <a:r>
                        <a:rPr lang="en-US" sz="2000" dirty="0">
                          <a:effectLst>
                            <a:outerShdw blurRad="38100" dist="38100" dir="2700000" algn="tl">
                              <a:srgbClr val="000000">
                                <a:alpha val="43137"/>
                              </a:srgbClr>
                            </a:outerShdw>
                          </a:effectLst>
                        </a:rPr>
                        <a:t>Setting </a:t>
                      </a:r>
                    </a:p>
                  </a:txBody>
                  <a:tcPr/>
                </a:tc>
                <a:tc>
                  <a:txBody>
                    <a:bodyPr/>
                    <a:lstStyle/>
                    <a:p>
                      <a:pPr algn="ctr"/>
                      <a:r>
                        <a:rPr lang="en-US" sz="2000" dirty="0">
                          <a:effectLst>
                            <a:outerShdw blurRad="38100" dist="38100" dir="2700000" algn="tl">
                              <a:srgbClr val="000000">
                                <a:alpha val="43137"/>
                              </a:srgbClr>
                            </a:outerShdw>
                          </a:effectLst>
                        </a:rPr>
                        <a:t>S. osmolality</a:t>
                      </a:r>
                    </a:p>
                  </a:txBody>
                  <a:tcPr/>
                </a:tc>
                <a:tc>
                  <a:txBody>
                    <a:bodyPr/>
                    <a:lstStyle/>
                    <a:p>
                      <a:pPr algn="ctr"/>
                      <a:r>
                        <a:rPr lang="en-US" sz="2000" dirty="0">
                          <a:effectLst>
                            <a:outerShdw blurRad="38100" dist="38100" dir="2700000" algn="tl">
                              <a:srgbClr val="000000">
                                <a:alpha val="43137"/>
                              </a:srgbClr>
                            </a:outerShdw>
                          </a:effectLst>
                        </a:rPr>
                        <a:t>Examples</a:t>
                      </a:r>
                    </a:p>
                  </a:txBody>
                  <a:tcPr/>
                </a:tc>
                <a:extLst>
                  <a:ext uri="{0D108BD9-81ED-4DB2-BD59-A6C34878D82A}">
                    <a16:rowId xmlns:a16="http://schemas.microsoft.com/office/drawing/2014/main" val="2381907616"/>
                  </a:ext>
                </a:extLst>
              </a:tr>
              <a:tr h="370840">
                <a:tc>
                  <a:txBody>
                    <a:bodyPr/>
                    <a:lstStyle/>
                    <a:p>
                      <a:pPr algn="l"/>
                      <a:r>
                        <a:rPr lang="en-US" sz="2000" dirty="0">
                          <a:effectLst>
                            <a:outerShdw blurRad="38100" dist="38100" dir="2700000" algn="tl">
                              <a:srgbClr val="000000">
                                <a:alpha val="43137"/>
                              </a:srgbClr>
                            </a:outerShdw>
                          </a:effectLst>
                        </a:rPr>
                        <a:t>Presence of ‘effective’ osmoles that</a:t>
                      </a:r>
                    </a:p>
                    <a:p>
                      <a:pPr algn="l"/>
                      <a:r>
                        <a:rPr lang="en-US" sz="2000" dirty="0">
                          <a:effectLst>
                            <a:outerShdw blurRad="38100" dist="38100" dir="2700000" algn="tl">
                              <a:srgbClr val="000000">
                                <a:alpha val="43137"/>
                              </a:srgbClr>
                            </a:outerShdw>
                          </a:effectLst>
                        </a:rPr>
                        <a:t>raise serum osmolality and can cause </a:t>
                      </a:r>
                      <a:r>
                        <a:rPr lang="en-US" sz="2000" dirty="0" err="1">
                          <a:effectLst>
                            <a:outerShdw blurRad="38100" dist="38100" dir="2700000" algn="tl">
                              <a:srgbClr val="000000">
                                <a:alpha val="43137"/>
                              </a:srgbClr>
                            </a:outerShdw>
                          </a:effectLst>
                        </a:rPr>
                        <a:t>hyponatraemia</a:t>
                      </a:r>
                      <a:endParaRPr lang="en-US" sz="2000" dirty="0">
                        <a:effectLst>
                          <a:outerShdw blurRad="38100" dist="38100" dir="2700000" algn="tl">
                            <a:srgbClr val="000000">
                              <a:alpha val="43137"/>
                            </a:srgbClr>
                          </a:outerShdw>
                        </a:effectLst>
                      </a:endParaRPr>
                    </a:p>
                  </a:txBody>
                  <a:tcPr/>
                </a:tc>
                <a:tc>
                  <a:txBody>
                    <a:bodyPr/>
                    <a:lstStyle/>
                    <a:p>
                      <a:pPr algn="ctr"/>
                      <a:r>
                        <a:rPr lang="en-US" sz="2000" b="0" u="none" strike="noStrike" kern="1200" baseline="0" dirty="0">
                          <a:solidFill>
                            <a:schemeClr val="dk1"/>
                          </a:solidFill>
                          <a:effectLst>
                            <a:outerShdw blurRad="38100" dist="38100" dir="2700000" algn="tl">
                              <a:srgbClr val="000000">
                                <a:alpha val="43137"/>
                              </a:srgbClr>
                            </a:outerShdw>
                          </a:effectLst>
                        </a:rPr>
                        <a:t>Isotonic or hypertonic</a:t>
                      </a:r>
                      <a:endParaRPr lang="en-US" sz="2000" dirty="0">
                        <a:effectLst>
                          <a:outerShdw blurRad="38100" dist="38100" dir="2700000" algn="tl">
                            <a:srgbClr val="000000">
                              <a:alpha val="43137"/>
                            </a:srgbClr>
                          </a:outerShdw>
                        </a:effectLst>
                      </a:endParaRPr>
                    </a:p>
                  </a:txBody>
                  <a:tcPr/>
                </a:tc>
                <a:tc>
                  <a:txBody>
                    <a:bodyPr/>
                    <a:lstStyle/>
                    <a:p>
                      <a:pPr algn="l"/>
                      <a:r>
                        <a:rPr lang="en-US" sz="2000" b="0" u="none" strike="noStrike" kern="1200" baseline="0" dirty="0">
                          <a:solidFill>
                            <a:schemeClr val="dk1"/>
                          </a:solidFill>
                          <a:effectLst>
                            <a:outerShdw blurRad="38100" dist="38100" dir="2700000" algn="tl">
                              <a:srgbClr val="000000">
                                <a:alpha val="43137"/>
                              </a:srgbClr>
                            </a:outerShdw>
                          </a:effectLst>
                        </a:rPr>
                        <a:t>Glucose </a:t>
                      </a:r>
                    </a:p>
                    <a:p>
                      <a:pPr algn="l"/>
                      <a:r>
                        <a:rPr lang="en-US" sz="2000" b="0" u="none" strike="noStrike" kern="1200" baseline="0" dirty="0">
                          <a:solidFill>
                            <a:schemeClr val="dk1"/>
                          </a:solidFill>
                          <a:effectLst>
                            <a:outerShdw blurRad="38100" dist="38100" dir="2700000" algn="tl">
                              <a:srgbClr val="000000">
                                <a:alpha val="43137"/>
                              </a:srgbClr>
                            </a:outerShdw>
                          </a:effectLst>
                        </a:rPr>
                        <a:t>Mannitol</a:t>
                      </a:r>
                    </a:p>
                    <a:p>
                      <a:pPr algn="l"/>
                      <a:r>
                        <a:rPr lang="en-US" sz="2000" b="0" u="none" strike="noStrike" kern="1200" baseline="0" dirty="0">
                          <a:solidFill>
                            <a:schemeClr val="dk1"/>
                          </a:solidFill>
                          <a:effectLst>
                            <a:outerShdw blurRad="38100" dist="38100" dir="2700000" algn="tl">
                              <a:srgbClr val="000000">
                                <a:alpha val="43137"/>
                              </a:srgbClr>
                            </a:outerShdw>
                          </a:effectLst>
                        </a:rPr>
                        <a:t>Glycine</a:t>
                      </a:r>
                    </a:p>
                    <a:p>
                      <a:pPr algn="l"/>
                      <a:r>
                        <a:rPr lang="en-US" sz="2000" b="0" u="none" strike="noStrike" kern="1200" baseline="0" dirty="0">
                          <a:solidFill>
                            <a:schemeClr val="dk1"/>
                          </a:solidFill>
                          <a:effectLst>
                            <a:outerShdw blurRad="38100" dist="38100" dir="2700000" algn="tl">
                              <a:srgbClr val="000000">
                                <a:alpha val="43137"/>
                              </a:srgbClr>
                            </a:outerShdw>
                          </a:effectLst>
                        </a:rPr>
                        <a:t>Histidine–tryptophan–ketoglutarate</a:t>
                      </a:r>
                    </a:p>
                    <a:p>
                      <a:pPr algn="l"/>
                      <a:r>
                        <a:rPr lang="en-US" sz="2000" b="0" u="none" strike="noStrike" kern="1200" baseline="0" dirty="0">
                          <a:solidFill>
                            <a:schemeClr val="dk1"/>
                          </a:solidFill>
                          <a:effectLst>
                            <a:outerShdw blurRad="38100" dist="38100" dir="2700000" algn="tl">
                              <a:srgbClr val="000000">
                                <a:alpha val="43137"/>
                              </a:srgbClr>
                            </a:outerShdw>
                          </a:effectLst>
                        </a:rPr>
                        <a:t>Hyperosmolar radiocontrast media </a:t>
                      </a:r>
                    </a:p>
                    <a:p>
                      <a:pPr algn="l"/>
                      <a:r>
                        <a:rPr lang="en-US" sz="2000" b="0" u="none" strike="noStrike" kern="1200" baseline="0" dirty="0">
                          <a:solidFill>
                            <a:schemeClr val="dk1"/>
                          </a:solidFill>
                          <a:effectLst>
                            <a:outerShdw blurRad="38100" dist="38100" dir="2700000" algn="tl">
                              <a:srgbClr val="000000">
                                <a:alpha val="43137"/>
                              </a:srgbClr>
                            </a:outerShdw>
                          </a:effectLst>
                        </a:rPr>
                        <a:t>Maltose </a:t>
                      </a:r>
                      <a:endParaRPr lang="en-US" sz="2000"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val="256058259"/>
                  </a:ext>
                </a:extLst>
              </a:tr>
              <a:tr h="370840">
                <a:tc>
                  <a:txBody>
                    <a:bodyPr/>
                    <a:lstStyle/>
                    <a:p>
                      <a:pPr algn="l"/>
                      <a:r>
                        <a:rPr lang="en-US" sz="2000" b="0" u="none" strike="noStrike" kern="1200" baseline="0" dirty="0">
                          <a:solidFill>
                            <a:schemeClr val="dk1"/>
                          </a:solidFill>
                          <a:effectLst>
                            <a:outerShdw blurRad="38100" dist="38100" dir="2700000" algn="tl">
                              <a:srgbClr val="000000">
                                <a:alpha val="43137"/>
                              </a:srgbClr>
                            </a:outerShdw>
                          </a:effectLst>
                        </a:rPr>
                        <a:t>Presence of ‘ineffective’ osmoles that raise serum osmolality but do not cause </a:t>
                      </a:r>
                      <a:r>
                        <a:rPr lang="en-US" sz="2000" b="0" u="none" strike="noStrike" kern="1200" baseline="0" dirty="0" err="1">
                          <a:solidFill>
                            <a:schemeClr val="dk1"/>
                          </a:solidFill>
                          <a:effectLst>
                            <a:outerShdw blurRad="38100" dist="38100" dir="2700000" algn="tl">
                              <a:srgbClr val="000000">
                                <a:alpha val="43137"/>
                              </a:srgbClr>
                            </a:outerShdw>
                          </a:effectLst>
                        </a:rPr>
                        <a:t>hyponatraemia</a:t>
                      </a:r>
                      <a:endParaRPr lang="en-US" sz="2000" dirty="0">
                        <a:effectLst>
                          <a:outerShdw blurRad="38100" dist="38100" dir="2700000" algn="tl">
                            <a:srgbClr val="000000">
                              <a:alpha val="43137"/>
                            </a:srgbClr>
                          </a:outerShdw>
                        </a:effectLst>
                      </a:endParaRPr>
                    </a:p>
                  </a:txBody>
                  <a:tcPr/>
                </a:tc>
                <a:tc>
                  <a:txBody>
                    <a:bodyPr/>
                    <a:lstStyle/>
                    <a:p>
                      <a:pPr algn="ctr"/>
                      <a:r>
                        <a:rPr lang="en-US" sz="2000" b="0" u="none" strike="noStrike" kern="1200" baseline="0" dirty="0">
                          <a:solidFill>
                            <a:schemeClr val="dk1"/>
                          </a:solidFill>
                          <a:effectLst>
                            <a:outerShdw blurRad="38100" dist="38100" dir="2700000" algn="tl">
                              <a:srgbClr val="000000">
                                <a:alpha val="43137"/>
                              </a:srgbClr>
                            </a:outerShdw>
                          </a:effectLst>
                        </a:rPr>
                        <a:t>Isotonic or hyperosmolar</a:t>
                      </a:r>
                      <a:endParaRPr lang="en-US" sz="2000" dirty="0">
                        <a:effectLst>
                          <a:outerShdw blurRad="38100" dist="38100" dir="2700000" algn="tl">
                            <a:srgbClr val="000000">
                              <a:alpha val="43137"/>
                            </a:srgbClr>
                          </a:outerShdw>
                        </a:effectLst>
                      </a:endParaRPr>
                    </a:p>
                  </a:txBody>
                  <a:tcPr/>
                </a:tc>
                <a:tc>
                  <a:txBody>
                    <a:bodyPr/>
                    <a:lstStyle/>
                    <a:p>
                      <a:pPr algn="l"/>
                      <a:r>
                        <a:rPr lang="en-US" sz="2000" b="0" i="0" u="none" strike="noStrike" kern="1200" baseline="0" dirty="0">
                          <a:solidFill>
                            <a:schemeClr val="dk1"/>
                          </a:solidFill>
                          <a:effectLst>
                            <a:outerShdw blurRad="38100" dist="38100" dir="2700000" algn="tl">
                              <a:srgbClr val="000000">
                                <a:alpha val="43137"/>
                              </a:srgbClr>
                            </a:outerShdw>
                          </a:effectLst>
                          <a:latin typeface="+mn-lt"/>
                          <a:ea typeface="+mn-ea"/>
                          <a:cs typeface="+mn-cs"/>
                        </a:rPr>
                        <a:t>Urea </a:t>
                      </a:r>
                    </a:p>
                    <a:p>
                      <a:pPr algn="l"/>
                      <a:r>
                        <a:rPr lang="en-US" sz="2000" b="0" i="0" u="none" strike="noStrike" kern="1200" baseline="0" dirty="0">
                          <a:solidFill>
                            <a:schemeClr val="dk1"/>
                          </a:solidFill>
                          <a:effectLst>
                            <a:outerShdw blurRad="38100" dist="38100" dir="2700000" algn="tl">
                              <a:srgbClr val="000000">
                                <a:alpha val="43137"/>
                              </a:srgbClr>
                            </a:outerShdw>
                          </a:effectLst>
                          <a:latin typeface="+mn-lt"/>
                          <a:ea typeface="+mn-ea"/>
                          <a:cs typeface="+mn-cs"/>
                        </a:rPr>
                        <a:t>Alcohols </a:t>
                      </a:r>
                    </a:p>
                    <a:p>
                      <a:pPr algn="l"/>
                      <a:r>
                        <a:rPr lang="en-US" sz="2000" b="0" i="0" u="none" strike="noStrike" kern="1200" baseline="0" dirty="0">
                          <a:solidFill>
                            <a:schemeClr val="dk1"/>
                          </a:solidFill>
                          <a:effectLst>
                            <a:outerShdw blurRad="38100" dist="38100" dir="2700000" algn="tl">
                              <a:srgbClr val="000000">
                                <a:alpha val="43137"/>
                              </a:srgbClr>
                            </a:outerShdw>
                          </a:effectLst>
                          <a:latin typeface="+mn-lt"/>
                          <a:ea typeface="+mn-ea"/>
                          <a:cs typeface="+mn-cs"/>
                        </a:rPr>
                        <a:t>Ethylene glycol</a:t>
                      </a:r>
                      <a:endParaRPr lang="en-US" sz="2000"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val="2312677111"/>
                  </a:ext>
                </a:extLst>
              </a:tr>
              <a:tr h="370840">
                <a:tc>
                  <a:txBody>
                    <a:bodyPr/>
                    <a:lstStyle/>
                    <a:p>
                      <a:pPr algn="l"/>
                      <a:r>
                        <a:rPr lang="en-US" sz="2000" b="0" u="none" strike="noStrike" kern="1200" baseline="0" dirty="0">
                          <a:solidFill>
                            <a:schemeClr val="dk1"/>
                          </a:solidFill>
                          <a:effectLst>
                            <a:outerShdw blurRad="38100" dist="38100" dir="2700000" algn="tl">
                              <a:srgbClr val="000000">
                                <a:alpha val="43137"/>
                              </a:srgbClr>
                            </a:outerShdw>
                          </a:effectLst>
                        </a:rPr>
                        <a:t>Presence of endogenous solutes that cause </a:t>
                      </a:r>
                      <a:r>
                        <a:rPr lang="en-US" sz="2000" b="0" u="none" strike="noStrike" kern="1200" baseline="0" dirty="0" err="1">
                          <a:solidFill>
                            <a:schemeClr val="dk1"/>
                          </a:solidFill>
                          <a:effectLst>
                            <a:outerShdw blurRad="38100" dist="38100" dir="2700000" algn="tl">
                              <a:srgbClr val="000000">
                                <a:alpha val="43137"/>
                              </a:srgbClr>
                            </a:outerShdw>
                          </a:effectLst>
                        </a:rPr>
                        <a:t>pseudohyponatraemia</a:t>
                      </a:r>
                      <a:endParaRPr lang="en-US" sz="2000" b="0" u="none" strike="noStrike" kern="1200" baseline="0" dirty="0">
                        <a:solidFill>
                          <a:schemeClr val="dk1"/>
                        </a:solidFill>
                        <a:effectLst>
                          <a:outerShdw blurRad="38100" dist="38100" dir="2700000" algn="tl">
                            <a:srgbClr val="000000">
                              <a:alpha val="43137"/>
                            </a:srgbClr>
                          </a:outerShdw>
                        </a:effectLst>
                      </a:endParaRPr>
                    </a:p>
                    <a:p>
                      <a:pPr algn="l"/>
                      <a:r>
                        <a:rPr lang="en-US" sz="2000" b="0" u="none" strike="noStrike" kern="1200" baseline="0" dirty="0">
                          <a:solidFill>
                            <a:schemeClr val="dk1"/>
                          </a:solidFill>
                          <a:effectLst>
                            <a:outerShdw blurRad="38100" dist="38100" dir="2700000" algn="tl">
                              <a:srgbClr val="000000">
                                <a:alpha val="43137"/>
                              </a:srgbClr>
                            </a:outerShdw>
                          </a:effectLst>
                        </a:rPr>
                        <a:t>(laboratory artifact)</a:t>
                      </a:r>
                      <a:endParaRPr lang="en-US" sz="2000" dirty="0">
                        <a:effectLst>
                          <a:outerShdw blurRad="38100" dist="38100" dir="2700000" algn="tl">
                            <a:srgbClr val="000000">
                              <a:alpha val="43137"/>
                            </a:srgbClr>
                          </a:outerShdw>
                        </a:effectLst>
                      </a:endParaRPr>
                    </a:p>
                  </a:txBody>
                  <a:tcPr/>
                </a:tc>
                <a:tc>
                  <a:txBody>
                    <a:bodyPr/>
                    <a:lstStyle/>
                    <a:p>
                      <a:pPr algn="ctr"/>
                      <a:r>
                        <a:rPr lang="en-US" sz="2000" b="0" u="none" strike="noStrike" kern="1200" baseline="0" dirty="0">
                          <a:solidFill>
                            <a:schemeClr val="dk1"/>
                          </a:solidFill>
                          <a:effectLst>
                            <a:outerShdw blurRad="38100" dist="38100" dir="2700000" algn="tl">
                              <a:srgbClr val="000000">
                                <a:alpha val="43137"/>
                              </a:srgbClr>
                            </a:outerShdw>
                          </a:effectLst>
                        </a:rPr>
                        <a:t>Isotonic</a:t>
                      </a:r>
                      <a:endParaRPr lang="en-US" sz="2000" dirty="0">
                        <a:effectLst>
                          <a:outerShdw blurRad="38100" dist="38100" dir="2700000" algn="tl">
                            <a:srgbClr val="000000">
                              <a:alpha val="43137"/>
                            </a:srgbClr>
                          </a:outerShdw>
                        </a:effectLst>
                      </a:endParaRPr>
                    </a:p>
                  </a:txBody>
                  <a:tcPr/>
                </a:tc>
                <a:tc>
                  <a:txBody>
                    <a:bodyPr/>
                    <a:lstStyle/>
                    <a:p>
                      <a:pPr algn="l"/>
                      <a:r>
                        <a:rPr lang="en-US" sz="2000" b="0" i="0" u="none" strike="noStrike" kern="1200" baseline="0" dirty="0">
                          <a:solidFill>
                            <a:schemeClr val="dk1"/>
                          </a:solidFill>
                          <a:effectLst>
                            <a:outerShdw blurRad="38100" dist="38100" dir="2700000" algn="tl">
                              <a:srgbClr val="000000">
                                <a:alpha val="43137"/>
                              </a:srgbClr>
                            </a:outerShdw>
                          </a:effectLst>
                          <a:latin typeface="+mn-lt"/>
                          <a:ea typeface="+mn-ea"/>
                          <a:cs typeface="+mn-cs"/>
                        </a:rPr>
                        <a:t>Triglycerides, cholesterol and protein</a:t>
                      </a:r>
                    </a:p>
                    <a:p>
                      <a:pPr algn="l"/>
                      <a:r>
                        <a:rPr lang="en-US" sz="2000" b="0" i="0" u="none" strike="noStrike" kern="1200" baseline="0" dirty="0">
                          <a:solidFill>
                            <a:schemeClr val="dk1"/>
                          </a:solidFill>
                          <a:effectLst>
                            <a:outerShdw blurRad="38100" dist="38100" dir="2700000" algn="tl">
                              <a:srgbClr val="000000">
                                <a:alpha val="43137"/>
                              </a:srgbClr>
                            </a:outerShdw>
                          </a:effectLst>
                          <a:latin typeface="+mn-lt"/>
                          <a:ea typeface="+mn-ea"/>
                          <a:cs typeface="+mn-cs"/>
                        </a:rPr>
                        <a:t>Intravenous immunoglobulins</a:t>
                      </a:r>
                    </a:p>
                    <a:p>
                      <a:pPr algn="l"/>
                      <a:r>
                        <a:rPr lang="en-US" sz="2000" b="0" i="0" u="none" strike="noStrike" kern="1200" baseline="0" dirty="0">
                          <a:solidFill>
                            <a:schemeClr val="dk1"/>
                          </a:solidFill>
                          <a:effectLst>
                            <a:outerShdw blurRad="38100" dist="38100" dir="2700000" algn="tl">
                              <a:srgbClr val="000000">
                                <a:alpha val="43137"/>
                              </a:srgbClr>
                            </a:outerShdw>
                          </a:effectLst>
                          <a:latin typeface="+mn-lt"/>
                          <a:ea typeface="+mn-ea"/>
                          <a:cs typeface="+mn-cs"/>
                        </a:rPr>
                        <a:t>Monoclonal </a:t>
                      </a:r>
                      <a:r>
                        <a:rPr lang="en-US" sz="2000" b="0" i="0" u="none" strike="noStrike" kern="1200" baseline="0" dirty="0" err="1">
                          <a:solidFill>
                            <a:schemeClr val="dk1"/>
                          </a:solidFill>
                          <a:effectLst>
                            <a:outerShdw blurRad="38100" dist="38100" dir="2700000" algn="tl">
                              <a:srgbClr val="000000">
                                <a:alpha val="43137"/>
                              </a:srgbClr>
                            </a:outerShdw>
                          </a:effectLst>
                          <a:latin typeface="+mn-lt"/>
                          <a:ea typeface="+mn-ea"/>
                          <a:cs typeface="+mn-cs"/>
                        </a:rPr>
                        <a:t>gammapathies</a:t>
                      </a:r>
                      <a:r>
                        <a:rPr lang="en-US" sz="2000" b="0" i="0" u="none" strike="noStrike" kern="1200" baseline="0" dirty="0">
                          <a:solidFill>
                            <a:schemeClr val="dk1"/>
                          </a:solidFill>
                          <a:effectLst>
                            <a:outerShdw blurRad="38100" dist="38100" dir="2700000" algn="tl">
                              <a:srgbClr val="000000">
                                <a:alpha val="43137"/>
                              </a:srgbClr>
                            </a:outerShdw>
                          </a:effectLst>
                          <a:latin typeface="+mn-lt"/>
                          <a:ea typeface="+mn-ea"/>
                          <a:cs typeface="+mn-cs"/>
                        </a:rPr>
                        <a:t> </a:t>
                      </a:r>
                      <a:endParaRPr lang="en-US" sz="2000"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val="1039663480"/>
                  </a:ext>
                </a:extLst>
              </a:tr>
            </a:tbl>
          </a:graphicData>
        </a:graphic>
      </p:graphicFrame>
    </p:spTree>
    <p:extLst>
      <p:ext uri="{BB962C8B-B14F-4D97-AF65-F5344CB8AC3E}">
        <p14:creationId xmlns:p14="http://schemas.microsoft.com/office/powerpoint/2010/main" val="14914458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4CEEEE5-49BC-42D0-9F3C-E9DBE92D6734}"/>
              </a:ext>
            </a:extLst>
          </p:cNvPr>
          <p:cNvSpPr/>
          <p:nvPr/>
        </p:nvSpPr>
        <p:spPr>
          <a:xfrm>
            <a:off x="441960" y="113992"/>
            <a:ext cx="11308080" cy="1200329"/>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Which parameters to be used for differentiating hypotonic </a:t>
            </a:r>
            <a:r>
              <a:rPr kumimoji="0" lang="en-US" sz="36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hyponatraemia</a:t>
            </a:r>
            <a:r>
              <a:rPr kumimoji="0" lang="en-US" sz="36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 </a:t>
            </a:r>
            <a:endParaRPr kumimoji="0" lang="en-US" sz="36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760CE08B-2634-4EA2-B2FD-ADF33D5F6E82}"/>
              </a:ext>
            </a:extLst>
          </p:cNvPr>
          <p:cNvCxnSpPr>
            <a:cxnSpLocks/>
          </p:cNvCxnSpPr>
          <p:nvPr/>
        </p:nvCxnSpPr>
        <p:spPr>
          <a:xfrm>
            <a:off x="507080" y="1281352"/>
            <a:ext cx="11109960" cy="0"/>
          </a:xfrm>
          <a:prstGeom prst="line">
            <a:avLst/>
          </a:prstGeom>
          <a:ln w="381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aphicFrame>
        <p:nvGraphicFramePr>
          <p:cNvPr id="5" name="Content Placeholder 4">
            <a:extLst>
              <a:ext uri="{FF2B5EF4-FFF2-40B4-BE49-F238E27FC236}">
                <a16:creationId xmlns:a16="http://schemas.microsoft.com/office/drawing/2014/main" id="{7E6A84AF-D847-4B2B-8381-1E2F21AC8106}"/>
              </a:ext>
            </a:extLst>
          </p:cNvPr>
          <p:cNvGraphicFramePr>
            <a:graphicFrameLocks noGrp="1"/>
          </p:cNvGraphicFramePr>
          <p:nvPr>
            <p:ph idx="1"/>
            <p:extLst>
              <p:ext uri="{D42A27DB-BD31-4B8C-83A1-F6EECF244321}">
                <p14:modId xmlns:p14="http://schemas.microsoft.com/office/powerpoint/2010/main" val="1456334173"/>
              </p:ext>
            </p:extLst>
          </p:nvPr>
        </p:nvGraphicFramePr>
        <p:xfrm>
          <a:off x="838200" y="1417605"/>
          <a:ext cx="10515600" cy="41590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0700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4CEEEE5-49BC-42D0-9F3C-E9DBE92D6734}"/>
              </a:ext>
            </a:extLst>
          </p:cNvPr>
          <p:cNvSpPr/>
          <p:nvPr/>
        </p:nvSpPr>
        <p:spPr>
          <a:xfrm>
            <a:off x="441960" y="15788"/>
            <a:ext cx="11308080" cy="584775"/>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Case 1 </a:t>
            </a:r>
            <a:endParaRPr kumimoji="0" lang="en-US" sz="32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760CE08B-2634-4EA2-B2FD-ADF33D5F6E82}"/>
              </a:ext>
            </a:extLst>
          </p:cNvPr>
          <p:cNvCxnSpPr>
            <a:cxnSpLocks/>
          </p:cNvCxnSpPr>
          <p:nvPr/>
        </p:nvCxnSpPr>
        <p:spPr>
          <a:xfrm>
            <a:off x="507080" y="763920"/>
            <a:ext cx="11109960" cy="0"/>
          </a:xfrm>
          <a:prstGeom prst="line">
            <a:avLst/>
          </a:prstGeom>
          <a:ln w="381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7877479-508B-490B-B749-888A1977B35B}"/>
              </a:ext>
            </a:extLst>
          </p:cNvPr>
          <p:cNvSpPr>
            <a:spLocks noGrp="1"/>
          </p:cNvSpPr>
          <p:nvPr>
            <p:ph idx="1"/>
          </p:nvPr>
        </p:nvSpPr>
        <p:spPr>
          <a:xfrm>
            <a:off x="804260" y="1089191"/>
            <a:ext cx="10515600" cy="5106058"/>
          </a:xfrm>
        </p:spPr>
        <p:txBody>
          <a:bodyPr>
            <a:normAutofit/>
          </a:bodyPr>
          <a:lstStyle/>
          <a:p>
            <a:r>
              <a:rPr lang="en-US" sz="2400" dirty="0">
                <a:effectLst>
                  <a:outerShdw blurRad="38100" dist="38100" dir="2700000" algn="tl">
                    <a:srgbClr val="000000">
                      <a:alpha val="43137"/>
                    </a:srgbClr>
                  </a:outerShdw>
                </a:effectLst>
              </a:rPr>
              <a:t>A 49 years old man, fell at home and brought by the ambulance.</a:t>
            </a:r>
          </a:p>
          <a:p>
            <a:r>
              <a:rPr lang="en-US" sz="2400" dirty="0">
                <a:effectLst>
                  <a:outerShdw blurRad="38100" dist="38100" dir="2700000" algn="tl">
                    <a:srgbClr val="000000">
                      <a:alpha val="43137"/>
                    </a:srgbClr>
                  </a:outerShdw>
                </a:effectLst>
              </a:rPr>
              <a:t>Chronic alcohol consumption.</a:t>
            </a:r>
          </a:p>
          <a:p>
            <a:r>
              <a:rPr lang="en-US" sz="2400" dirty="0">
                <a:effectLst>
                  <a:outerShdw blurRad="38100" dist="38100" dir="2700000" algn="tl">
                    <a:srgbClr val="000000">
                      <a:alpha val="43137"/>
                    </a:srgbClr>
                  </a:outerShdw>
                </a:effectLst>
              </a:rPr>
              <a:t>Clinical status:</a:t>
            </a:r>
          </a:p>
          <a:p>
            <a:pPr algn="ctr"/>
            <a:r>
              <a:rPr lang="en-US" sz="2400" dirty="0">
                <a:effectLst>
                  <a:outerShdw blurRad="38100" dist="38100" dir="2700000" algn="tl">
                    <a:srgbClr val="000000">
                      <a:alpha val="43137"/>
                    </a:srgbClr>
                  </a:outerShdw>
                </a:effectLst>
              </a:rPr>
              <a:t>Disoriented, </a:t>
            </a:r>
          </a:p>
          <a:p>
            <a:pPr algn="ctr"/>
            <a:r>
              <a:rPr lang="en-US" sz="2400" dirty="0">
                <a:effectLst>
                  <a:outerShdw blurRad="38100" dist="38100" dir="2700000" algn="tl">
                    <a:srgbClr val="000000">
                      <a:alpha val="43137"/>
                    </a:srgbClr>
                  </a:outerShdw>
                </a:effectLst>
              </a:rPr>
              <a:t>Clinical </a:t>
            </a:r>
            <a:r>
              <a:rPr lang="en-US" sz="2400" dirty="0" err="1">
                <a:effectLst>
                  <a:outerShdw blurRad="38100" dist="38100" dir="2700000" algn="tl">
                    <a:srgbClr val="000000">
                      <a:alpha val="43137"/>
                    </a:srgbClr>
                  </a:outerShdw>
                </a:effectLst>
              </a:rPr>
              <a:t>euvolumia</a:t>
            </a:r>
            <a:endParaRPr lang="en-US" sz="2400" dirty="0">
              <a:effectLst>
                <a:outerShdw blurRad="38100" dist="38100" dir="2700000" algn="tl">
                  <a:srgbClr val="000000">
                    <a:alpha val="43137"/>
                  </a:srgbClr>
                </a:outerShdw>
              </a:effectLst>
            </a:endParaRPr>
          </a:p>
          <a:p>
            <a:endParaRPr lang="en-US" sz="2400" dirty="0">
              <a:effectLst>
                <a:outerShdw blurRad="38100" dist="38100" dir="2700000" algn="tl">
                  <a:srgbClr val="000000">
                    <a:alpha val="43137"/>
                  </a:srgbClr>
                </a:outerShdw>
              </a:effectLst>
            </a:endParaRPr>
          </a:p>
        </p:txBody>
      </p:sp>
      <p:graphicFrame>
        <p:nvGraphicFramePr>
          <p:cNvPr id="2" name="Table 3">
            <a:extLst>
              <a:ext uri="{FF2B5EF4-FFF2-40B4-BE49-F238E27FC236}">
                <a16:creationId xmlns:a16="http://schemas.microsoft.com/office/drawing/2014/main" id="{B39834FF-36FB-47B2-8B17-81AD190D4636}"/>
              </a:ext>
            </a:extLst>
          </p:cNvPr>
          <p:cNvGraphicFramePr>
            <a:graphicFrameLocks noGrp="1"/>
          </p:cNvGraphicFramePr>
          <p:nvPr/>
        </p:nvGraphicFramePr>
        <p:xfrm>
          <a:off x="1998060" y="3805578"/>
          <a:ext cx="8128000" cy="2773680"/>
        </p:xfrm>
        <a:graphic>
          <a:graphicData uri="http://schemas.openxmlformats.org/drawingml/2006/table">
            <a:tbl>
              <a:tblPr firstRow="1" bandRow="1">
                <a:effectLst>
                  <a:outerShdw blurRad="50800" dist="38100" dir="5400000" algn="t" rotWithShape="0">
                    <a:prstClr val="black">
                      <a:alpha val="40000"/>
                    </a:prstClr>
                  </a:outerShdw>
                </a:effectLst>
                <a:tableStyleId>{93296810-A885-4BE3-A3E7-6D5BEEA58F35}</a:tableStyleId>
              </a:tblPr>
              <a:tblGrid>
                <a:gridCol w="4064000">
                  <a:extLst>
                    <a:ext uri="{9D8B030D-6E8A-4147-A177-3AD203B41FA5}">
                      <a16:colId xmlns:a16="http://schemas.microsoft.com/office/drawing/2014/main" val="4274228791"/>
                    </a:ext>
                  </a:extLst>
                </a:gridCol>
                <a:gridCol w="4064000">
                  <a:extLst>
                    <a:ext uri="{9D8B030D-6E8A-4147-A177-3AD203B41FA5}">
                      <a16:colId xmlns:a16="http://schemas.microsoft.com/office/drawing/2014/main" val="4241153432"/>
                    </a:ext>
                  </a:extLst>
                </a:gridCol>
              </a:tblGrid>
              <a:tr h="370840">
                <a:tc>
                  <a:txBody>
                    <a:bodyPr/>
                    <a:lstStyle/>
                    <a:p>
                      <a:r>
                        <a:rPr lang="en-US" sz="2000" dirty="0">
                          <a:effectLst>
                            <a:outerShdw blurRad="38100" dist="38100" dir="2700000" algn="tl">
                              <a:srgbClr val="000000">
                                <a:alpha val="43137"/>
                              </a:srgbClr>
                            </a:outerShdw>
                          </a:effectLst>
                        </a:rPr>
                        <a:t>Labs </a:t>
                      </a:r>
                    </a:p>
                  </a:txBody>
                  <a:tcPr/>
                </a:tc>
                <a:tc>
                  <a:txBody>
                    <a:bodyPr/>
                    <a:lstStyle/>
                    <a:p>
                      <a:pPr algn="l"/>
                      <a:r>
                        <a:rPr lang="en-US" sz="2000" dirty="0">
                          <a:effectLst>
                            <a:outerShdw blurRad="38100" dist="38100" dir="2700000" algn="tl">
                              <a:srgbClr val="000000">
                                <a:alpha val="43137"/>
                              </a:srgbClr>
                            </a:outerShdw>
                          </a:effectLst>
                        </a:rPr>
                        <a:t>Value</a:t>
                      </a:r>
                    </a:p>
                  </a:txBody>
                  <a:tcPr/>
                </a:tc>
                <a:extLst>
                  <a:ext uri="{0D108BD9-81ED-4DB2-BD59-A6C34878D82A}">
                    <a16:rowId xmlns:a16="http://schemas.microsoft.com/office/drawing/2014/main" val="3467517670"/>
                  </a:ext>
                </a:extLst>
              </a:tr>
              <a:tr h="370840">
                <a:tc>
                  <a:txBody>
                    <a:bodyPr/>
                    <a:lstStyle/>
                    <a:p>
                      <a:r>
                        <a:rPr lang="en-US" sz="2000" dirty="0">
                          <a:effectLst>
                            <a:outerShdw blurRad="38100" dist="38100" dir="2700000" algn="tl">
                              <a:srgbClr val="000000">
                                <a:alpha val="43137"/>
                              </a:srgbClr>
                            </a:outerShdw>
                          </a:effectLst>
                        </a:rPr>
                        <a:t>Na</a:t>
                      </a:r>
                    </a:p>
                  </a:txBody>
                  <a:tcPr/>
                </a:tc>
                <a:tc>
                  <a:txBody>
                    <a:bodyPr/>
                    <a:lstStyle/>
                    <a:p>
                      <a:pPr algn="l"/>
                      <a:r>
                        <a:rPr lang="en-US" sz="2000" dirty="0">
                          <a:effectLst>
                            <a:outerShdw blurRad="38100" dist="38100" dir="2700000" algn="tl">
                              <a:srgbClr val="000000">
                                <a:alpha val="43137"/>
                              </a:srgbClr>
                            </a:outerShdw>
                          </a:effectLst>
                        </a:rPr>
                        <a:t>117 mmol/l</a:t>
                      </a:r>
                    </a:p>
                  </a:txBody>
                  <a:tcPr/>
                </a:tc>
                <a:extLst>
                  <a:ext uri="{0D108BD9-81ED-4DB2-BD59-A6C34878D82A}">
                    <a16:rowId xmlns:a16="http://schemas.microsoft.com/office/drawing/2014/main" val="1705727200"/>
                  </a:ext>
                </a:extLst>
              </a:tr>
              <a:tr h="370840">
                <a:tc>
                  <a:txBody>
                    <a:bodyPr/>
                    <a:lstStyle/>
                    <a:p>
                      <a:r>
                        <a:rPr lang="en-US" sz="2000" dirty="0">
                          <a:effectLst>
                            <a:outerShdw blurRad="38100" dist="38100" dir="2700000" algn="tl">
                              <a:srgbClr val="000000">
                                <a:alpha val="43137"/>
                              </a:srgbClr>
                            </a:outerShdw>
                          </a:effectLst>
                        </a:rPr>
                        <a:t>Glucose</a:t>
                      </a:r>
                    </a:p>
                  </a:txBody>
                  <a:tcPr/>
                </a:tc>
                <a:tc>
                  <a:txBody>
                    <a:bodyPr/>
                    <a:lstStyle/>
                    <a:p>
                      <a:pPr algn="l"/>
                      <a:r>
                        <a:rPr lang="en-US" sz="2000" dirty="0">
                          <a:effectLst>
                            <a:outerShdw blurRad="38100" dist="38100" dir="2700000" algn="tl">
                              <a:srgbClr val="000000">
                                <a:alpha val="43137"/>
                              </a:srgbClr>
                            </a:outerShdw>
                          </a:effectLst>
                        </a:rPr>
                        <a:t>95 mg/dl</a:t>
                      </a:r>
                    </a:p>
                  </a:txBody>
                  <a:tcPr/>
                </a:tc>
                <a:extLst>
                  <a:ext uri="{0D108BD9-81ED-4DB2-BD59-A6C34878D82A}">
                    <a16:rowId xmlns:a16="http://schemas.microsoft.com/office/drawing/2014/main" val="2464935956"/>
                  </a:ext>
                </a:extLst>
              </a:tr>
              <a:tr h="370840">
                <a:tc>
                  <a:txBody>
                    <a:bodyPr/>
                    <a:lstStyle/>
                    <a:p>
                      <a:r>
                        <a:rPr lang="en-US" sz="2000" dirty="0" err="1">
                          <a:effectLst>
                            <a:outerShdw blurRad="38100" dist="38100" dir="2700000" algn="tl">
                              <a:srgbClr val="000000">
                                <a:alpha val="43137"/>
                              </a:srgbClr>
                            </a:outerShdw>
                          </a:effectLst>
                        </a:rPr>
                        <a:t>S.Osmolality</a:t>
                      </a:r>
                      <a:endParaRPr lang="en-US" sz="2000" dirty="0">
                        <a:effectLst>
                          <a:outerShdw blurRad="38100" dist="38100" dir="2700000" algn="tl">
                            <a:srgbClr val="000000">
                              <a:alpha val="43137"/>
                            </a:srgbClr>
                          </a:outerShdw>
                        </a:effectLst>
                      </a:endParaRPr>
                    </a:p>
                  </a:txBody>
                  <a:tcPr/>
                </a:tc>
                <a:tc>
                  <a:txBody>
                    <a:bodyPr/>
                    <a:lstStyle/>
                    <a:p>
                      <a:pPr algn="l"/>
                      <a:r>
                        <a:rPr lang="en-US" sz="2000" dirty="0">
                          <a:effectLst>
                            <a:outerShdw blurRad="38100" dist="38100" dir="2700000" algn="tl">
                              <a:srgbClr val="000000">
                                <a:alpha val="43137"/>
                              </a:srgbClr>
                            </a:outerShdw>
                          </a:effectLst>
                        </a:rPr>
                        <a:t>237 </a:t>
                      </a:r>
                      <a:r>
                        <a:rPr lang="en-US" sz="2000" dirty="0" err="1">
                          <a:effectLst>
                            <a:outerShdw blurRad="38100" dist="38100" dir="2700000" algn="tl">
                              <a:srgbClr val="000000">
                                <a:alpha val="43137"/>
                              </a:srgbClr>
                            </a:outerShdw>
                          </a:effectLst>
                        </a:rPr>
                        <a:t>mosm</a:t>
                      </a:r>
                      <a:r>
                        <a:rPr lang="en-US" sz="2000" dirty="0">
                          <a:effectLst>
                            <a:outerShdw blurRad="38100" dist="38100" dir="2700000" algn="tl">
                              <a:srgbClr val="000000">
                                <a:alpha val="43137"/>
                              </a:srgbClr>
                            </a:outerShdw>
                          </a:effectLst>
                        </a:rPr>
                        <a:t>/kg</a:t>
                      </a:r>
                    </a:p>
                  </a:txBody>
                  <a:tcPr/>
                </a:tc>
                <a:extLst>
                  <a:ext uri="{0D108BD9-81ED-4DB2-BD59-A6C34878D82A}">
                    <a16:rowId xmlns:a16="http://schemas.microsoft.com/office/drawing/2014/main" val="2089922516"/>
                  </a:ext>
                </a:extLst>
              </a:tr>
              <a:tr h="370840">
                <a:tc>
                  <a:txBody>
                    <a:bodyPr/>
                    <a:lstStyle/>
                    <a:p>
                      <a:r>
                        <a:rPr lang="en-US" sz="2000" dirty="0" err="1">
                          <a:effectLst>
                            <a:outerShdw blurRad="38100" dist="38100" dir="2700000" algn="tl">
                              <a:srgbClr val="000000">
                                <a:alpha val="43137"/>
                              </a:srgbClr>
                            </a:outerShdw>
                          </a:effectLst>
                        </a:rPr>
                        <a:t>U.Osmolality</a:t>
                      </a:r>
                      <a:endParaRPr lang="en-US" sz="2000" dirty="0">
                        <a:effectLst>
                          <a:outerShdw blurRad="38100" dist="38100" dir="2700000" algn="tl">
                            <a:srgbClr val="000000">
                              <a:alpha val="43137"/>
                            </a:srgbClr>
                          </a:outerShdw>
                        </a:effectLst>
                      </a:endParaRPr>
                    </a:p>
                  </a:txBody>
                  <a:tcPr/>
                </a:tc>
                <a:tc>
                  <a:txBody>
                    <a:bodyPr/>
                    <a:lstStyle/>
                    <a:p>
                      <a:pPr algn="l"/>
                      <a:r>
                        <a:rPr lang="en-US" sz="2000" dirty="0">
                          <a:effectLst>
                            <a:outerShdw blurRad="38100" dist="38100" dir="2700000" algn="tl">
                              <a:srgbClr val="000000">
                                <a:alpha val="43137"/>
                              </a:srgbClr>
                            </a:outerShdw>
                          </a:effectLst>
                        </a:rPr>
                        <a:t>509 </a:t>
                      </a:r>
                      <a:r>
                        <a:rPr lang="en-US" sz="2000" dirty="0" err="1">
                          <a:effectLst>
                            <a:outerShdw blurRad="38100" dist="38100" dir="2700000" algn="tl">
                              <a:srgbClr val="000000">
                                <a:alpha val="43137"/>
                              </a:srgbClr>
                            </a:outerShdw>
                          </a:effectLst>
                        </a:rPr>
                        <a:t>mosm</a:t>
                      </a:r>
                      <a:r>
                        <a:rPr lang="en-US" sz="2000" dirty="0">
                          <a:effectLst>
                            <a:outerShdw blurRad="38100" dist="38100" dir="2700000" algn="tl">
                              <a:srgbClr val="000000">
                                <a:alpha val="43137"/>
                              </a:srgbClr>
                            </a:outerShdw>
                          </a:effectLst>
                        </a:rPr>
                        <a:t>/kg</a:t>
                      </a:r>
                    </a:p>
                  </a:txBody>
                  <a:tcPr/>
                </a:tc>
                <a:extLst>
                  <a:ext uri="{0D108BD9-81ED-4DB2-BD59-A6C34878D82A}">
                    <a16:rowId xmlns:a16="http://schemas.microsoft.com/office/drawing/2014/main" val="3390086313"/>
                  </a:ext>
                </a:extLst>
              </a:tr>
              <a:tr h="370840">
                <a:tc>
                  <a:txBody>
                    <a:bodyPr/>
                    <a:lstStyle/>
                    <a:p>
                      <a:r>
                        <a:rPr lang="en-US" sz="2000" dirty="0">
                          <a:effectLst>
                            <a:outerShdw blurRad="38100" dist="38100" dir="2700000" algn="tl">
                              <a:srgbClr val="000000">
                                <a:alpha val="43137"/>
                              </a:srgbClr>
                            </a:outerShdw>
                          </a:effectLst>
                        </a:rPr>
                        <a:t>TSH</a:t>
                      </a:r>
                    </a:p>
                  </a:txBody>
                  <a:tcPr/>
                </a:tc>
                <a:tc>
                  <a:txBody>
                    <a:bodyPr/>
                    <a:lstStyle/>
                    <a:p>
                      <a:pPr algn="l"/>
                      <a:r>
                        <a:rPr lang="en-US" sz="2000" dirty="0">
                          <a:effectLst>
                            <a:outerShdw blurRad="38100" dist="38100" dir="2700000" algn="tl">
                              <a:srgbClr val="000000">
                                <a:alpha val="43137"/>
                              </a:srgbClr>
                            </a:outerShdw>
                          </a:effectLst>
                        </a:rPr>
                        <a:t>2 </a:t>
                      </a:r>
                      <a:r>
                        <a:rPr lang="en-US" sz="2000" dirty="0" err="1">
                          <a:effectLst>
                            <a:outerShdw blurRad="38100" dist="38100" dir="2700000" algn="tl">
                              <a:srgbClr val="000000">
                                <a:alpha val="43137"/>
                              </a:srgbClr>
                            </a:outerShdw>
                          </a:effectLst>
                        </a:rPr>
                        <a:t>mU</a:t>
                      </a:r>
                      <a:r>
                        <a:rPr lang="en-US" sz="2000" dirty="0">
                          <a:effectLst>
                            <a:outerShdw blurRad="38100" dist="38100" dir="2700000" algn="tl">
                              <a:srgbClr val="000000">
                                <a:alpha val="43137"/>
                              </a:srgbClr>
                            </a:outerShdw>
                          </a:effectLst>
                        </a:rPr>
                        <a:t>/l</a:t>
                      </a:r>
                    </a:p>
                  </a:txBody>
                  <a:tcPr/>
                </a:tc>
                <a:extLst>
                  <a:ext uri="{0D108BD9-81ED-4DB2-BD59-A6C34878D82A}">
                    <a16:rowId xmlns:a16="http://schemas.microsoft.com/office/drawing/2014/main" val="382878474"/>
                  </a:ext>
                </a:extLst>
              </a:tr>
              <a:tr h="370840">
                <a:tc>
                  <a:txBody>
                    <a:bodyPr/>
                    <a:lstStyle/>
                    <a:p>
                      <a:r>
                        <a:rPr lang="en-US" sz="2000" dirty="0">
                          <a:effectLst>
                            <a:outerShdw blurRad="38100" dist="38100" dir="2700000" algn="tl">
                              <a:srgbClr val="000000">
                                <a:alpha val="43137"/>
                              </a:srgbClr>
                            </a:outerShdw>
                          </a:effectLst>
                        </a:rPr>
                        <a:t>Cortisol</a:t>
                      </a:r>
                    </a:p>
                  </a:txBody>
                  <a:tcPr/>
                </a:tc>
                <a:tc>
                  <a:txBody>
                    <a:bodyPr/>
                    <a:lstStyle/>
                    <a:p>
                      <a:pPr algn="l"/>
                      <a:r>
                        <a:rPr lang="en-US" sz="2000" dirty="0">
                          <a:effectLst>
                            <a:outerShdw blurRad="38100" dist="38100" dir="2700000" algn="tl">
                              <a:srgbClr val="000000">
                                <a:alpha val="43137"/>
                              </a:srgbClr>
                            </a:outerShdw>
                          </a:effectLst>
                        </a:rPr>
                        <a:t>12 Mg/l</a:t>
                      </a:r>
                    </a:p>
                  </a:txBody>
                  <a:tcPr/>
                </a:tc>
                <a:extLst>
                  <a:ext uri="{0D108BD9-81ED-4DB2-BD59-A6C34878D82A}">
                    <a16:rowId xmlns:a16="http://schemas.microsoft.com/office/drawing/2014/main" val="1505372127"/>
                  </a:ext>
                </a:extLst>
              </a:tr>
            </a:tbl>
          </a:graphicData>
        </a:graphic>
      </p:graphicFrame>
    </p:spTree>
    <p:extLst>
      <p:ext uri="{BB962C8B-B14F-4D97-AF65-F5344CB8AC3E}">
        <p14:creationId xmlns:p14="http://schemas.microsoft.com/office/powerpoint/2010/main" val="12863014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4CEEEE5-49BC-42D0-9F3C-E9DBE92D6734}"/>
              </a:ext>
            </a:extLst>
          </p:cNvPr>
          <p:cNvSpPr/>
          <p:nvPr/>
        </p:nvSpPr>
        <p:spPr>
          <a:xfrm>
            <a:off x="441960" y="15788"/>
            <a:ext cx="11308080" cy="584775"/>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Case </a:t>
            </a:r>
            <a:r>
              <a:rPr lang="en-US" sz="3200" dirty="0">
                <a:ln w="0"/>
                <a:solidFill>
                  <a:srgbClr val="002060"/>
                </a:solidFill>
                <a:effectLst>
                  <a:outerShdw blurRad="38100" dist="19050" dir="2700000" algn="tl" rotWithShape="0">
                    <a:prstClr val="black">
                      <a:alpha val="40000"/>
                    </a:prstClr>
                  </a:outerShdw>
                </a:effectLst>
                <a:latin typeface="Calibri" panose="020F0502020204030204"/>
              </a:rPr>
              <a:t>5</a:t>
            </a:r>
            <a:endParaRPr kumimoji="0" lang="en-US" sz="32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760CE08B-2634-4EA2-B2FD-ADF33D5F6E82}"/>
              </a:ext>
            </a:extLst>
          </p:cNvPr>
          <p:cNvCxnSpPr>
            <a:cxnSpLocks/>
          </p:cNvCxnSpPr>
          <p:nvPr/>
        </p:nvCxnSpPr>
        <p:spPr>
          <a:xfrm>
            <a:off x="507080" y="763920"/>
            <a:ext cx="11109960" cy="0"/>
          </a:xfrm>
          <a:prstGeom prst="line">
            <a:avLst/>
          </a:prstGeom>
          <a:ln w="381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7877479-508B-490B-B749-888A1977B35B}"/>
              </a:ext>
            </a:extLst>
          </p:cNvPr>
          <p:cNvSpPr>
            <a:spLocks noGrp="1"/>
          </p:cNvSpPr>
          <p:nvPr>
            <p:ph idx="1"/>
          </p:nvPr>
        </p:nvSpPr>
        <p:spPr>
          <a:xfrm>
            <a:off x="804260" y="1089191"/>
            <a:ext cx="10515600" cy="5106058"/>
          </a:xfrm>
        </p:spPr>
        <p:txBody>
          <a:bodyPr>
            <a:normAutofit/>
          </a:bodyPr>
          <a:lstStyle/>
          <a:p>
            <a:r>
              <a:rPr lang="en-US" sz="2400" dirty="0">
                <a:effectLst>
                  <a:outerShdw blurRad="38100" dist="38100" dir="2700000" algn="tl">
                    <a:srgbClr val="000000">
                      <a:alpha val="43137"/>
                    </a:srgbClr>
                  </a:outerShdw>
                </a:effectLst>
              </a:rPr>
              <a:t>A 48-year-old woman is evaluated in ED for a 1-day hearing voices. History is significant for bipolar disorder on lithium and quetiapine.</a:t>
            </a:r>
          </a:p>
          <a:p>
            <a:r>
              <a:rPr lang="en-US" sz="2400" dirty="0">
                <a:effectLst>
                  <a:outerShdw blurRad="38100" dist="38100" dir="2700000" algn="tl">
                    <a:srgbClr val="000000">
                      <a:alpha val="43137"/>
                    </a:srgbClr>
                  </a:outerShdw>
                </a:effectLst>
              </a:rPr>
              <a:t>Physical examination: disheveled and chronically ill, alert, oriented but anxious. BP 138/78 with no postural drop.</a:t>
            </a:r>
          </a:p>
          <a:p>
            <a:endParaRPr 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879042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4CEEEE5-49BC-42D0-9F3C-E9DBE92D6734}"/>
              </a:ext>
            </a:extLst>
          </p:cNvPr>
          <p:cNvSpPr/>
          <p:nvPr/>
        </p:nvSpPr>
        <p:spPr>
          <a:xfrm>
            <a:off x="441960" y="15788"/>
            <a:ext cx="11308080" cy="584775"/>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Case </a:t>
            </a:r>
            <a:r>
              <a:rPr lang="en-US" sz="3200" dirty="0">
                <a:ln w="0"/>
                <a:solidFill>
                  <a:srgbClr val="002060"/>
                </a:solidFill>
                <a:effectLst>
                  <a:outerShdw blurRad="38100" dist="19050" dir="2700000" algn="tl" rotWithShape="0">
                    <a:prstClr val="black">
                      <a:alpha val="40000"/>
                    </a:prstClr>
                  </a:outerShdw>
                </a:effectLst>
                <a:latin typeface="Calibri" panose="020F0502020204030204"/>
              </a:rPr>
              <a:t>5</a:t>
            </a:r>
            <a:endParaRPr kumimoji="0" lang="en-US" sz="32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760CE08B-2634-4EA2-B2FD-ADF33D5F6E82}"/>
              </a:ext>
            </a:extLst>
          </p:cNvPr>
          <p:cNvCxnSpPr>
            <a:cxnSpLocks/>
          </p:cNvCxnSpPr>
          <p:nvPr/>
        </p:nvCxnSpPr>
        <p:spPr>
          <a:xfrm>
            <a:off x="507080" y="763920"/>
            <a:ext cx="11109960" cy="0"/>
          </a:xfrm>
          <a:prstGeom prst="line">
            <a:avLst/>
          </a:prstGeom>
          <a:ln w="381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7877479-508B-490B-B749-888A1977B35B}"/>
              </a:ext>
            </a:extLst>
          </p:cNvPr>
          <p:cNvSpPr>
            <a:spLocks noGrp="1"/>
          </p:cNvSpPr>
          <p:nvPr>
            <p:ph idx="1"/>
          </p:nvPr>
        </p:nvSpPr>
        <p:spPr>
          <a:xfrm>
            <a:off x="804260" y="1089191"/>
            <a:ext cx="10515600" cy="5106058"/>
          </a:xfrm>
        </p:spPr>
        <p:txBody>
          <a:bodyPr>
            <a:normAutofit/>
          </a:bodyPr>
          <a:lstStyle/>
          <a:p>
            <a:r>
              <a:rPr lang="en-US" sz="2400" dirty="0">
                <a:effectLst>
                  <a:outerShdw blurRad="38100" dist="38100" dir="2700000" algn="tl">
                    <a:srgbClr val="000000">
                      <a:alpha val="43137"/>
                    </a:srgbClr>
                  </a:outerShdw>
                </a:effectLst>
              </a:rPr>
              <a:t>Current labs</a:t>
            </a:r>
          </a:p>
          <a:p>
            <a:endParaRPr lang="en-US" sz="2400" dirty="0">
              <a:effectLst>
                <a:outerShdw blurRad="38100" dist="38100" dir="2700000" algn="tl">
                  <a:srgbClr val="000000">
                    <a:alpha val="43137"/>
                  </a:srgbClr>
                </a:outerShdw>
              </a:effectLst>
            </a:endParaRPr>
          </a:p>
        </p:txBody>
      </p:sp>
      <p:graphicFrame>
        <p:nvGraphicFramePr>
          <p:cNvPr id="8" name="Table 3">
            <a:extLst>
              <a:ext uri="{FF2B5EF4-FFF2-40B4-BE49-F238E27FC236}">
                <a16:creationId xmlns:a16="http://schemas.microsoft.com/office/drawing/2014/main" id="{E306108A-8D5E-4A84-B6DD-4840C8C6925E}"/>
              </a:ext>
            </a:extLst>
          </p:cNvPr>
          <p:cNvGraphicFramePr>
            <a:graphicFrameLocks noGrp="1"/>
          </p:cNvGraphicFramePr>
          <p:nvPr/>
        </p:nvGraphicFramePr>
        <p:xfrm>
          <a:off x="2401651" y="1497411"/>
          <a:ext cx="8128000" cy="5151120"/>
        </p:xfrm>
        <a:graphic>
          <a:graphicData uri="http://schemas.openxmlformats.org/drawingml/2006/table">
            <a:tbl>
              <a:tblPr firstRow="1" bandRow="1">
                <a:effectLst>
                  <a:outerShdw blurRad="50800" dist="38100" dir="5400000" algn="t" rotWithShape="0">
                    <a:prstClr val="black">
                      <a:alpha val="40000"/>
                    </a:prstClr>
                  </a:outerShdw>
                </a:effectLst>
                <a:tableStyleId>{93296810-A885-4BE3-A3E7-6D5BEEA58F35}</a:tableStyleId>
              </a:tblPr>
              <a:tblGrid>
                <a:gridCol w="4064000">
                  <a:extLst>
                    <a:ext uri="{9D8B030D-6E8A-4147-A177-3AD203B41FA5}">
                      <a16:colId xmlns:a16="http://schemas.microsoft.com/office/drawing/2014/main" val="4274228791"/>
                    </a:ext>
                  </a:extLst>
                </a:gridCol>
                <a:gridCol w="4064000">
                  <a:extLst>
                    <a:ext uri="{9D8B030D-6E8A-4147-A177-3AD203B41FA5}">
                      <a16:colId xmlns:a16="http://schemas.microsoft.com/office/drawing/2014/main" val="4241153432"/>
                    </a:ext>
                  </a:extLst>
                </a:gridCol>
              </a:tblGrid>
              <a:tr h="370840">
                <a:tc>
                  <a:txBody>
                    <a:bodyPr/>
                    <a:lstStyle/>
                    <a:p>
                      <a:r>
                        <a:rPr lang="en-US" sz="2000" dirty="0">
                          <a:effectLst>
                            <a:outerShdw blurRad="38100" dist="38100" dir="2700000" algn="tl">
                              <a:srgbClr val="000000">
                                <a:alpha val="43137"/>
                              </a:srgbClr>
                            </a:outerShdw>
                          </a:effectLst>
                        </a:rPr>
                        <a:t>Labs </a:t>
                      </a:r>
                    </a:p>
                  </a:txBody>
                  <a:tcPr/>
                </a:tc>
                <a:tc>
                  <a:txBody>
                    <a:bodyPr/>
                    <a:lstStyle/>
                    <a:p>
                      <a:pPr algn="l"/>
                      <a:r>
                        <a:rPr lang="en-US" sz="2000" dirty="0">
                          <a:effectLst>
                            <a:outerShdw blurRad="38100" dist="38100" dir="2700000" algn="tl">
                              <a:srgbClr val="000000">
                                <a:alpha val="43137"/>
                              </a:srgbClr>
                            </a:outerShdw>
                          </a:effectLst>
                        </a:rPr>
                        <a:t>Value</a:t>
                      </a:r>
                    </a:p>
                  </a:txBody>
                  <a:tcPr/>
                </a:tc>
                <a:extLst>
                  <a:ext uri="{0D108BD9-81ED-4DB2-BD59-A6C34878D82A}">
                    <a16:rowId xmlns:a16="http://schemas.microsoft.com/office/drawing/2014/main" val="3467517670"/>
                  </a:ext>
                </a:extLst>
              </a:tr>
              <a:tr h="370840">
                <a:tc>
                  <a:txBody>
                    <a:bodyPr/>
                    <a:lstStyle/>
                    <a:p>
                      <a:r>
                        <a:rPr lang="en-US" sz="2000" dirty="0">
                          <a:effectLst>
                            <a:outerShdw blurRad="38100" dist="38100" dir="2700000" algn="tl">
                              <a:srgbClr val="000000">
                                <a:alpha val="43137"/>
                              </a:srgbClr>
                            </a:outerShdw>
                          </a:effectLst>
                        </a:rPr>
                        <a:t>BUN</a:t>
                      </a:r>
                    </a:p>
                  </a:txBody>
                  <a:tcPr/>
                </a:tc>
                <a:tc>
                  <a:txBody>
                    <a:bodyPr/>
                    <a:lstStyle/>
                    <a:p>
                      <a:pPr algn="l"/>
                      <a:r>
                        <a:rPr lang="en-US" sz="2000" dirty="0">
                          <a:effectLst>
                            <a:outerShdw blurRad="38100" dist="38100" dir="2700000" algn="tl">
                              <a:srgbClr val="000000">
                                <a:alpha val="43137"/>
                              </a:srgbClr>
                            </a:outerShdw>
                          </a:effectLst>
                        </a:rPr>
                        <a:t>6 mg/dl</a:t>
                      </a:r>
                    </a:p>
                  </a:txBody>
                  <a:tcPr/>
                </a:tc>
                <a:extLst>
                  <a:ext uri="{0D108BD9-81ED-4DB2-BD59-A6C34878D82A}">
                    <a16:rowId xmlns:a16="http://schemas.microsoft.com/office/drawing/2014/main" val="377292419"/>
                  </a:ext>
                </a:extLst>
              </a:tr>
              <a:tr h="370840">
                <a:tc>
                  <a:txBody>
                    <a:bodyPr/>
                    <a:lstStyle/>
                    <a:p>
                      <a:r>
                        <a:rPr lang="en-US" sz="2000" dirty="0">
                          <a:effectLst>
                            <a:outerShdw blurRad="38100" dist="38100" dir="2700000" algn="tl">
                              <a:srgbClr val="000000">
                                <a:alpha val="43137"/>
                              </a:srgbClr>
                            </a:outerShdw>
                          </a:effectLst>
                        </a:rPr>
                        <a:t>Creatinine </a:t>
                      </a:r>
                    </a:p>
                  </a:txBody>
                  <a:tcPr/>
                </a:tc>
                <a:tc>
                  <a:txBody>
                    <a:bodyPr/>
                    <a:lstStyle/>
                    <a:p>
                      <a:pPr algn="l"/>
                      <a:r>
                        <a:rPr lang="en-US" sz="2000" dirty="0">
                          <a:effectLst>
                            <a:outerShdw blurRad="38100" dist="38100" dir="2700000" algn="tl">
                              <a:srgbClr val="000000">
                                <a:alpha val="43137"/>
                              </a:srgbClr>
                            </a:outerShdw>
                          </a:effectLst>
                        </a:rPr>
                        <a:t>0.9 mg/dl</a:t>
                      </a:r>
                    </a:p>
                  </a:txBody>
                  <a:tcPr/>
                </a:tc>
                <a:extLst>
                  <a:ext uri="{0D108BD9-81ED-4DB2-BD59-A6C34878D82A}">
                    <a16:rowId xmlns:a16="http://schemas.microsoft.com/office/drawing/2014/main" val="2283417902"/>
                  </a:ext>
                </a:extLst>
              </a:tr>
              <a:tr h="370840">
                <a:tc>
                  <a:txBody>
                    <a:bodyPr/>
                    <a:lstStyle/>
                    <a:p>
                      <a:r>
                        <a:rPr lang="en-US" sz="2000" dirty="0">
                          <a:effectLst>
                            <a:outerShdw blurRad="38100" dist="38100" dir="2700000" algn="tl">
                              <a:srgbClr val="000000">
                                <a:alpha val="43137"/>
                              </a:srgbClr>
                            </a:outerShdw>
                          </a:effectLst>
                        </a:rPr>
                        <a:t>Na</a:t>
                      </a:r>
                    </a:p>
                  </a:txBody>
                  <a:tcPr/>
                </a:tc>
                <a:tc>
                  <a:txBody>
                    <a:bodyPr/>
                    <a:lstStyle/>
                    <a:p>
                      <a:pPr algn="l"/>
                      <a:r>
                        <a:rPr lang="en-US" sz="2000" dirty="0">
                          <a:effectLst>
                            <a:outerShdw blurRad="38100" dist="38100" dir="2700000" algn="tl">
                              <a:srgbClr val="000000">
                                <a:alpha val="43137"/>
                              </a:srgbClr>
                            </a:outerShdw>
                          </a:effectLst>
                        </a:rPr>
                        <a:t>126 mmol/l</a:t>
                      </a:r>
                    </a:p>
                  </a:txBody>
                  <a:tcPr/>
                </a:tc>
                <a:extLst>
                  <a:ext uri="{0D108BD9-81ED-4DB2-BD59-A6C34878D82A}">
                    <a16:rowId xmlns:a16="http://schemas.microsoft.com/office/drawing/2014/main" val="1705727200"/>
                  </a:ext>
                </a:extLst>
              </a:tr>
              <a:tr h="370840">
                <a:tc>
                  <a:txBody>
                    <a:bodyPr/>
                    <a:lstStyle/>
                    <a:p>
                      <a:r>
                        <a:rPr lang="en-US" sz="2000" dirty="0">
                          <a:effectLst>
                            <a:outerShdw blurRad="38100" dist="38100" dir="2700000" algn="tl">
                              <a:srgbClr val="000000">
                                <a:alpha val="43137"/>
                              </a:srgbClr>
                            </a:outerShdw>
                          </a:effectLst>
                        </a:rPr>
                        <a:t>Glucose</a:t>
                      </a:r>
                    </a:p>
                  </a:txBody>
                  <a:tcPr/>
                </a:tc>
                <a:tc>
                  <a:txBody>
                    <a:bodyPr/>
                    <a:lstStyle/>
                    <a:p>
                      <a:pPr algn="l"/>
                      <a:r>
                        <a:rPr lang="en-US" sz="2000" dirty="0">
                          <a:effectLst>
                            <a:outerShdw blurRad="38100" dist="38100" dir="2700000" algn="tl">
                              <a:srgbClr val="000000">
                                <a:alpha val="43137"/>
                              </a:srgbClr>
                            </a:outerShdw>
                          </a:effectLst>
                        </a:rPr>
                        <a:t>156 mg/dl</a:t>
                      </a:r>
                    </a:p>
                  </a:txBody>
                  <a:tcPr/>
                </a:tc>
                <a:extLst>
                  <a:ext uri="{0D108BD9-81ED-4DB2-BD59-A6C34878D82A}">
                    <a16:rowId xmlns:a16="http://schemas.microsoft.com/office/drawing/2014/main" val="2464935956"/>
                  </a:ext>
                </a:extLst>
              </a:tr>
              <a:tr h="370840">
                <a:tc>
                  <a:txBody>
                    <a:bodyPr/>
                    <a:lstStyle/>
                    <a:p>
                      <a:r>
                        <a:rPr lang="en-US" sz="2000" dirty="0">
                          <a:effectLst>
                            <a:outerShdw blurRad="38100" dist="38100" dir="2700000" algn="tl">
                              <a:srgbClr val="000000">
                                <a:alpha val="43137"/>
                              </a:srgbClr>
                            </a:outerShdw>
                          </a:effectLst>
                        </a:rPr>
                        <a:t>K</a:t>
                      </a:r>
                    </a:p>
                  </a:txBody>
                  <a:tcPr/>
                </a:tc>
                <a:tc>
                  <a:txBody>
                    <a:bodyPr/>
                    <a:lstStyle/>
                    <a:p>
                      <a:pPr algn="l"/>
                      <a:r>
                        <a:rPr lang="en-US" sz="2000" dirty="0">
                          <a:effectLst>
                            <a:outerShdw blurRad="38100" dist="38100" dir="2700000" algn="tl">
                              <a:srgbClr val="000000">
                                <a:alpha val="43137"/>
                              </a:srgbClr>
                            </a:outerShdw>
                          </a:effectLst>
                        </a:rPr>
                        <a:t>3.5 mmol/l</a:t>
                      </a:r>
                    </a:p>
                  </a:txBody>
                  <a:tcPr/>
                </a:tc>
                <a:extLst>
                  <a:ext uri="{0D108BD9-81ED-4DB2-BD59-A6C34878D82A}">
                    <a16:rowId xmlns:a16="http://schemas.microsoft.com/office/drawing/2014/main" val="1956312636"/>
                  </a:ext>
                </a:extLst>
              </a:tr>
              <a:tr h="370840">
                <a:tc>
                  <a:txBody>
                    <a:bodyPr/>
                    <a:lstStyle/>
                    <a:p>
                      <a:r>
                        <a:rPr lang="en-US" sz="2000" dirty="0">
                          <a:effectLst>
                            <a:outerShdw blurRad="38100" dist="38100" dir="2700000" algn="tl">
                              <a:srgbClr val="000000">
                                <a:alpha val="43137"/>
                              </a:srgbClr>
                            </a:outerShdw>
                          </a:effectLst>
                        </a:rPr>
                        <a:t>Cl</a:t>
                      </a:r>
                    </a:p>
                  </a:txBody>
                  <a:tcPr/>
                </a:tc>
                <a:tc>
                  <a:txBody>
                    <a:bodyPr/>
                    <a:lstStyle/>
                    <a:p>
                      <a:pPr algn="l"/>
                      <a:r>
                        <a:rPr lang="en-US" sz="2000" dirty="0">
                          <a:effectLst>
                            <a:outerShdw blurRad="38100" dist="38100" dir="2700000" algn="tl">
                              <a:srgbClr val="000000">
                                <a:alpha val="43137"/>
                              </a:srgbClr>
                            </a:outerShdw>
                          </a:effectLst>
                        </a:rPr>
                        <a:t>91 mmol/l</a:t>
                      </a:r>
                    </a:p>
                  </a:txBody>
                  <a:tcPr/>
                </a:tc>
                <a:extLst>
                  <a:ext uri="{0D108BD9-81ED-4DB2-BD59-A6C34878D82A}">
                    <a16:rowId xmlns:a16="http://schemas.microsoft.com/office/drawing/2014/main" val="3211293774"/>
                  </a:ext>
                </a:extLst>
              </a:tr>
              <a:tr h="370840">
                <a:tc>
                  <a:txBody>
                    <a:bodyPr/>
                    <a:lstStyle/>
                    <a:p>
                      <a:r>
                        <a:rPr lang="en-US" sz="2000" dirty="0">
                          <a:effectLst>
                            <a:outerShdw blurRad="38100" dist="38100" dir="2700000" algn="tl">
                              <a:srgbClr val="000000">
                                <a:alpha val="43137"/>
                              </a:srgbClr>
                            </a:outerShdw>
                          </a:effectLst>
                        </a:rPr>
                        <a:t>HCO3</a:t>
                      </a:r>
                    </a:p>
                  </a:txBody>
                  <a:tcPr/>
                </a:tc>
                <a:tc>
                  <a:txBody>
                    <a:bodyPr/>
                    <a:lstStyle/>
                    <a:p>
                      <a:pPr algn="l"/>
                      <a:r>
                        <a:rPr lang="en-US" sz="2000" dirty="0">
                          <a:effectLst>
                            <a:outerShdw blurRad="38100" dist="38100" dir="2700000" algn="tl">
                              <a:srgbClr val="000000">
                                <a:alpha val="43137"/>
                              </a:srgbClr>
                            </a:outerShdw>
                          </a:effectLst>
                        </a:rPr>
                        <a:t>26 mmol/l</a:t>
                      </a:r>
                    </a:p>
                  </a:txBody>
                  <a:tcPr/>
                </a:tc>
                <a:extLst>
                  <a:ext uri="{0D108BD9-81ED-4DB2-BD59-A6C34878D82A}">
                    <a16:rowId xmlns:a16="http://schemas.microsoft.com/office/drawing/2014/main" val="3123004116"/>
                  </a:ext>
                </a:extLst>
              </a:tr>
              <a:tr h="370840">
                <a:tc>
                  <a:txBody>
                    <a:bodyPr/>
                    <a:lstStyle/>
                    <a:p>
                      <a:r>
                        <a:rPr lang="en-US" sz="2000" dirty="0">
                          <a:effectLst>
                            <a:outerShdw blurRad="38100" dist="38100" dir="2700000" algn="tl">
                              <a:srgbClr val="000000">
                                <a:alpha val="43137"/>
                              </a:srgbClr>
                            </a:outerShdw>
                          </a:effectLst>
                        </a:rPr>
                        <a:t>Uric acid</a:t>
                      </a:r>
                    </a:p>
                  </a:txBody>
                  <a:tcPr/>
                </a:tc>
                <a:tc>
                  <a:txBody>
                    <a:bodyPr/>
                    <a:lstStyle/>
                    <a:p>
                      <a:pPr algn="l"/>
                      <a:r>
                        <a:rPr lang="en-US" sz="2000" dirty="0">
                          <a:effectLst>
                            <a:outerShdw blurRad="38100" dist="38100" dir="2700000" algn="tl">
                              <a:srgbClr val="000000">
                                <a:alpha val="43137"/>
                              </a:srgbClr>
                            </a:outerShdw>
                          </a:effectLst>
                        </a:rPr>
                        <a:t>6.8 mg/dl</a:t>
                      </a:r>
                    </a:p>
                  </a:txBody>
                  <a:tcPr/>
                </a:tc>
                <a:extLst>
                  <a:ext uri="{0D108BD9-81ED-4DB2-BD59-A6C34878D82A}">
                    <a16:rowId xmlns:a16="http://schemas.microsoft.com/office/drawing/2014/main" val="3360613322"/>
                  </a:ext>
                </a:extLst>
              </a:tr>
              <a:tr h="370840">
                <a:tc>
                  <a:txBody>
                    <a:bodyPr/>
                    <a:lstStyle/>
                    <a:p>
                      <a:r>
                        <a:rPr lang="en-US" sz="2000" dirty="0">
                          <a:effectLst>
                            <a:outerShdw blurRad="38100" dist="38100" dir="2700000" algn="tl">
                              <a:srgbClr val="000000">
                                <a:alpha val="43137"/>
                              </a:srgbClr>
                            </a:outerShdw>
                          </a:effectLst>
                        </a:rPr>
                        <a:t>S. Osmolality</a:t>
                      </a:r>
                    </a:p>
                  </a:txBody>
                  <a:tcPr/>
                </a:tc>
                <a:tc>
                  <a:txBody>
                    <a:bodyPr/>
                    <a:lstStyle/>
                    <a:p>
                      <a:pPr algn="l"/>
                      <a:r>
                        <a:rPr lang="en-US" sz="2000" dirty="0">
                          <a:effectLst>
                            <a:outerShdw blurRad="38100" dist="38100" dir="2700000" algn="tl">
                              <a:srgbClr val="000000">
                                <a:alpha val="43137"/>
                              </a:srgbClr>
                            </a:outerShdw>
                          </a:effectLst>
                        </a:rPr>
                        <a:t>248 </a:t>
                      </a:r>
                      <a:r>
                        <a:rPr lang="en-US" sz="2000" dirty="0" err="1">
                          <a:effectLst>
                            <a:outerShdw blurRad="38100" dist="38100" dir="2700000" algn="tl">
                              <a:srgbClr val="000000">
                                <a:alpha val="43137"/>
                              </a:srgbClr>
                            </a:outerShdw>
                          </a:effectLst>
                        </a:rPr>
                        <a:t>mosm</a:t>
                      </a:r>
                      <a:r>
                        <a:rPr lang="en-US" sz="2000" dirty="0">
                          <a:effectLst>
                            <a:outerShdw blurRad="38100" dist="38100" dir="2700000" algn="tl">
                              <a:srgbClr val="000000">
                                <a:alpha val="43137"/>
                              </a:srgbClr>
                            </a:outerShdw>
                          </a:effectLst>
                        </a:rPr>
                        <a:t>/kg</a:t>
                      </a:r>
                    </a:p>
                  </a:txBody>
                  <a:tcPr/>
                </a:tc>
                <a:extLst>
                  <a:ext uri="{0D108BD9-81ED-4DB2-BD59-A6C34878D82A}">
                    <a16:rowId xmlns:a16="http://schemas.microsoft.com/office/drawing/2014/main" val="2089922516"/>
                  </a:ext>
                </a:extLst>
              </a:tr>
              <a:tr h="370840">
                <a:tc>
                  <a:txBody>
                    <a:bodyPr/>
                    <a:lstStyle/>
                    <a:p>
                      <a:endParaRPr lang="en-US" sz="2000" dirty="0">
                        <a:effectLst>
                          <a:outerShdw blurRad="38100" dist="38100" dir="2700000" algn="tl">
                            <a:srgbClr val="000000">
                              <a:alpha val="43137"/>
                            </a:srgbClr>
                          </a:outerShdw>
                        </a:effectLst>
                      </a:endParaRPr>
                    </a:p>
                  </a:txBody>
                  <a:tcPr/>
                </a:tc>
                <a:tc>
                  <a:txBody>
                    <a:bodyPr/>
                    <a:lstStyle/>
                    <a:p>
                      <a:pPr algn="l"/>
                      <a:endParaRPr lang="en-US" sz="2000"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val="1989761334"/>
                  </a:ext>
                </a:extLst>
              </a:tr>
              <a:tr h="370840">
                <a:tc>
                  <a:txBody>
                    <a:bodyPr/>
                    <a:lstStyle/>
                    <a:p>
                      <a:r>
                        <a:rPr lang="en-US" sz="2000" dirty="0">
                          <a:effectLst>
                            <a:outerShdw blurRad="38100" dist="38100" dir="2700000" algn="tl">
                              <a:srgbClr val="000000">
                                <a:alpha val="43137"/>
                              </a:srgbClr>
                            </a:outerShdw>
                          </a:effectLst>
                        </a:rPr>
                        <a:t>U. Osmolality</a:t>
                      </a:r>
                    </a:p>
                  </a:txBody>
                  <a:tcPr/>
                </a:tc>
                <a:tc>
                  <a:txBody>
                    <a:bodyPr/>
                    <a:lstStyle/>
                    <a:p>
                      <a:pPr algn="l"/>
                      <a:r>
                        <a:rPr lang="en-US" sz="2000" dirty="0">
                          <a:effectLst>
                            <a:outerShdw blurRad="38100" dist="38100" dir="2700000" algn="tl">
                              <a:srgbClr val="000000">
                                <a:alpha val="43137"/>
                              </a:srgbClr>
                            </a:outerShdw>
                          </a:effectLst>
                        </a:rPr>
                        <a:t>96 </a:t>
                      </a:r>
                      <a:r>
                        <a:rPr lang="en-US" sz="2000" dirty="0" err="1">
                          <a:effectLst>
                            <a:outerShdw blurRad="38100" dist="38100" dir="2700000" algn="tl">
                              <a:srgbClr val="000000">
                                <a:alpha val="43137"/>
                              </a:srgbClr>
                            </a:outerShdw>
                          </a:effectLst>
                        </a:rPr>
                        <a:t>mosm</a:t>
                      </a:r>
                      <a:r>
                        <a:rPr lang="en-US" sz="2000" dirty="0">
                          <a:effectLst>
                            <a:outerShdw blurRad="38100" dist="38100" dir="2700000" algn="tl">
                              <a:srgbClr val="000000">
                                <a:alpha val="43137"/>
                              </a:srgbClr>
                            </a:outerShdw>
                          </a:effectLst>
                        </a:rPr>
                        <a:t>/kg</a:t>
                      </a:r>
                    </a:p>
                  </a:txBody>
                  <a:tcPr/>
                </a:tc>
                <a:extLst>
                  <a:ext uri="{0D108BD9-81ED-4DB2-BD59-A6C34878D82A}">
                    <a16:rowId xmlns:a16="http://schemas.microsoft.com/office/drawing/2014/main" val="3390086313"/>
                  </a:ext>
                </a:extLst>
              </a:tr>
              <a:tr h="370840">
                <a:tc>
                  <a:txBody>
                    <a:bodyPr/>
                    <a:lstStyle/>
                    <a:p>
                      <a:r>
                        <a:rPr lang="en-US" sz="2000" dirty="0">
                          <a:effectLst>
                            <a:outerShdw blurRad="38100" dist="38100" dir="2700000" algn="tl">
                              <a:srgbClr val="000000">
                                <a:alpha val="43137"/>
                              </a:srgbClr>
                            </a:outerShdw>
                          </a:effectLst>
                        </a:rPr>
                        <a:t>U. Na</a:t>
                      </a:r>
                    </a:p>
                  </a:txBody>
                  <a:tcPr/>
                </a:tc>
                <a:tc>
                  <a:txBody>
                    <a:bodyPr/>
                    <a:lstStyle/>
                    <a:p>
                      <a:pPr algn="l"/>
                      <a:r>
                        <a:rPr lang="en-US" sz="2000" dirty="0">
                          <a:effectLst>
                            <a:outerShdw blurRad="38100" dist="38100" dir="2700000" algn="tl">
                              <a:srgbClr val="000000">
                                <a:alpha val="43137"/>
                              </a:srgbClr>
                            </a:outerShdw>
                          </a:effectLst>
                        </a:rPr>
                        <a:t>12 mmol/l</a:t>
                      </a:r>
                    </a:p>
                  </a:txBody>
                  <a:tcPr/>
                </a:tc>
                <a:extLst>
                  <a:ext uri="{0D108BD9-81ED-4DB2-BD59-A6C34878D82A}">
                    <a16:rowId xmlns:a16="http://schemas.microsoft.com/office/drawing/2014/main" val="382878474"/>
                  </a:ext>
                </a:extLst>
              </a:tr>
            </a:tbl>
          </a:graphicData>
        </a:graphic>
      </p:graphicFrame>
    </p:spTree>
    <p:extLst>
      <p:ext uri="{BB962C8B-B14F-4D97-AF65-F5344CB8AC3E}">
        <p14:creationId xmlns:p14="http://schemas.microsoft.com/office/powerpoint/2010/main" val="34900156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4CEEEE5-49BC-42D0-9F3C-E9DBE92D6734}"/>
              </a:ext>
            </a:extLst>
          </p:cNvPr>
          <p:cNvSpPr/>
          <p:nvPr/>
        </p:nvSpPr>
        <p:spPr>
          <a:xfrm>
            <a:off x="441960" y="15788"/>
            <a:ext cx="11308080" cy="584775"/>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Case </a:t>
            </a:r>
            <a:r>
              <a:rPr lang="en-US" sz="3200" dirty="0">
                <a:ln w="0"/>
                <a:solidFill>
                  <a:srgbClr val="002060"/>
                </a:solidFill>
                <a:effectLst>
                  <a:outerShdw blurRad="38100" dist="19050" dir="2700000" algn="tl" rotWithShape="0">
                    <a:prstClr val="black">
                      <a:alpha val="40000"/>
                    </a:prstClr>
                  </a:outerShdw>
                </a:effectLst>
                <a:latin typeface="Calibri" panose="020F0502020204030204"/>
              </a:rPr>
              <a:t>5</a:t>
            </a:r>
            <a:endParaRPr kumimoji="0" lang="en-US" sz="32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760CE08B-2634-4EA2-B2FD-ADF33D5F6E82}"/>
              </a:ext>
            </a:extLst>
          </p:cNvPr>
          <p:cNvCxnSpPr>
            <a:cxnSpLocks/>
          </p:cNvCxnSpPr>
          <p:nvPr/>
        </p:nvCxnSpPr>
        <p:spPr>
          <a:xfrm>
            <a:off x="507080" y="763920"/>
            <a:ext cx="11109960" cy="0"/>
          </a:xfrm>
          <a:prstGeom prst="line">
            <a:avLst/>
          </a:prstGeom>
          <a:ln w="381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7877479-508B-490B-B749-888A1977B35B}"/>
              </a:ext>
            </a:extLst>
          </p:cNvPr>
          <p:cNvSpPr>
            <a:spLocks noGrp="1"/>
          </p:cNvSpPr>
          <p:nvPr>
            <p:ph idx="1"/>
          </p:nvPr>
        </p:nvSpPr>
        <p:spPr>
          <a:xfrm>
            <a:off x="804260" y="1089191"/>
            <a:ext cx="10515600" cy="5106058"/>
          </a:xfrm>
        </p:spPr>
        <p:txBody>
          <a:bodyPr>
            <a:normAutofit/>
          </a:bodyPr>
          <a:lstStyle/>
          <a:p>
            <a:r>
              <a:rPr lang="en-US" dirty="0">
                <a:effectLst>
                  <a:outerShdw blurRad="38100" dist="38100" dir="2700000" algn="tl">
                    <a:srgbClr val="000000">
                      <a:alpha val="43137"/>
                    </a:srgbClr>
                  </a:outerShdw>
                </a:effectLst>
              </a:rPr>
              <a:t>Which of the following is the most likely cause of this patient’s hyponatremia?</a:t>
            </a:r>
          </a:p>
          <a:p>
            <a:endParaRPr lang="en-US" dirty="0">
              <a:effectLst>
                <a:outerShdw blurRad="38100" dist="38100" dir="2700000" algn="tl">
                  <a:srgbClr val="000000">
                    <a:alpha val="43137"/>
                  </a:srgbClr>
                </a:outerShdw>
              </a:effectLst>
            </a:endParaRPr>
          </a:p>
          <a:p>
            <a:pPr marL="457200" indent="-457200">
              <a:buFont typeface="+mj-lt"/>
              <a:buAutoNum type="alphaUcPeriod"/>
            </a:pPr>
            <a:r>
              <a:rPr lang="en-US" dirty="0">
                <a:effectLst>
                  <a:outerShdw blurRad="38100" dist="38100" dir="2700000" algn="tl">
                    <a:srgbClr val="000000">
                      <a:alpha val="43137"/>
                    </a:srgbClr>
                  </a:outerShdw>
                </a:effectLst>
              </a:rPr>
              <a:t>Hyperglycemia </a:t>
            </a:r>
          </a:p>
          <a:p>
            <a:pPr marL="457200" indent="-457200">
              <a:buFont typeface="+mj-lt"/>
              <a:buAutoNum type="alphaUcPeriod"/>
            </a:pPr>
            <a:r>
              <a:rPr lang="en-US" dirty="0">
                <a:effectLst>
                  <a:outerShdw blurRad="38100" dist="38100" dir="2700000" algn="tl">
                    <a:srgbClr val="000000">
                      <a:alpha val="43137"/>
                    </a:srgbClr>
                  </a:outerShdw>
                </a:effectLst>
              </a:rPr>
              <a:t>Nephrogenic DI</a:t>
            </a:r>
          </a:p>
          <a:p>
            <a:pPr marL="457200" indent="-457200">
              <a:buFont typeface="+mj-lt"/>
              <a:buAutoNum type="alphaUcPeriod"/>
            </a:pPr>
            <a:r>
              <a:rPr lang="en-US" dirty="0">
                <a:effectLst>
                  <a:outerShdw blurRad="38100" dist="38100" dir="2700000" algn="tl">
                    <a:srgbClr val="000000">
                      <a:alpha val="43137"/>
                    </a:srgbClr>
                  </a:outerShdw>
                </a:effectLst>
              </a:rPr>
              <a:t>Polydipsia</a:t>
            </a:r>
          </a:p>
          <a:p>
            <a:pPr marL="457200" indent="-457200">
              <a:buFont typeface="+mj-lt"/>
              <a:buAutoNum type="alphaUcPeriod"/>
            </a:pPr>
            <a:r>
              <a:rPr lang="en-US" dirty="0">
                <a:effectLst>
                  <a:outerShdw blurRad="38100" dist="38100" dir="2700000" algn="tl">
                    <a:srgbClr val="000000">
                      <a:alpha val="43137"/>
                    </a:srgbClr>
                  </a:outerShdw>
                </a:effectLst>
              </a:rPr>
              <a:t>SIADH</a:t>
            </a:r>
          </a:p>
          <a:p>
            <a:pPr marL="457200" indent="-457200">
              <a:buFont typeface="+mj-lt"/>
              <a:buAutoNum type="alphaUcPeriod"/>
            </a:pPr>
            <a:r>
              <a:rPr lang="en-US" dirty="0">
                <a:effectLst>
                  <a:outerShdw blurRad="38100" dist="38100" dir="2700000" algn="tl">
                    <a:srgbClr val="000000">
                      <a:alpha val="43137"/>
                    </a:srgbClr>
                  </a:outerShdw>
                </a:effectLst>
              </a:rPr>
              <a:t>Volume depletion.</a:t>
            </a:r>
          </a:p>
        </p:txBody>
      </p:sp>
    </p:spTree>
    <p:extLst>
      <p:ext uri="{BB962C8B-B14F-4D97-AF65-F5344CB8AC3E}">
        <p14:creationId xmlns:p14="http://schemas.microsoft.com/office/powerpoint/2010/main" val="23071349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4CEEEE5-49BC-42D0-9F3C-E9DBE92D6734}"/>
              </a:ext>
            </a:extLst>
          </p:cNvPr>
          <p:cNvSpPr/>
          <p:nvPr/>
        </p:nvSpPr>
        <p:spPr>
          <a:xfrm>
            <a:off x="441960" y="113992"/>
            <a:ext cx="11308080" cy="1200329"/>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Which parameters to be used for differentiating hypotonic </a:t>
            </a:r>
            <a:r>
              <a:rPr kumimoji="0" lang="en-US" sz="36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hyponatraemia</a:t>
            </a:r>
            <a:r>
              <a:rPr kumimoji="0" lang="en-US" sz="36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 </a:t>
            </a:r>
            <a:endParaRPr kumimoji="0" lang="en-US" sz="36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760CE08B-2634-4EA2-B2FD-ADF33D5F6E82}"/>
              </a:ext>
            </a:extLst>
          </p:cNvPr>
          <p:cNvCxnSpPr>
            <a:cxnSpLocks/>
          </p:cNvCxnSpPr>
          <p:nvPr/>
        </p:nvCxnSpPr>
        <p:spPr>
          <a:xfrm>
            <a:off x="507080" y="1281352"/>
            <a:ext cx="11109960" cy="0"/>
          </a:xfrm>
          <a:prstGeom prst="line">
            <a:avLst/>
          </a:prstGeom>
          <a:ln w="381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aphicFrame>
        <p:nvGraphicFramePr>
          <p:cNvPr id="5" name="Content Placeholder 4">
            <a:extLst>
              <a:ext uri="{FF2B5EF4-FFF2-40B4-BE49-F238E27FC236}">
                <a16:creationId xmlns:a16="http://schemas.microsoft.com/office/drawing/2014/main" id="{7E6A84AF-D847-4B2B-8381-1E2F21AC8106}"/>
              </a:ext>
            </a:extLst>
          </p:cNvPr>
          <p:cNvGraphicFramePr>
            <a:graphicFrameLocks noGrp="1"/>
          </p:cNvGraphicFramePr>
          <p:nvPr>
            <p:ph idx="1"/>
          </p:nvPr>
        </p:nvGraphicFramePr>
        <p:xfrm>
          <a:off x="838200" y="1417605"/>
          <a:ext cx="10515600" cy="41590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736143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691851-0DF4-4D47-9A65-CE251C8FA5E7}"/>
              </a:ext>
            </a:extLst>
          </p:cNvPr>
          <p:cNvPicPr>
            <a:picLocks noChangeAspect="1"/>
          </p:cNvPicPr>
          <p:nvPr/>
        </p:nvPicPr>
        <p:blipFill>
          <a:blip r:embed="rId3"/>
          <a:stretch>
            <a:fillRect/>
          </a:stretch>
        </p:blipFill>
        <p:spPr>
          <a:xfrm>
            <a:off x="1603345" y="1395866"/>
            <a:ext cx="8533637" cy="4479832"/>
          </a:xfrm>
          <a:prstGeom prst="rect">
            <a:avLst/>
          </a:prstGeom>
        </p:spPr>
      </p:pic>
      <p:sp>
        <p:nvSpPr>
          <p:cNvPr id="6" name="Rectangle 5">
            <a:extLst>
              <a:ext uri="{FF2B5EF4-FFF2-40B4-BE49-F238E27FC236}">
                <a16:creationId xmlns:a16="http://schemas.microsoft.com/office/drawing/2014/main" id="{D4CEEEE5-49BC-42D0-9F3C-E9DBE92D6734}"/>
              </a:ext>
            </a:extLst>
          </p:cNvPr>
          <p:cNvSpPr/>
          <p:nvPr/>
        </p:nvSpPr>
        <p:spPr>
          <a:xfrm>
            <a:off x="441960" y="113992"/>
            <a:ext cx="11308080" cy="1200329"/>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Which parameters to be used for differentiating hypotonic </a:t>
            </a:r>
            <a:r>
              <a:rPr kumimoji="0" lang="en-US" sz="36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hyponatraemia</a:t>
            </a:r>
            <a:r>
              <a:rPr kumimoji="0" lang="en-US" sz="36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 </a:t>
            </a:r>
            <a:endParaRPr kumimoji="0" lang="en-US" sz="36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760CE08B-2634-4EA2-B2FD-ADF33D5F6E82}"/>
              </a:ext>
            </a:extLst>
          </p:cNvPr>
          <p:cNvCxnSpPr>
            <a:cxnSpLocks/>
          </p:cNvCxnSpPr>
          <p:nvPr/>
        </p:nvCxnSpPr>
        <p:spPr>
          <a:xfrm>
            <a:off x="507080" y="1281352"/>
            <a:ext cx="11109960" cy="0"/>
          </a:xfrm>
          <a:prstGeom prst="line">
            <a:avLst/>
          </a:prstGeom>
          <a:ln w="381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aphicFrame>
        <p:nvGraphicFramePr>
          <p:cNvPr id="5" name="Content Placeholder 4">
            <a:extLst>
              <a:ext uri="{FF2B5EF4-FFF2-40B4-BE49-F238E27FC236}">
                <a16:creationId xmlns:a16="http://schemas.microsoft.com/office/drawing/2014/main" id="{7E6A84AF-D847-4B2B-8381-1E2F21AC8106}"/>
              </a:ext>
            </a:extLst>
          </p:cNvPr>
          <p:cNvGraphicFramePr>
            <a:graphicFrameLocks noGrp="1"/>
          </p:cNvGraphicFramePr>
          <p:nvPr>
            <p:ph idx="1"/>
            <p:extLst>
              <p:ext uri="{D42A27DB-BD31-4B8C-83A1-F6EECF244321}">
                <p14:modId xmlns:p14="http://schemas.microsoft.com/office/powerpoint/2010/main" val="576869241"/>
              </p:ext>
            </p:extLst>
          </p:nvPr>
        </p:nvGraphicFramePr>
        <p:xfrm>
          <a:off x="838200" y="1417605"/>
          <a:ext cx="10515600" cy="41590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Multiplication Sign 7">
            <a:extLst>
              <a:ext uri="{FF2B5EF4-FFF2-40B4-BE49-F238E27FC236}">
                <a16:creationId xmlns:a16="http://schemas.microsoft.com/office/drawing/2014/main" id="{E360A564-3DF4-4176-A193-48629851C974}"/>
              </a:ext>
            </a:extLst>
          </p:cNvPr>
          <p:cNvSpPr/>
          <p:nvPr/>
        </p:nvSpPr>
        <p:spPr>
          <a:xfrm>
            <a:off x="1492897" y="3635783"/>
            <a:ext cx="2052735" cy="1940865"/>
          </a:xfrm>
          <a:prstGeom prst="mathMultiply">
            <a:avLst>
              <a:gd name="adj1" fmla="val 12944"/>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ultiplication Sign 8">
            <a:extLst>
              <a:ext uri="{FF2B5EF4-FFF2-40B4-BE49-F238E27FC236}">
                <a16:creationId xmlns:a16="http://schemas.microsoft.com/office/drawing/2014/main" id="{F4E50BB4-D2CE-4F0D-8714-8A71EF06ED58}"/>
              </a:ext>
            </a:extLst>
          </p:cNvPr>
          <p:cNvSpPr/>
          <p:nvPr/>
        </p:nvSpPr>
        <p:spPr>
          <a:xfrm>
            <a:off x="8661918" y="1623527"/>
            <a:ext cx="2052735" cy="1940865"/>
          </a:xfrm>
          <a:prstGeom prst="mathMultiply">
            <a:avLst>
              <a:gd name="adj1" fmla="val 12944"/>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FFAA058-B21A-400F-AA39-B2D1D5A18393}"/>
              </a:ext>
            </a:extLst>
          </p:cNvPr>
          <p:cNvSpPr txBox="1"/>
          <p:nvPr/>
        </p:nvSpPr>
        <p:spPr>
          <a:xfrm>
            <a:off x="838200" y="5829320"/>
            <a:ext cx="10515600" cy="954107"/>
          </a:xfrm>
          <a:prstGeom prst="rect">
            <a:avLst/>
          </a:prstGeom>
          <a:noFill/>
        </p:spPr>
        <p:txBody>
          <a:bodyPr wrap="square">
            <a:spAutoFit/>
          </a:bodyPr>
          <a:lstStyle/>
          <a:p>
            <a:pPr marL="457200" indent="-457200" algn="l">
              <a:buFont typeface="Arial" panose="020B0604020202020204" pitchFamily="34" charset="0"/>
              <a:buChar char="•"/>
            </a:pPr>
            <a:r>
              <a:rPr lang="en-US" sz="2800" b="0" i="0" u="none" strike="noStrike" baseline="0" dirty="0">
                <a:effectLst>
                  <a:outerShdw blurRad="38100" dist="38100" dir="2700000" algn="tl">
                    <a:srgbClr val="000000">
                      <a:alpha val="43137"/>
                    </a:srgbClr>
                  </a:outerShdw>
                </a:effectLst>
                <a:latin typeface="AdvPS9725"/>
              </a:rPr>
              <a:t>It is important to collect the serum and urine sample around the same time to allow correct interpretation of the values.</a:t>
            </a:r>
            <a:endParaRPr lang="en-US" sz="2800" dirty="0">
              <a:effectLst>
                <a:outerShdw blurRad="38100" dist="38100" dir="2700000" algn="tl">
                  <a:srgbClr val="000000">
                    <a:alpha val="43137"/>
                  </a:srgbClr>
                </a:outerShdw>
              </a:effectLst>
            </a:endParaRPr>
          </a:p>
        </p:txBody>
      </p:sp>
      <p:sp>
        <p:nvSpPr>
          <p:cNvPr id="12" name="Multiplication Sign 11">
            <a:extLst>
              <a:ext uri="{FF2B5EF4-FFF2-40B4-BE49-F238E27FC236}">
                <a16:creationId xmlns:a16="http://schemas.microsoft.com/office/drawing/2014/main" id="{33165841-1C3F-4171-9287-307E0F988A7E}"/>
              </a:ext>
            </a:extLst>
          </p:cNvPr>
          <p:cNvSpPr/>
          <p:nvPr/>
        </p:nvSpPr>
        <p:spPr>
          <a:xfrm>
            <a:off x="5035692" y="3635782"/>
            <a:ext cx="2052735" cy="1940865"/>
          </a:xfrm>
          <a:prstGeom prst="mathMultiply">
            <a:avLst>
              <a:gd name="adj1" fmla="val 12944"/>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5194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a:extLst>
              <a:ext uri="{FF2B5EF4-FFF2-40B4-BE49-F238E27FC236}">
                <a16:creationId xmlns:a16="http://schemas.microsoft.com/office/drawing/2014/main" id="{8B55D000-F677-4B59-A940-8B68D59328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6425" y="1019714"/>
            <a:ext cx="5654352" cy="580078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83CB5B4-9A7E-41B8-B609-F656F6559CA0}"/>
              </a:ext>
            </a:extLst>
          </p:cNvPr>
          <p:cNvSpPr/>
          <p:nvPr/>
        </p:nvSpPr>
        <p:spPr>
          <a:xfrm>
            <a:off x="437495" y="81023"/>
            <a:ext cx="11308080" cy="646331"/>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Algorithm for the diagnosis of </a:t>
            </a:r>
            <a:r>
              <a:rPr kumimoji="0" lang="en-US" sz="36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hyponatraemia</a:t>
            </a:r>
            <a:endParaRPr kumimoji="0" lang="en-US" sz="36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cxnSp>
        <p:nvCxnSpPr>
          <p:cNvPr id="6" name="Straight Connector 5">
            <a:extLst>
              <a:ext uri="{FF2B5EF4-FFF2-40B4-BE49-F238E27FC236}">
                <a16:creationId xmlns:a16="http://schemas.microsoft.com/office/drawing/2014/main" id="{4D882774-4585-45B1-B57C-F89516C83CEE}"/>
              </a:ext>
            </a:extLst>
          </p:cNvPr>
          <p:cNvCxnSpPr>
            <a:cxnSpLocks/>
          </p:cNvCxnSpPr>
          <p:nvPr/>
        </p:nvCxnSpPr>
        <p:spPr>
          <a:xfrm>
            <a:off x="507080" y="758841"/>
            <a:ext cx="11109960" cy="0"/>
          </a:xfrm>
          <a:prstGeom prst="line">
            <a:avLst/>
          </a:prstGeom>
          <a:ln w="381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3624D7-9A93-408E-AC26-339B8D928F03}"/>
              </a:ext>
            </a:extLst>
          </p:cNvPr>
          <p:cNvSpPr>
            <a:spLocks noGrp="1"/>
          </p:cNvSpPr>
          <p:nvPr>
            <p:ph idx="1"/>
          </p:nvPr>
        </p:nvSpPr>
        <p:spPr>
          <a:xfrm>
            <a:off x="507080" y="1579418"/>
            <a:ext cx="11109960" cy="4597545"/>
          </a:xfrm>
        </p:spPr>
        <p:txBody>
          <a:bodyPr>
            <a:normAutofit/>
          </a:bodyPr>
          <a:lstStyle/>
          <a:p>
            <a:r>
              <a:rPr lang="en-US" dirty="0">
                <a:effectLst>
                  <a:outerShdw blurRad="38100" dist="38100" dir="2700000" algn="tl">
                    <a:srgbClr val="000000">
                      <a:alpha val="43137"/>
                    </a:srgbClr>
                  </a:outerShdw>
                </a:effectLst>
              </a:rPr>
              <a:t>Total </a:t>
            </a:r>
            <a:r>
              <a:rPr lang="en-US" dirty="0" err="1">
                <a:effectLst>
                  <a:outerShdw blurRad="38100" dist="38100" dir="2700000" algn="tl">
                    <a:srgbClr val="000000">
                      <a:alpha val="43137"/>
                    </a:srgbClr>
                  </a:outerShdw>
                </a:effectLst>
              </a:rPr>
              <a:t>osomality</a:t>
            </a:r>
            <a:r>
              <a:rPr lang="en-US" dirty="0">
                <a:effectLst>
                  <a:outerShdw blurRad="38100" dist="38100" dir="2700000" algn="tl">
                    <a:srgbClr val="000000">
                      <a:alpha val="43137"/>
                    </a:srgbClr>
                  </a:outerShdw>
                </a:effectLst>
              </a:rPr>
              <a:t> is defined as the concentration of all solutes in a given weight of water (</a:t>
            </a:r>
            <a:r>
              <a:rPr lang="en-US" dirty="0" err="1">
                <a:effectLst>
                  <a:outerShdw blurRad="38100" dist="38100" dir="2700000" algn="tl">
                    <a:srgbClr val="000000">
                      <a:alpha val="43137"/>
                    </a:srgbClr>
                  </a:outerShdw>
                </a:effectLst>
              </a:rPr>
              <a:t>mOsm</a:t>
            </a:r>
            <a:r>
              <a:rPr lang="en-US" dirty="0">
                <a:effectLst>
                  <a:outerShdw blurRad="38100" dist="38100" dir="2700000" algn="tl">
                    <a:srgbClr val="000000">
                      <a:alpha val="43137"/>
                    </a:srgbClr>
                  </a:outerShdw>
                </a:effectLst>
              </a:rPr>
              <a:t>/kg), regardless of whether or not the osmoles can move across biological membranes.</a:t>
            </a:r>
          </a:p>
          <a:p>
            <a:endParaRPr lang="en-US" dirty="0">
              <a:effectLst>
                <a:outerShdw blurRad="38100" dist="38100" dir="2700000" algn="tl">
                  <a:srgbClr val="000000">
                    <a:alpha val="43137"/>
                  </a:srgbClr>
                </a:outerShdw>
              </a:effectLst>
            </a:endParaRPr>
          </a:p>
          <a:p>
            <a:r>
              <a:rPr lang="en-US" dirty="0">
                <a:effectLst>
                  <a:outerShdw blurRad="38100" dist="38100" dir="2700000" algn="tl">
                    <a:srgbClr val="000000">
                      <a:alpha val="43137"/>
                    </a:srgbClr>
                  </a:outerShdw>
                </a:effectLst>
              </a:rPr>
              <a:t>Effective osmolality or tonicity refers to the number of osmoles that contribute water movement between the intracellular and extracellular compartment. It is a function of the relative solute permeability properties of the membranes separating the intracellular and extracellular fluid compartments</a:t>
            </a:r>
          </a:p>
        </p:txBody>
      </p:sp>
      <p:sp>
        <p:nvSpPr>
          <p:cNvPr id="6" name="Rectangle 5">
            <a:extLst>
              <a:ext uri="{FF2B5EF4-FFF2-40B4-BE49-F238E27FC236}">
                <a16:creationId xmlns:a16="http://schemas.microsoft.com/office/drawing/2014/main" id="{D4CEEEE5-49BC-42D0-9F3C-E9DBE92D6734}"/>
              </a:ext>
            </a:extLst>
          </p:cNvPr>
          <p:cNvSpPr/>
          <p:nvPr/>
        </p:nvSpPr>
        <p:spPr>
          <a:xfrm>
            <a:off x="441960" y="113992"/>
            <a:ext cx="11308080" cy="646331"/>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Pathophysiology of </a:t>
            </a:r>
            <a:r>
              <a:rPr kumimoji="0" lang="en-US" sz="36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hyponatraemia</a:t>
            </a:r>
            <a:endParaRPr kumimoji="0" lang="en-US" sz="36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760CE08B-2634-4EA2-B2FD-ADF33D5F6E82}"/>
              </a:ext>
            </a:extLst>
          </p:cNvPr>
          <p:cNvCxnSpPr>
            <a:cxnSpLocks/>
          </p:cNvCxnSpPr>
          <p:nvPr/>
        </p:nvCxnSpPr>
        <p:spPr>
          <a:xfrm>
            <a:off x="507080" y="884533"/>
            <a:ext cx="11109960" cy="0"/>
          </a:xfrm>
          <a:prstGeom prst="line">
            <a:avLst/>
          </a:prstGeom>
          <a:ln w="381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0B00D72E-0C0A-4960-AA56-18B9ED426F9F}"/>
              </a:ext>
            </a:extLst>
          </p:cNvPr>
          <p:cNvSpPr/>
          <p:nvPr/>
        </p:nvSpPr>
        <p:spPr>
          <a:xfrm>
            <a:off x="0" y="6471021"/>
            <a:ext cx="11308080" cy="338554"/>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Verbalis</a:t>
            </a:r>
            <a:r>
              <a:rPr kumimoji="0" lang="en-US" sz="1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 JG. Disorders of body water homeostasis. Best Practice &amp; Research. Clinical Endocrinology &amp; Metabolism 2003 17 471–503.</a:t>
            </a:r>
          </a:p>
        </p:txBody>
      </p:sp>
    </p:spTree>
    <p:extLst>
      <p:ext uri="{BB962C8B-B14F-4D97-AF65-F5344CB8AC3E}">
        <p14:creationId xmlns:p14="http://schemas.microsoft.com/office/powerpoint/2010/main" val="16317608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a:extLst>
              <a:ext uri="{FF2B5EF4-FFF2-40B4-BE49-F238E27FC236}">
                <a16:creationId xmlns:a16="http://schemas.microsoft.com/office/drawing/2014/main" id="{8B55D000-F677-4B59-A940-8B68D593283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2408"/>
          <a:stretch/>
        </p:blipFill>
        <p:spPr bwMode="auto">
          <a:xfrm>
            <a:off x="2578359" y="1137334"/>
            <a:ext cx="7035281" cy="543141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83CB5B4-9A7E-41B8-B609-F656F6559CA0}"/>
              </a:ext>
            </a:extLst>
          </p:cNvPr>
          <p:cNvSpPr/>
          <p:nvPr/>
        </p:nvSpPr>
        <p:spPr>
          <a:xfrm>
            <a:off x="437495" y="81023"/>
            <a:ext cx="11308080" cy="646331"/>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Algorithm for the diagnosis of </a:t>
            </a:r>
            <a:r>
              <a:rPr kumimoji="0" lang="en-US" sz="36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hyponatraemia</a:t>
            </a:r>
            <a:endParaRPr kumimoji="0" lang="en-US" sz="36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cxnSp>
        <p:nvCxnSpPr>
          <p:cNvPr id="6" name="Straight Connector 5">
            <a:extLst>
              <a:ext uri="{FF2B5EF4-FFF2-40B4-BE49-F238E27FC236}">
                <a16:creationId xmlns:a16="http://schemas.microsoft.com/office/drawing/2014/main" id="{4D882774-4585-45B1-B57C-F89516C83CEE}"/>
              </a:ext>
            </a:extLst>
          </p:cNvPr>
          <p:cNvCxnSpPr>
            <a:cxnSpLocks/>
          </p:cNvCxnSpPr>
          <p:nvPr/>
        </p:nvCxnSpPr>
        <p:spPr>
          <a:xfrm>
            <a:off x="507080" y="758841"/>
            <a:ext cx="11109960" cy="0"/>
          </a:xfrm>
          <a:prstGeom prst="line">
            <a:avLst/>
          </a:prstGeom>
          <a:ln w="381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E8102038-86F0-44D8-887C-52FEB250BA06}"/>
              </a:ext>
            </a:extLst>
          </p:cNvPr>
          <p:cNvSpPr/>
          <p:nvPr/>
        </p:nvSpPr>
        <p:spPr>
          <a:xfrm>
            <a:off x="5542384" y="3769567"/>
            <a:ext cx="1175657" cy="80243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8749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4CEEEE5-49BC-42D0-9F3C-E9DBE92D6734}"/>
              </a:ext>
            </a:extLst>
          </p:cNvPr>
          <p:cNvSpPr/>
          <p:nvPr/>
        </p:nvSpPr>
        <p:spPr>
          <a:xfrm>
            <a:off x="441960" y="113992"/>
            <a:ext cx="11308080" cy="646331"/>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Diagnostic difficulty with diuretics</a:t>
            </a:r>
            <a:endParaRPr kumimoji="0" lang="en-US" sz="36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760CE08B-2634-4EA2-B2FD-ADF33D5F6E82}"/>
              </a:ext>
            </a:extLst>
          </p:cNvPr>
          <p:cNvCxnSpPr>
            <a:cxnSpLocks/>
          </p:cNvCxnSpPr>
          <p:nvPr/>
        </p:nvCxnSpPr>
        <p:spPr>
          <a:xfrm>
            <a:off x="507080" y="945454"/>
            <a:ext cx="11109960" cy="0"/>
          </a:xfrm>
          <a:prstGeom prst="line">
            <a:avLst/>
          </a:prstGeom>
          <a:ln w="381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7877479-508B-490B-B749-888A1977B35B}"/>
              </a:ext>
            </a:extLst>
          </p:cNvPr>
          <p:cNvSpPr>
            <a:spLocks noGrp="1"/>
          </p:cNvSpPr>
          <p:nvPr>
            <p:ph idx="1"/>
          </p:nvPr>
        </p:nvSpPr>
        <p:spPr>
          <a:xfrm>
            <a:off x="838200" y="1418256"/>
            <a:ext cx="10515600" cy="4758707"/>
          </a:xfrm>
        </p:spPr>
        <p:txBody>
          <a:bodyPr>
            <a:normAutofit lnSpcReduction="10000"/>
          </a:bodyPr>
          <a:lstStyle/>
          <a:p>
            <a:r>
              <a:rPr lang="en-US" dirty="0">
                <a:effectLst>
                  <a:outerShdw blurRad="38100" dist="38100" dir="2700000" algn="tl">
                    <a:srgbClr val="000000">
                      <a:alpha val="43137"/>
                    </a:srgbClr>
                  </a:outerShdw>
                </a:effectLst>
              </a:rPr>
              <a:t>These medications can Increased, normal or decreased extracellular and circulating volume and can have increased or decreased urine sodium concentration, depending on the timing of the most recent tablet, irrespective of their underlying volume status. </a:t>
            </a:r>
          </a:p>
          <a:p>
            <a:endParaRPr lang="en-US" dirty="0">
              <a:effectLst>
                <a:outerShdw blurRad="38100" dist="38100" dir="2700000" algn="tl">
                  <a:srgbClr val="000000">
                    <a:alpha val="43137"/>
                  </a:srgbClr>
                </a:outerShdw>
              </a:effectLst>
            </a:endParaRPr>
          </a:p>
          <a:p>
            <a:r>
              <a:rPr lang="en-US" dirty="0">
                <a:effectLst>
                  <a:outerShdw blurRad="38100" dist="38100" dir="2700000" algn="tl">
                    <a:srgbClr val="000000">
                      <a:alpha val="43137"/>
                    </a:srgbClr>
                  </a:outerShdw>
                </a:effectLst>
              </a:rPr>
              <a:t>The natriuresis Induced by diuretics may cause ‘appropriate’ vasopressin release and subsequently </a:t>
            </a:r>
            <a:r>
              <a:rPr lang="en-US" dirty="0" err="1">
                <a:effectLst>
                  <a:outerShdw blurRad="38100" dist="38100" dir="2700000" algn="tl">
                    <a:srgbClr val="000000">
                      <a:alpha val="43137"/>
                    </a:srgbClr>
                  </a:outerShdw>
                </a:effectLst>
              </a:rPr>
              <a:t>hyponatraemia</a:t>
            </a:r>
            <a:r>
              <a:rPr lang="en-US" dirty="0">
                <a:effectLst>
                  <a:outerShdw blurRad="38100" dist="38100" dir="2700000" algn="tl">
                    <a:srgbClr val="000000">
                      <a:alpha val="43137"/>
                    </a:srgbClr>
                  </a:outerShdw>
                </a:effectLst>
              </a:rPr>
              <a:t> because of a decrease in circulating volume. </a:t>
            </a:r>
          </a:p>
          <a:p>
            <a:endParaRPr lang="en-US" dirty="0">
              <a:effectLst>
                <a:outerShdw blurRad="38100" dist="38100" dir="2700000" algn="tl">
                  <a:srgbClr val="000000">
                    <a:alpha val="43137"/>
                  </a:srgbClr>
                </a:outerShdw>
              </a:effectLst>
            </a:endParaRPr>
          </a:p>
          <a:p>
            <a:r>
              <a:rPr lang="en-US" dirty="0">
                <a:effectLst>
                  <a:outerShdw blurRad="38100" dist="38100" dir="2700000" algn="tl">
                    <a:srgbClr val="000000">
                      <a:alpha val="43137"/>
                    </a:srgbClr>
                  </a:outerShdw>
                </a:effectLst>
              </a:rPr>
              <a:t>Finally, diuretics may cause a SIAD-like state characterized by normal or mildly increased extracellular fluid volume</a:t>
            </a:r>
          </a:p>
        </p:txBody>
      </p:sp>
      <p:sp>
        <p:nvSpPr>
          <p:cNvPr id="9" name="Content Placeholder 2">
            <a:extLst>
              <a:ext uri="{FF2B5EF4-FFF2-40B4-BE49-F238E27FC236}">
                <a16:creationId xmlns:a16="http://schemas.microsoft.com/office/drawing/2014/main" id="{702731E9-A0BB-473F-AA67-3963B1C35A7E}"/>
              </a:ext>
            </a:extLst>
          </p:cNvPr>
          <p:cNvSpPr txBox="1">
            <a:spLocks/>
          </p:cNvSpPr>
          <p:nvPr/>
        </p:nvSpPr>
        <p:spPr>
          <a:xfrm>
            <a:off x="71717" y="5912545"/>
            <a:ext cx="12048565" cy="23381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effectLst>
                  <a:outerShdw blurRad="38100" dist="38100" dir="2700000" algn="tl">
                    <a:srgbClr val="000000">
                      <a:alpha val="43137"/>
                    </a:srgbClr>
                  </a:outerShdw>
                </a:effectLst>
              </a:rPr>
              <a:t>Friedman E, </a:t>
            </a:r>
            <a:r>
              <a:rPr lang="en-US" sz="1400" dirty="0" err="1">
                <a:effectLst>
                  <a:outerShdw blurRad="38100" dist="38100" dir="2700000" algn="tl">
                    <a:srgbClr val="000000">
                      <a:alpha val="43137"/>
                    </a:srgbClr>
                  </a:outerShdw>
                </a:effectLst>
              </a:rPr>
              <a:t>Shadel</a:t>
            </a:r>
            <a:r>
              <a:rPr lang="en-US" sz="1400" dirty="0">
                <a:effectLst>
                  <a:outerShdw blurRad="38100" dist="38100" dir="2700000" algn="tl">
                    <a:srgbClr val="000000">
                      <a:alpha val="43137"/>
                    </a:srgbClr>
                  </a:outerShdw>
                </a:effectLst>
              </a:rPr>
              <a:t> M, </a:t>
            </a:r>
            <a:r>
              <a:rPr lang="en-US" sz="1400" dirty="0" err="1">
                <a:effectLst>
                  <a:outerShdw blurRad="38100" dist="38100" dir="2700000" algn="tl">
                    <a:srgbClr val="000000">
                      <a:alpha val="43137"/>
                    </a:srgbClr>
                  </a:outerShdw>
                </a:effectLst>
              </a:rPr>
              <a:t>Halkin</a:t>
            </a:r>
            <a:r>
              <a:rPr lang="en-US" sz="1400" dirty="0">
                <a:effectLst>
                  <a:outerShdw blurRad="38100" dist="38100" dir="2700000" algn="tl">
                    <a:srgbClr val="000000">
                      <a:alpha val="43137"/>
                    </a:srgbClr>
                  </a:outerShdw>
                </a:effectLst>
              </a:rPr>
              <a:t> H &amp; Farfel Z. Thiazide-induced hyponatremia. Reproducibility by single dose rechallenge and an analysis of pathogenesis. Annals of Internal Medicine 1989 110 24–30.</a:t>
            </a:r>
          </a:p>
          <a:p>
            <a:pPr marL="0" indent="0">
              <a:buNone/>
            </a:pPr>
            <a:r>
              <a:rPr lang="en-US" sz="1400" dirty="0">
                <a:effectLst>
                  <a:outerShdw blurRad="38100" dist="38100" dir="2700000" algn="tl">
                    <a:srgbClr val="000000">
                      <a:alpha val="43137"/>
                    </a:srgbClr>
                  </a:outerShdw>
                </a:effectLst>
              </a:rPr>
              <a:t>Hamburger S, </a:t>
            </a:r>
            <a:r>
              <a:rPr lang="en-US" sz="1400" dirty="0" err="1">
                <a:effectLst>
                  <a:outerShdw blurRad="38100" dist="38100" dir="2700000" algn="tl">
                    <a:srgbClr val="000000">
                      <a:alpha val="43137"/>
                    </a:srgbClr>
                  </a:outerShdw>
                </a:effectLst>
              </a:rPr>
              <a:t>Koprivica</a:t>
            </a:r>
            <a:r>
              <a:rPr lang="en-US" sz="1400" dirty="0">
                <a:effectLst>
                  <a:outerShdw blurRad="38100" dist="38100" dir="2700000" algn="tl">
                    <a:srgbClr val="000000">
                      <a:alpha val="43137"/>
                    </a:srgbClr>
                  </a:outerShdw>
                </a:effectLst>
              </a:rPr>
              <a:t> B, Ellerbeck E &amp; </a:t>
            </a:r>
            <a:r>
              <a:rPr lang="en-US" sz="1400" dirty="0" err="1">
                <a:effectLst>
                  <a:outerShdw blurRad="38100" dist="38100" dir="2700000" algn="tl">
                    <a:srgbClr val="000000">
                      <a:alpha val="43137"/>
                    </a:srgbClr>
                  </a:outerShdw>
                </a:effectLst>
              </a:rPr>
              <a:t>Covinsky</a:t>
            </a:r>
            <a:r>
              <a:rPr lang="en-US" sz="1400" dirty="0">
                <a:effectLst>
                  <a:outerShdw blurRad="38100" dist="38100" dir="2700000" algn="tl">
                    <a:srgbClr val="000000">
                      <a:alpha val="43137"/>
                    </a:srgbClr>
                  </a:outerShdw>
                </a:effectLst>
              </a:rPr>
              <a:t> JO. </a:t>
            </a:r>
            <a:r>
              <a:rPr lang="en-US" sz="1400" dirty="0" err="1">
                <a:effectLst>
                  <a:outerShdw blurRad="38100" dist="38100" dir="2700000" algn="tl">
                    <a:srgbClr val="000000">
                      <a:alpha val="43137"/>
                    </a:srgbClr>
                  </a:outerShdw>
                </a:effectLst>
              </a:rPr>
              <a:t>Thiazideinduced</a:t>
            </a:r>
            <a:r>
              <a:rPr lang="en-US" sz="1400" dirty="0">
                <a:effectLst>
                  <a:outerShdw blurRad="38100" dist="38100" dir="2700000" algn="tl">
                    <a:srgbClr val="000000">
                      <a:alpha val="43137"/>
                    </a:srgbClr>
                  </a:outerShdw>
                </a:effectLst>
              </a:rPr>
              <a:t> syndrome of inappropriate secretion of antidiuretic hormone. Time course of resolution. Journal of the American Medical Association 1981 246 1235–1236.</a:t>
            </a:r>
          </a:p>
        </p:txBody>
      </p:sp>
    </p:spTree>
    <p:extLst>
      <p:ext uri="{BB962C8B-B14F-4D97-AF65-F5344CB8AC3E}">
        <p14:creationId xmlns:p14="http://schemas.microsoft.com/office/powerpoint/2010/main" val="10057237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4CEEEE5-49BC-42D0-9F3C-E9DBE92D6734}"/>
              </a:ext>
            </a:extLst>
          </p:cNvPr>
          <p:cNvSpPr/>
          <p:nvPr/>
        </p:nvSpPr>
        <p:spPr>
          <a:xfrm>
            <a:off x="441960" y="113992"/>
            <a:ext cx="11308080" cy="646331"/>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Diagnostic difficulty with diuretics</a:t>
            </a:r>
            <a:endParaRPr kumimoji="0" lang="en-US" sz="36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760CE08B-2634-4EA2-B2FD-ADF33D5F6E82}"/>
              </a:ext>
            </a:extLst>
          </p:cNvPr>
          <p:cNvCxnSpPr>
            <a:cxnSpLocks/>
          </p:cNvCxnSpPr>
          <p:nvPr/>
        </p:nvCxnSpPr>
        <p:spPr>
          <a:xfrm>
            <a:off x="507080" y="945454"/>
            <a:ext cx="11109960" cy="0"/>
          </a:xfrm>
          <a:prstGeom prst="line">
            <a:avLst/>
          </a:prstGeom>
          <a:ln w="381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7877479-508B-490B-B749-888A1977B35B}"/>
              </a:ext>
            </a:extLst>
          </p:cNvPr>
          <p:cNvSpPr>
            <a:spLocks noGrp="1"/>
          </p:cNvSpPr>
          <p:nvPr>
            <p:ph idx="1"/>
          </p:nvPr>
        </p:nvSpPr>
        <p:spPr>
          <a:xfrm>
            <a:off x="838200" y="1418256"/>
            <a:ext cx="10515600" cy="4758707"/>
          </a:xfrm>
        </p:spPr>
        <p:txBody>
          <a:bodyPr>
            <a:normAutofit/>
          </a:bodyPr>
          <a:lstStyle/>
          <a:p>
            <a:r>
              <a:rPr lang="en-US" dirty="0">
                <a:effectLst>
                  <a:outerShdw blurRad="38100" dist="38100" dir="2700000" algn="tl">
                    <a:srgbClr val="000000">
                      <a:alpha val="43137"/>
                    </a:srgbClr>
                  </a:outerShdw>
                </a:effectLst>
              </a:rPr>
              <a:t>In patients using diuretics, a </a:t>
            </a:r>
            <a:r>
              <a:rPr lang="en-US" u="sng" dirty="0">
                <a:solidFill>
                  <a:srgbClr val="FF0000"/>
                </a:solidFill>
                <a:effectLst>
                  <a:outerShdw blurRad="38100" dist="38100" dir="2700000" algn="tl">
                    <a:srgbClr val="000000">
                      <a:alpha val="43137"/>
                    </a:srgbClr>
                  </a:outerShdw>
                </a:effectLst>
              </a:rPr>
              <a:t>fractional excretion of uric acid &lt;12% </a:t>
            </a:r>
            <a:r>
              <a:rPr lang="en-US" dirty="0">
                <a:effectLst>
                  <a:outerShdw blurRad="38100" dist="38100" dir="2700000" algn="tl">
                    <a:srgbClr val="000000">
                      <a:alpha val="43137"/>
                    </a:srgbClr>
                  </a:outerShdw>
                </a:effectLst>
              </a:rPr>
              <a:t>may be better than urine sodium concentration to differentiate </a:t>
            </a:r>
            <a:r>
              <a:rPr lang="en-US" u="sng" dirty="0">
                <a:solidFill>
                  <a:srgbClr val="FF0000"/>
                </a:solidFill>
                <a:effectLst>
                  <a:outerShdw blurRad="38100" dist="38100" dir="2700000" algn="tl">
                    <a:srgbClr val="000000">
                      <a:alpha val="43137"/>
                    </a:srgbClr>
                  </a:outerShdw>
                </a:effectLst>
              </a:rPr>
              <a:t>reduced effective circulating volume </a:t>
            </a:r>
            <a:r>
              <a:rPr lang="en-US" dirty="0">
                <a:effectLst>
                  <a:outerShdw blurRad="38100" dist="38100" dir="2700000" algn="tl">
                    <a:srgbClr val="000000">
                      <a:alpha val="43137"/>
                    </a:srgbClr>
                  </a:outerShdw>
                </a:effectLst>
              </a:rPr>
              <a:t>from SIAD as the underlying cause of </a:t>
            </a:r>
            <a:r>
              <a:rPr lang="en-US" dirty="0" err="1">
                <a:effectLst>
                  <a:outerShdw blurRad="38100" dist="38100" dir="2700000" algn="tl">
                    <a:srgbClr val="000000">
                      <a:alpha val="43137"/>
                    </a:srgbClr>
                  </a:outerShdw>
                </a:effectLst>
              </a:rPr>
              <a:t>hyponatraemia</a:t>
            </a:r>
            <a:r>
              <a:rPr lang="en-US" dirty="0">
                <a:effectLst>
                  <a:outerShdw blurRad="38100" dist="38100" dir="2700000" algn="tl">
                    <a:srgbClr val="000000">
                      <a:alpha val="43137"/>
                    </a:srgbClr>
                  </a:outerShdw>
                </a:effectLst>
              </a:rPr>
              <a:t>, although this assertion needs further confirmation.</a:t>
            </a:r>
          </a:p>
          <a:p>
            <a:r>
              <a:rPr lang="en-US" dirty="0">
                <a:effectLst>
                  <a:outerShdw blurRad="38100" dist="38100" dir="2700000" algn="tl">
                    <a:srgbClr val="000000">
                      <a:alpha val="43137"/>
                    </a:srgbClr>
                  </a:outerShdw>
                </a:effectLst>
              </a:rPr>
              <a:t>We suggest that in patients taking diuretics, the diuretics be considered a contributing factor to </a:t>
            </a:r>
            <a:r>
              <a:rPr lang="en-US" dirty="0" err="1">
                <a:effectLst>
                  <a:outerShdw blurRad="38100" dist="38100" dir="2700000" algn="tl">
                    <a:srgbClr val="000000">
                      <a:alpha val="43137"/>
                    </a:srgbClr>
                  </a:outerShdw>
                </a:effectLst>
              </a:rPr>
              <a:t>hyponatraemia</a:t>
            </a:r>
            <a:r>
              <a:rPr lang="en-US" dirty="0">
                <a:effectLst>
                  <a:outerShdw blurRad="38100" dist="38100" dir="2700000" algn="tl">
                    <a:srgbClr val="000000">
                      <a:alpha val="43137"/>
                    </a:srgbClr>
                  </a:outerShdw>
                </a:effectLst>
              </a:rPr>
              <a:t>.</a:t>
            </a:r>
          </a:p>
          <a:p>
            <a:r>
              <a:rPr lang="en-US" dirty="0">
                <a:effectLst>
                  <a:outerShdw blurRad="38100" dist="38100" dir="2700000" algn="tl">
                    <a:srgbClr val="000000">
                      <a:alpha val="43137"/>
                    </a:srgbClr>
                  </a:outerShdw>
                </a:effectLst>
              </a:rPr>
              <a:t>Most common with thiazide diuretics, potassium-sparing diuretics such as mineralocorticoid may also cause </a:t>
            </a:r>
            <a:r>
              <a:rPr lang="en-US" dirty="0" err="1">
                <a:effectLst>
                  <a:outerShdw blurRad="38100" dist="38100" dir="2700000" algn="tl">
                    <a:srgbClr val="000000">
                      <a:alpha val="43137"/>
                    </a:srgbClr>
                  </a:outerShdw>
                </a:effectLst>
              </a:rPr>
              <a:t>hyponatraemia</a:t>
            </a:r>
            <a:r>
              <a:rPr lang="en-US" dirty="0">
                <a:effectLst>
                  <a:outerShdw blurRad="38100" dist="38100" dir="2700000" algn="tl">
                    <a:srgbClr val="000000">
                      <a:alpha val="43137"/>
                    </a:srgbClr>
                  </a:outerShdw>
                </a:effectLst>
              </a:rPr>
              <a:t>, and it occurs less frequently with loop.</a:t>
            </a:r>
          </a:p>
        </p:txBody>
      </p:sp>
      <p:sp>
        <p:nvSpPr>
          <p:cNvPr id="8" name="TextBox 7">
            <a:extLst>
              <a:ext uri="{FF2B5EF4-FFF2-40B4-BE49-F238E27FC236}">
                <a16:creationId xmlns:a16="http://schemas.microsoft.com/office/drawing/2014/main" id="{96D557E4-3133-4FDE-8A9C-DB552F8A164C}"/>
              </a:ext>
            </a:extLst>
          </p:cNvPr>
          <p:cNvSpPr txBox="1"/>
          <p:nvPr/>
        </p:nvSpPr>
        <p:spPr>
          <a:xfrm>
            <a:off x="233082" y="5912546"/>
            <a:ext cx="11516958" cy="1015663"/>
          </a:xfrm>
          <a:prstGeom prst="rect">
            <a:avLst/>
          </a:prstGeom>
          <a:noFill/>
        </p:spPr>
        <p:txBody>
          <a:bodyPr wrap="square">
            <a:spAutoFit/>
          </a:bodyPr>
          <a:lstStyle/>
          <a:p>
            <a:pPr algn="l"/>
            <a:r>
              <a:rPr lang="en-US" sz="1200" b="0" i="0" u="none" strike="noStrike" baseline="0" dirty="0">
                <a:latin typeface="AdvPS9725"/>
              </a:rPr>
              <a:t>Fenske W, Stork S, </a:t>
            </a:r>
            <a:r>
              <a:rPr lang="en-US" sz="1200" b="0" i="0" u="none" strike="noStrike" baseline="0" dirty="0" err="1">
                <a:latin typeface="AdvPS9725"/>
              </a:rPr>
              <a:t>Koschker</a:t>
            </a:r>
            <a:r>
              <a:rPr lang="en-US" sz="1200" b="0" i="0" u="none" strike="noStrike" baseline="0" dirty="0">
                <a:latin typeface="AdvPS9725"/>
              </a:rPr>
              <a:t> AC, </a:t>
            </a:r>
            <a:r>
              <a:rPr lang="en-US" sz="1200" b="0" i="0" u="none" strike="noStrike" baseline="0" dirty="0" err="1">
                <a:latin typeface="AdvPS9725"/>
              </a:rPr>
              <a:t>Blechschmidt</a:t>
            </a:r>
            <a:r>
              <a:rPr lang="en-US" sz="1200" b="0" i="0" u="none" strike="noStrike" baseline="0" dirty="0">
                <a:latin typeface="AdvPS9725"/>
              </a:rPr>
              <a:t> A, Lorenz D, Wortmann S &amp; </a:t>
            </a:r>
            <a:r>
              <a:rPr lang="en-US" sz="1200" b="0" i="0" u="none" strike="noStrike" baseline="0" dirty="0" err="1">
                <a:latin typeface="AdvPS9725"/>
              </a:rPr>
              <a:t>Allolio</a:t>
            </a:r>
            <a:r>
              <a:rPr lang="en-US" sz="1200" b="0" i="0" u="none" strike="noStrike" baseline="0" dirty="0">
                <a:latin typeface="AdvPS9725"/>
              </a:rPr>
              <a:t> B. Value of fractional uric acid excretion in differential diagnosis of hyponatremic patients on diuretics. </a:t>
            </a:r>
            <a:r>
              <a:rPr lang="en-US" sz="1200" b="0" i="0" u="none" strike="noStrike" baseline="0" dirty="0">
                <a:latin typeface="AdvPS9794"/>
              </a:rPr>
              <a:t>Journal of Clinical Endocrinology and Metabolism </a:t>
            </a:r>
            <a:r>
              <a:rPr lang="en-US" sz="1200" b="0" i="0" u="none" strike="noStrike" baseline="0" dirty="0">
                <a:latin typeface="AdvPS9725"/>
              </a:rPr>
              <a:t>2008 </a:t>
            </a:r>
            <a:r>
              <a:rPr lang="en-US" sz="1200" b="0" i="0" u="none" strike="noStrike" baseline="0" dirty="0">
                <a:latin typeface="AdvPS978E"/>
              </a:rPr>
              <a:t>93 </a:t>
            </a:r>
            <a:r>
              <a:rPr lang="en-US" sz="1200" b="0" i="0" u="none" strike="noStrike" baseline="0" dirty="0">
                <a:latin typeface="AdvPS9725"/>
              </a:rPr>
              <a:t>2991–2997.</a:t>
            </a:r>
          </a:p>
          <a:p>
            <a:pPr algn="l"/>
            <a:r>
              <a:rPr lang="en-US" sz="1200" dirty="0" err="1"/>
              <a:t>Sonnenblick</a:t>
            </a:r>
            <a:r>
              <a:rPr lang="en-US" sz="1200" dirty="0"/>
              <a:t> M, Friedlander Y &amp; Rosin AJ. Diuretic-induced severe hyponatremia. Review and analysis of 129 reported patients. Chest 1993 103 601–606.</a:t>
            </a:r>
          </a:p>
          <a:p>
            <a:pPr algn="l"/>
            <a:r>
              <a:rPr lang="en-US" sz="1200" dirty="0" err="1"/>
              <a:t>Liamis</a:t>
            </a:r>
            <a:r>
              <a:rPr lang="en-US" sz="1200" dirty="0"/>
              <a:t> G, </a:t>
            </a:r>
            <a:r>
              <a:rPr lang="en-US" sz="1200" dirty="0" err="1"/>
              <a:t>Rodenburg</a:t>
            </a:r>
            <a:r>
              <a:rPr lang="en-US" sz="1200" dirty="0"/>
              <a:t> EM, </a:t>
            </a:r>
            <a:r>
              <a:rPr lang="en-US" sz="1200" dirty="0" err="1"/>
              <a:t>Hofman</a:t>
            </a:r>
            <a:r>
              <a:rPr lang="en-US" sz="1200" dirty="0"/>
              <a:t> A, </a:t>
            </a:r>
            <a:r>
              <a:rPr lang="en-US" sz="1200" dirty="0" err="1"/>
              <a:t>Zietse</a:t>
            </a:r>
            <a:r>
              <a:rPr lang="en-US" sz="1200" dirty="0"/>
              <a:t> R, Stricker BH &amp; Hoorn EJ. Electrolyte disorders in community subjects: prevalence and risk factors. American Journal of Medicine 2013 126 256–263.</a:t>
            </a:r>
          </a:p>
        </p:txBody>
      </p:sp>
    </p:spTree>
    <p:extLst>
      <p:ext uri="{BB962C8B-B14F-4D97-AF65-F5344CB8AC3E}">
        <p14:creationId xmlns:p14="http://schemas.microsoft.com/office/powerpoint/2010/main" val="3023272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4CEEEE5-49BC-42D0-9F3C-E9DBE92D6734}"/>
              </a:ext>
            </a:extLst>
          </p:cNvPr>
          <p:cNvSpPr/>
          <p:nvPr/>
        </p:nvSpPr>
        <p:spPr>
          <a:xfrm>
            <a:off x="441960" y="15788"/>
            <a:ext cx="11308080" cy="584775"/>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Case 2</a:t>
            </a:r>
            <a:endParaRPr kumimoji="0" lang="en-US" sz="32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760CE08B-2634-4EA2-B2FD-ADF33D5F6E82}"/>
              </a:ext>
            </a:extLst>
          </p:cNvPr>
          <p:cNvCxnSpPr>
            <a:cxnSpLocks/>
          </p:cNvCxnSpPr>
          <p:nvPr/>
        </p:nvCxnSpPr>
        <p:spPr>
          <a:xfrm>
            <a:off x="507080" y="763920"/>
            <a:ext cx="11109960" cy="0"/>
          </a:xfrm>
          <a:prstGeom prst="line">
            <a:avLst/>
          </a:prstGeom>
          <a:ln w="381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7877479-508B-490B-B749-888A1977B35B}"/>
              </a:ext>
            </a:extLst>
          </p:cNvPr>
          <p:cNvSpPr>
            <a:spLocks noGrp="1"/>
          </p:cNvSpPr>
          <p:nvPr>
            <p:ph idx="1"/>
          </p:nvPr>
        </p:nvSpPr>
        <p:spPr>
          <a:xfrm>
            <a:off x="804260" y="1089191"/>
            <a:ext cx="10515600" cy="5106058"/>
          </a:xfrm>
        </p:spPr>
        <p:txBody>
          <a:bodyPr>
            <a:normAutofit/>
          </a:bodyPr>
          <a:lstStyle/>
          <a:p>
            <a:r>
              <a:rPr lang="en-US" sz="2400" dirty="0">
                <a:effectLst>
                  <a:outerShdw blurRad="38100" dist="38100" dir="2700000" algn="tl">
                    <a:srgbClr val="000000">
                      <a:alpha val="43137"/>
                    </a:srgbClr>
                  </a:outerShdw>
                </a:effectLst>
              </a:rPr>
              <a:t>A 44-year-old man is evaluated in the hospital because of disorientation and hallucinations. He was admitted to 4 days ago for SAH that was repaired with surgical clipping. His medical Hx is unremarkable. </a:t>
            </a:r>
          </a:p>
          <a:p>
            <a:r>
              <a:rPr lang="en-US" sz="2400" dirty="0">
                <a:effectLst>
                  <a:outerShdw blurRad="38100" dist="38100" dir="2700000" algn="tl">
                    <a:srgbClr val="000000">
                      <a:alpha val="43137"/>
                    </a:srgbClr>
                  </a:outerShdw>
                </a:effectLst>
              </a:rPr>
              <a:t>Physical examination: Disoriented, confused, and hallucinating.</a:t>
            </a:r>
          </a:p>
          <a:p>
            <a:r>
              <a:rPr lang="en-US" sz="2400" dirty="0">
                <a:effectLst>
                  <a:outerShdw blurRad="38100" dist="38100" dir="2700000" algn="tl">
                    <a:srgbClr val="000000">
                      <a:alpha val="43137"/>
                    </a:srgbClr>
                  </a:outerShdw>
                </a:effectLst>
              </a:rPr>
              <a:t>BP 140/80, PR 90/min, on standing BP 120/60, PR 110/min</a:t>
            </a:r>
          </a:p>
          <a:p>
            <a:r>
              <a:rPr lang="en-US" sz="2400" dirty="0">
                <a:effectLst>
                  <a:outerShdw blurRad="38100" dist="38100" dir="2700000" algn="tl">
                    <a:srgbClr val="000000">
                      <a:alpha val="43137"/>
                    </a:srgbClr>
                  </a:outerShdw>
                </a:effectLst>
              </a:rPr>
              <a:t>Labs on admission were normal  </a:t>
            </a:r>
          </a:p>
          <a:p>
            <a:endParaRPr 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394962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4CEEEE5-49BC-42D0-9F3C-E9DBE92D6734}"/>
              </a:ext>
            </a:extLst>
          </p:cNvPr>
          <p:cNvSpPr/>
          <p:nvPr/>
        </p:nvSpPr>
        <p:spPr>
          <a:xfrm>
            <a:off x="441960" y="15788"/>
            <a:ext cx="11308080" cy="584775"/>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Case 2</a:t>
            </a:r>
            <a:endParaRPr kumimoji="0" lang="en-US" sz="32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760CE08B-2634-4EA2-B2FD-ADF33D5F6E82}"/>
              </a:ext>
            </a:extLst>
          </p:cNvPr>
          <p:cNvCxnSpPr>
            <a:cxnSpLocks/>
          </p:cNvCxnSpPr>
          <p:nvPr/>
        </p:nvCxnSpPr>
        <p:spPr>
          <a:xfrm>
            <a:off x="507080" y="763920"/>
            <a:ext cx="11109960" cy="0"/>
          </a:xfrm>
          <a:prstGeom prst="line">
            <a:avLst/>
          </a:prstGeom>
          <a:ln w="381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7877479-508B-490B-B749-888A1977B35B}"/>
              </a:ext>
            </a:extLst>
          </p:cNvPr>
          <p:cNvSpPr>
            <a:spLocks noGrp="1"/>
          </p:cNvSpPr>
          <p:nvPr>
            <p:ph idx="1"/>
          </p:nvPr>
        </p:nvSpPr>
        <p:spPr>
          <a:xfrm>
            <a:off x="804260" y="1089191"/>
            <a:ext cx="10515600" cy="5106058"/>
          </a:xfrm>
        </p:spPr>
        <p:txBody>
          <a:bodyPr>
            <a:normAutofit/>
          </a:bodyPr>
          <a:lstStyle/>
          <a:p>
            <a:r>
              <a:rPr lang="en-US" sz="2400" dirty="0">
                <a:effectLst>
                  <a:outerShdw blurRad="38100" dist="38100" dir="2700000" algn="tl">
                    <a:srgbClr val="000000">
                      <a:alpha val="43137"/>
                    </a:srgbClr>
                  </a:outerShdw>
                </a:effectLst>
              </a:rPr>
              <a:t>Current labs</a:t>
            </a:r>
          </a:p>
          <a:p>
            <a:endParaRPr lang="en-US" sz="2400" dirty="0">
              <a:effectLst>
                <a:outerShdw blurRad="38100" dist="38100" dir="2700000" algn="tl">
                  <a:srgbClr val="000000">
                    <a:alpha val="43137"/>
                  </a:srgbClr>
                </a:outerShdw>
              </a:effectLst>
            </a:endParaRPr>
          </a:p>
        </p:txBody>
      </p:sp>
      <p:graphicFrame>
        <p:nvGraphicFramePr>
          <p:cNvPr id="2" name="Table 3">
            <a:extLst>
              <a:ext uri="{FF2B5EF4-FFF2-40B4-BE49-F238E27FC236}">
                <a16:creationId xmlns:a16="http://schemas.microsoft.com/office/drawing/2014/main" id="{B39834FF-36FB-47B2-8B17-81AD190D4636}"/>
              </a:ext>
            </a:extLst>
          </p:cNvPr>
          <p:cNvGraphicFramePr>
            <a:graphicFrameLocks noGrp="1"/>
          </p:cNvGraphicFramePr>
          <p:nvPr/>
        </p:nvGraphicFramePr>
        <p:xfrm>
          <a:off x="1929636" y="1522688"/>
          <a:ext cx="8128000" cy="5151120"/>
        </p:xfrm>
        <a:graphic>
          <a:graphicData uri="http://schemas.openxmlformats.org/drawingml/2006/table">
            <a:tbl>
              <a:tblPr firstRow="1" bandRow="1">
                <a:effectLst>
                  <a:outerShdw blurRad="50800" dist="38100" dir="5400000" algn="t" rotWithShape="0">
                    <a:prstClr val="black">
                      <a:alpha val="40000"/>
                    </a:prstClr>
                  </a:outerShdw>
                </a:effectLst>
                <a:tableStyleId>{93296810-A885-4BE3-A3E7-6D5BEEA58F35}</a:tableStyleId>
              </a:tblPr>
              <a:tblGrid>
                <a:gridCol w="4064000">
                  <a:extLst>
                    <a:ext uri="{9D8B030D-6E8A-4147-A177-3AD203B41FA5}">
                      <a16:colId xmlns:a16="http://schemas.microsoft.com/office/drawing/2014/main" val="4274228791"/>
                    </a:ext>
                  </a:extLst>
                </a:gridCol>
                <a:gridCol w="4064000">
                  <a:extLst>
                    <a:ext uri="{9D8B030D-6E8A-4147-A177-3AD203B41FA5}">
                      <a16:colId xmlns:a16="http://schemas.microsoft.com/office/drawing/2014/main" val="4241153432"/>
                    </a:ext>
                  </a:extLst>
                </a:gridCol>
              </a:tblGrid>
              <a:tr h="370840">
                <a:tc>
                  <a:txBody>
                    <a:bodyPr/>
                    <a:lstStyle/>
                    <a:p>
                      <a:r>
                        <a:rPr lang="en-US" sz="2000" dirty="0">
                          <a:effectLst>
                            <a:outerShdw blurRad="38100" dist="38100" dir="2700000" algn="tl">
                              <a:srgbClr val="000000">
                                <a:alpha val="43137"/>
                              </a:srgbClr>
                            </a:outerShdw>
                          </a:effectLst>
                        </a:rPr>
                        <a:t>Labs </a:t>
                      </a:r>
                    </a:p>
                  </a:txBody>
                  <a:tcPr/>
                </a:tc>
                <a:tc>
                  <a:txBody>
                    <a:bodyPr/>
                    <a:lstStyle/>
                    <a:p>
                      <a:pPr algn="l"/>
                      <a:r>
                        <a:rPr lang="en-US" sz="2000" dirty="0">
                          <a:effectLst>
                            <a:outerShdw blurRad="38100" dist="38100" dir="2700000" algn="tl">
                              <a:srgbClr val="000000">
                                <a:alpha val="43137"/>
                              </a:srgbClr>
                            </a:outerShdw>
                          </a:effectLst>
                        </a:rPr>
                        <a:t>Value</a:t>
                      </a:r>
                    </a:p>
                  </a:txBody>
                  <a:tcPr/>
                </a:tc>
                <a:extLst>
                  <a:ext uri="{0D108BD9-81ED-4DB2-BD59-A6C34878D82A}">
                    <a16:rowId xmlns:a16="http://schemas.microsoft.com/office/drawing/2014/main" val="3467517670"/>
                  </a:ext>
                </a:extLst>
              </a:tr>
              <a:tr h="370840">
                <a:tc>
                  <a:txBody>
                    <a:bodyPr/>
                    <a:lstStyle/>
                    <a:p>
                      <a:r>
                        <a:rPr lang="en-US" sz="2000" dirty="0">
                          <a:effectLst>
                            <a:outerShdw blurRad="38100" dist="38100" dir="2700000" algn="tl">
                              <a:srgbClr val="000000">
                                <a:alpha val="43137"/>
                              </a:srgbClr>
                            </a:outerShdw>
                          </a:effectLst>
                        </a:rPr>
                        <a:t>Na</a:t>
                      </a:r>
                    </a:p>
                  </a:txBody>
                  <a:tcPr/>
                </a:tc>
                <a:tc>
                  <a:txBody>
                    <a:bodyPr/>
                    <a:lstStyle/>
                    <a:p>
                      <a:pPr algn="l"/>
                      <a:r>
                        <a:rPr lang="en-US" sz="2000" dirty="0">
                          <a:effectLst>
                            <a:outerShdw blurRad="38100" dist="38100" dir="2700000" algn="tl">
                              <a:srgbClr val="000000">
                                <a:alpha val="43137"/>
                              </a:srgbClr>
                            </a:outerShdw>
                          </a:effectLst>
                        </a:rPr>
                        <a:t>118 mmol/l</a:t>
                      </a:r>
                    </a:p>
                  </a:txBody>
                  <a:tcPr/>
                </a:tc>
                <a:extLst>
                  <a:ext uri="{0D108BD9-81ED-4DB2-BD59-A6C34878D82A}">
                    <a16:rowId xmlns:a16="http://schemas.microsoft.com/office/drawing/2014/main" val="1705727200"/>
                  </a:ext>
                </a:extLst>
              </a:tr>
              <a:tr h="370840">
                <a:tc>
                  <a:txBody>
                    <a:bodyPr/>
                    <a:lstStyle/>
                    <a:p>
                      <a:r>
                        <a:rPr lang="en-US" sz="2000" dirty="0">
                          <a:effectLst>
                            <a:outerShdw blurRad="38100" dist="38100" dir="2700000" algn="tl">
                              <a:srgbClr val="000000">
                                <a:alpha val="43137"/>
                              </a:srgbClr>
                            </a:outerShdw>
                          </a:effectLst>
                        </a:rPr>
                        <a:t>Glucose</a:t>
                      </a:r>
                    </a:p>
                  </a:txBody>
                  <a:tcPr/>
                </a:tc>
                <a:tc>
                  <a:txBody>
                    <a:bodyPr/>
                    <a:lstStyle/>
                    <a:p>
                      <a:pPr algn="l"/>
                      <a:r>
                        <a:rPr lang="en-US" sz="2000" dirty="0">
                          <a:effectLst>
                            <a:outerShdw blurRad="38100" dist="38100" dir="2700000" algn="tl">
                              <a:srgbClr val="000000">
                                <a:alpha val="43137"/>
                              </a:srgbClr>
                            </a:outerShdw>
                          </a:effectLst>
                        </a:rPr>
                        <a:t>97 mg/dl</a:t>
                      </a:r>
                    </a:p>
                  </a:txBody>
                  <a:tcPr/>
                </a:tc>
                <a:extLst>
                  <a:ext uri="{0D108BD9-81ED-4DB2-BD59-A6C34878D82A}">
                    <a16:rowId xmlns:a16="http://schemas.microsoft.com/office/drawing/2014/main" val="2464935956"/>
                  </a:ext>
                </a:extLst>
              </a:tr>
              <a:tr h="370840">
                <a:tc>
                  <a:txBody>
                    <a:bodyPr/>
                    <a:lstStyle/>
                    <a:p>
                      <a:r>
                        <a:rPr lang="en-US" sz="2000" dirty="0">
                          <a:effectLst>
                            <a:outerShdw blurRad="38100" dist="38100" dir="2700000" algn="tl">
                              <a:srgbClr val="000000">
                                <a:alpha val="43137"/>
                              </a:srgbClr>
                            </a:outerShdw>
                          </a:effectLst>
                        </a:rPr>
                        <a:t>K</a:t>
                      </a:r>
                    </a:p>
                  </a:txBody>
                  <a:tcPr/>
                </a:tc>
                <a:tc>
                  <a:txBody>
                    <a:bodyPr/>
                    <a:lstStyle/>
                    <a:p>
                      <a:pPr algn="l"/>
                      <a:r>
                        <a:rPr lang="en-US" sz="2000" dirty="0">
                          <a:effectLst>
                            <a:outerShdw blurRad="38100" dist="38100" dir="2700000" algn="tl">
                              <a:srgbClr val="000000">
                                <a:alpha val="43137"/>
                              </a:srgbClr>
                            </a:outerShdw>
                          </a:effectLst>
                        </a:rPr>
                        <a:t>4.1 mmol/l</a:t>
                      </a:r>
                    </a:p>
                  </a:txBody>
                  <a:tcPr/>
                </a:tc>
                <a:extLst>
                  <a:ext uri="{0D108BD9-81ED-4DB2-BD59-A6C34878D82A}">
                    <a16:rowId xmlns:a16="http://schemas.microsoft.com/office/drawing/2014/main" val="1956312636"/>
                  </a:ext>
                </a:extLst>
              </a:tr>
              <a:tr h="370840">
                <a:tc>
                  <a:txBody>
                    <a:bodyPr/>
                    <a:lstStyle/>
                    <a:p>
                      <a:r>
                        <a:rPr lang="en-US" sz="2000" dirty="0">
                          <a:effectLst>
                            <a:outerShdw blurRad="38100" dist="38100" dir="2700000" algn="tl">
                              <a:srgbClr val="000000">
                                <a:alpha val="43137"/>
                              </a:srgbClr>
                            </a:outerShdw>
                          </a:effectLst>
                        </a:rPr>
                        <a:t>Cl</a:t>
                      </a:r>
                    </a:p>
                  </a:txBody>
                  <a:tcPr/>
                </a:tc>
                <a:tc>
                  <a:txBody>
                    <a:bodyPr/>
                    <a:lstStyle/>
                    <a:p>
                      <a:pPr algn="l"/>
                      <a:r>
                        <a:rPr lang="en-US" sz="2000" dirty="0">
                          <a:effectLst>
                            <a:outerShdw blurRad="38100" dist="38100" dir="2700000" algn="tl">
                              <a:srgbClr val="000000">
                                <a:alpha val="43137"/>
                              </a:srgbClr>
                            </a:outerShdw>
                          </a:effectLst>
                        </a:rPr>
                        <a:t>85 mmol/l</a:t>
                      </a:r>
                    </a:p>
                  </a:txBody>
                  <a:tcPr/>
                </a:tc>
                <a:extLst>
                  <a:ext uri="{0D108BD9-81ED-4DB2-BD59-A6C34878D82A}">
                    <a16:rowId xmlns:a16="http://schemas.microsoft.com/office/drawing/2014/main" val="3211293774"/>
                  </a:ext>
                </a:extLst>
              </a:tr>
              <a:tr h="370840">
                <a:tc>
                  <a:txBody>
                    <a:bodyPr/>
                    <a:lstStyle/>
                    <a:p>
                      <a:r>
                        <a:rPr lang="en-US" sz="2000" dirty="0">
                          <a:effectLst>
                            <a:outerShdw blurRad="38100" dist="38100" dir="2700000" algn="tl">
                              <a:srgbClr val="000000">
                                <a:alpha val="43137"/>
                              </a:srgbClr>
                            </a:outerShdw>
                          </a:effectLst>
                        </a:rPr>
                        <a:t>HCO3</a:t>
                      </a:r>
                    </a:p>
                  </a:txBody>
                  <a:tcPr/>
                </a:tc>
                <a:tc>
                  <a:txBody>
                    <a:bodyPr/>
                    <a:lstStyle/>
                    <a:p>
                      <a:pPr algn="l"/>
                      <a:r>
                        <a:rPr lang="en-US" sz="2000" dirty="0">
                          <a:effectLst>
                            <a:outerShdw blurRad="38100" dist="38100" dir="2700000" algn="tl">
                              <a:srgbClr val="000000">
                                <a:alpha val="43137"/>
                              </a:srgbClr>
                            </a:outerShdw>
                          </a:effectLst>
                        </a:rPr>
                        <a:t>23 mmol/l</a:t>
                      </a:r>
                    </a:p>
                  </a:txBody>
                  <a:tcPr/>
                </a:tc>
                <a:extLst>
                  <a:ext uri="{0D108BD9-81ED-4DB2-BD59-A6C34878D82A}">
                    <a16:rowId xmlns:a16="http://schemas.microsoft.com/office/drawing/2014/main" val="3123004116"/>
                  </a:ext>
                </a:extLst>
              </a:tr>
              <a:tr h="370840">
                <a:tc>
                  <a:txBody>
                    <a:bodyPr/>
                    <a:lstStyle/>
                    <a:p>
                      <a:r>
                        <a:rPr lang="en-US" sz="2000" dirty="0">
                          <a:effectLst>
                            <a:outerShdw blurRad="38100" dist="38100" dir="2700000" algn="tl">
                              <a:srgbClr val="000000">
                                <a:alpha val="43137"/>
                              </a:srgbClr>
                            </a:outerShdw>
                          </a:effectLst>
                        </a:rPr>
                        <a:t>Uric acid</a:t>
                      </a:r>
                    </a:p>
                  </a:txBody>
                  <a:tcPr/>
                </a:tc>
                <a:tc>
                  <a:txBody>
                    <a:bodyPr/>
                    <a:lstStyle/>
                    <a:p>
                      <a:pPr algn="l"/>
                      <a:r>
                        <a:rPr lang="en-US" sz="2000" dirty="0">
                          <a:effectLst>
                            <a:outerShdw blurRad="38100" dist="38100" dir="2700000" algn="tl">
                              <a:srgbClr val="000000">
                                <a:alpha val="43137"/>
                              </a:srgbClr>
                            </a:outerShdw>
                          </a:effectLst>
                        </a:rPr>
                        <a:t>6.8 mg/dl</a:t>
                      </a:r>
                    </a:p>
                  </a:txBody>
                  <a:tcPr/>
                </a:tc>
                <a:extLst>
                  <a:ext uri="{0D108BD9-81ED-4DB2-BD59-A6C34878D82A}">
                    <a16:rowId xmlns:a16="http://schemas.microsoft.com/office/drawing/2014/main" val="3360613322"/>
                  </a:ext>
                </a:extLst>
              </a:tr>
              <a:tr h="370840">
                <a:tc>
                  <a:txBody>
                    <a:bodyPr/>
                    <a:lstStyle/>
                    <a:p>
                      <a:r>
                        <a:rPr lang="en-US" sz="2000" dirty="0">
                          <a:effectLst>
                            <a:outerShdw blurRad="38100" dist="38100" dir="2700000" algn="tl">
                              <a:srgbClr val="000000">
                                <a:alpha val="43137"/>
                              </a:srgbClr>
                            </a:outerShdw>
                          </a:effectLst>
                        </a:rPr>
                        <a:t>S. Osmolality</a:t>
                      </a:r>
                    </a:p>
                  </a:txBody>
                  <a:tcPr/>
                </a:tc>
                <a:tc>
                  <a:txBody>
                    <a:bodyPr/>
                    <a:lstStyle/>
                    <a:p>
                      <a:pPr algn="l"/>
                      <a:r>
                        <a:rPr lang="en-US" sz="2000" dirty="0">
                          <a:effectLst>
                            <a:outerShdw blurRad="38100" dist="38100" dir="2700000" algn="tl">
                              <a:srgbClr val="000000">
                                <a:alpha val="43137"/>
                              </a:srgbClr>
                            </a:outerShdw>
                          </a:effectLst>
                        </a:rPr>
                        <a:t>248 </a:t>
                      </a:r>
                      <a:r>
                        <a:rPr lang="en-US" sz="2000" dirty="0" err="1">
                          <a:effectLst>
                            <a:outerShdw blurRad="38100" dist="38100" dir="2700000" algn="tl">
                              <a:srgbClr val="000000">
                                <a:alpha val="43137"/>
                              </a:srgbClr>
                            </a:outerShdw>
                          </a:effectLst>
                        </a:rPr>
                        <a:t>mosm</a:t>
                      </a:r>
                      <a:r>
                        <a:rPr lang="en-US" sz="2000" dirty="0">
                          <a:effectLst>
                            <a:outerShdw blurRad="38100" dist="38100" dir="2700000" algn="tl">
                              <a:srgbClr val="000000">
                                <a:alpha val="43137"/>
                              </a:srgbClr>
                            </a:outerShdw>
                          </a:effectLst>
                        </a:rPr>
                        <a:t>/kg</a:t>
                      </a:r>
                    </a:p>
                  </a:txBody>
                  <a:tcPr/>
                </a:tc>
                <a:extLst>
                  <a:ext uri="{0D108BD9-81ED-4DB2-BD59-A6C34878D82A}">
                    <a16:rowId xmlns:a16="http://schemas.microsoft.com/office/drawing/2014/main" val="2089922516"/>
                  </a:ext>
                </a:extLst>
              </a:tr>
              <a:tr h="370840">
                <a:tc>
                  <a:txBody>
                    <a:bodyPr/>
                    <a:lstStyle/>
                    <a:p>
                      <a:endParaRPr lang="en-US" sz="2000" dirty="0">
                        <a:effectLst>
                          <a:outerShdw blurRad="38100" dist="38100" dir="2700000" algn="tl">
                            <a:srgbClr val="000000">
                              <a:alpha val="43137"/>
                            </a:srgbClr>
                          </a:outerShdw>
                        </a:effectLst>
                      </a:endParaRPr>
                    </a:p>
                  </a:txBody>
                  <a:tcPr/>
                </a:tc>
                <a:tc>
                  <a:txBody>
                    <a:bodyPr/>
                    <a:lstStyle/>
                    <a:p>
                      <a:pPr algn="l"/>
                      <a:endParaRPr lang="en-US" sz="2000"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val="1989761334"/>
                  </a:ext>
                </a:extLst>
              </a:tr>
              <a:tr h="370840">
                <a:tc>
                  <a:txBody>
                    <a:bodyPr/>
                    <a:lstStyle/>
                    <a:p>
                      <a:r>
                        <a:rPr lang="en-US" sz="2000" dirty="0">
                          <a:effectLst>
                            <a:outerShdw blurRad="38100" dist="38100" dir="2700000" algn="tl">
                              <a:srgbClr val="000000">
                                <a:alpha val="43137"/>
                              </a:srgbClr>
                            </a:outerShdw>
                          </a:effectLst>
                        </a:rPr>
                        <a:t>U. Osmolality</a:t>
                      </a:r>
                    </a:p>
                  </a:txBody>
                  <a:tcPr/>
                </a:tc>
                <a:tc>
                  <a:txBody>
                    <a:bodyPr/>
                    <a:lstStyle/>
                    <a:p>
                      <a:pPr algn="l"/>
                      <a:r>
                        <a:rPr lang="en-US" sz="2000" dirty="0">
                          <a:effectLst>
                            <a:outerShdw blurRad="38100" dist="38100" dir="2700000" algn="tl">
                              <a:srgbClr val="000000">
                                <a:alpha val="43137"/>
                              </a:srgbClr>
                            </a:outerShdw>
                          </a:effectLst>
                        </a:rPr>
                        <a:t>633 </a:t>
                      </a:r>
                      <a:r>
                        <a:rPr lang="en-US" sz="2000" dirty="0" err="1">
                          <a:effectLst>
                            <a:outerShdw blurRad="38100" dist="38100" dir="2700000" algn="tl">
                              <a:srgbClr val="000000">
                                <a:alpha val="43137"/>
                              </a:srgbClr>
                            </a:outerShdw>
                          </a:effectLst>
                        </a:rPr>
                        <a:t>mosm</a:t>
                      </a:r>
                      <a:r>
                        <a:rPr lang="en-US" sz="2000" dirty="0">
                          <a:effectLst>
                            <a:outerShdw blurRad="38100" dist="38100" dir="2700000" algn="tl">
                              <a:srgbClr val="000000">
                                <a:alpha val="43137"/>
                              </a:srgbClr>
                            </a:outerShdw>
                          </a:effectLst>
                        </a:rPr>
                        <a:t>/kg</a:t>
                      </a:r>
                    </a:p>
                  </a:txBody>
                  <a:tcPr/>
                </a:tc>
                <a:extLst>
                  <a:ext uri="{0D108BD9-81ED-4DB2-BD59-A6C34878D82A}">
                    <a16:rowId xmlns:a16="http://schemas.microsoft.com/office/drawing/2014/main" val="3390086313"/>
                  </a:ext>
                </a:extLst>
              </a:tr>
              <a:tr h="370840">
                <a:tc>
                  <a:txBody>
                    <a:bodyPr/>
                    <a:lstStyle/>
                    <a:p>
                      <a:r>
                        <a:rPr lang="en-US" sz="2000" dirty="0">
                          <a:effectLst>
                            <a:outerShdw blurRad="38100" dist="38100" dir="2700000" algn="tl">
                              <a:srgbClr val="000000">
                                <a:alpha val="43137"/>
                              </a:srgbClr>
                            </a:outerShdw>
                          </a:effectLst>
                        </a:rPr>
                        <a:t>U. Na</a:t>
                      </a:r>
                    </a:p>
                  </a:txBody>
                  <a:tcPr/>
                </a:tc>
                <a:tc>
                  <a:txBody>
                    <a:bodyPr/>
                    <a:lstStyle/>
                    <a:p>
                      <a:pPr algn="l"/>
                      <a:r>
                        <a:rPr lang="en-US" sz="2000" dirty="0">
                          <a:effectLst>
                            <a:outerShdw blurRad="38100" dist="38100" dir="2700000" algn="tl">
                              <a:srgbClr val="000000">
                                <a:alpha val="43137"/>
                              </a:srgbClr>
                            </a:outerShdw>
                          </a:effectLst>
                        </a:rPr>
                        <a:t>105 mmol/l</a:t>
                      </a:r>
                    </a:p>
                  </a:txBody>
                  <a:tcPr/>
                </a:tc>
                <a:extLst>
                  <a:ext uri="{0D108BD9-81ED-4DB2-BD59-A6C34878D82A}">
                    <a16:rowId xmlns:a16="http://schemas.microsoft.com/office/drawing/2014/main" val="382878474"/>
                  </a:ext>
                </a:extLst>
              </a:tr>
              <a:tr h="370840">
                <a:tc>
                  <a:txBody>
                    <a:bodyPr/>
                    <a:lstStyle/>
                    <a:p>
                      <a:r>
                        <a:rPr lang="en-US" sz="2000" dirty="0">
                          <a:effectLst>
                            <a:outerShdw blurRad="38100" dist="38100" dir="2700000" algn="tl">
                              <a:srgbClr val="000000">
                                <a:alpha val="43137"/>
                              </a:srgbClr>
                            </a:outerShdw>
                          </a:effectLst>
                        </a:rPr>
                        <a:t>U. K</a:t>
                      </a:r>
                    </a:p>
                  </a:txBody>
                  <a:tcPr/>
                </a:tc>
                <a:tc>
                  <a:txBody>
                    <a:bodyPr/>
                    <a:lstStyle/>
                    <a:p>
                      <a:pPr algn="l"/>
                      <a:r>
                        <a:rPr lang="en-US" sz="2000" dirty="0">
                          <a:effectLst>
                            <a:outerShdw blurRad="38100" dist="38100" dir="2700000" algn="tl">
                              <a:srgbClr val="000000">
                                <a:alpha val="43137"/>
                              </a:srgbClr>
                            </a:outerShdw>
                          </a:effectLst>
                        </a:rPr>
                        <a:t>20 mmol/l</a:t>
                      </a:r>
                    </a:p>
                  </a:txBody>
                  <a:tcPr/>
                </a:tc>
                <a:extLst>
                  <a:ext uri="{0D108BD9-81ED-4DB2-BD59-A6C34878D82A}">
                    <a16:rowId xmlns:a16="http://schemas.microsoft.com/office/drawing/2014/main" val="1505372127"/>
                  </a:ext>
                </a:extLst>
              </a:tr>
              <a:tr h="370840">
                <a:tc>
                  <a:txBody>
                    <a:bodyPr/>
                    <a:lstStyle/>
                    <a:p>
                      <a:r>
                        <a:rPr lang="en-US" sz="2000" dirty="0">
                          <a:effectLst>
                            <a:outerShdw blurRad="38100" dist="38100" dir="2700000" algn="tl">
                              <a:srgbClr val="000000">
                                <a:alpha val="43137"/>
                              </a:srgbClr>
                            </a:outerShdw>
                          </a:effectLst>
                        </a:rPr>
                        <a:t>U. Cl</a:t>
                      </a:r>
                    </a:p>
                  </a:txBody>
                  <a:tcPr/>
                </a:tc>
                <a:tc>
                  <a:txBody>
                    <a:bodyPr/>
                    <a:lstStyle/>
                    <a:p>
                      <a:pPr algn="l"/>
                      <a:r>
                        <a:rPr lang="en-US" sz="2000" dirty="0">
                          <a:effectLst>
                            <a:outerShdw blurRad="38100" dist="38100" dir="2700000" algn="tl">
                              <a:srgbClr val="000000">
                                <a:alpha val="43137"/>
                              </a:srgbClr>
                            </a:outerShdw>
                          </a:effectLst>
                        </a:rPr>
                        <a:t>90 mmol/l</a:t>
                      </a:r>
                    </a:p>
                  </a:txBody>
                  <a:tcPr/>
                </a:tc>
                <a:extLst>
                  <a:ext uri="{0D108BD9-81ED-4DB2-BD59-A6C34878D82A}">
                    <a16:rowId xmlns:a16="http://schemas.microsoft.com/office/drawing/2014/main" val="2731407457"/>
                  </a:ext>
                </a:extLst>
              </a:tr>
            </a:tbl>
          </a:graphicData>
        </a:graphic>
      </p:graphicFrame>
    </p:spTree>
    <p:extLst>
      <p:ext uri="{BB962C8B-B14F-4D97-AF65-F5344CB8AC3E}">
        <p14:creationId xmlns:p14="http://schemas.microsoft.com/office/powerpoint/2010/main" val="12668027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4CEEEE5-49BC-42D0-9F3C-E9DBE92D6734}"/>
              </a:ext>
            </a:extLst>
          </p:cNvPr>
          <p:cNvSpPr/>
          <p:nvPr/>
        </p:nvSpPr>
        <p:spPr>
          <a:xfrm>
            <a:off x="441960" y="15788"/>
            <a:ext cx="11308080" cy="584775"/>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Case 2</a:t>
            </a:r>
            <a:endParaRPr kumimoji="0" lang="en-US" sz="32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760CE08B-2634-4EA2-B2FD-ADF33D5F6E82}"/>
              </a:ext>
            </a:extLst>
          </p:cNvPr>
          <p:cNvCxnSpPr>
            <a:cxnSpLocks/>
          </p:cNvCxnSpPr>
          <p:nvPr/>
        </p:nvCxnSpPr>
        <p:spPr>
          <a:xfrm>
            <a:off x="507080" y="763920"/>
            <a:ext cx="11109960" cy="0"/>
          </a:xfrm>
          <a:prstGeom prst="line">
            <a:avLst/>
          </a:prstGeom>
          <a:ln w="381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7877479-508B-490B-B749-888A1977B35B}"/>
              </a:ext>
            </a:extLst>
          </p:cNvPr>
          <p:cNvSpPr>
            <a:spLocks noGrp="1"/>
          </p:cNvSpPr>
          <p:nvPr>
            <p:ph idx="1"/>
          </p:nvPr>
        </p:nvSpPr>
        <p:spPr>
          <a:xfrm>
            <a:off x="804260" y="1089191"/>
            <a:ext cx="10515600" cy="5106058"/>
          </a:xfrm>
        </p:spPr>
        <p:txBody>
          <a:bodyPr>
            <a:normAutofit/>
          </a:bodyPr>
          <a:lstStyle/>
          <a:p>
            <a:r>
              <a:rPr lang="en-US" dirty="0">
                <a:effectLst>
                  <a:outerShdw blurRad="38100" dist="38100" dir="2700000" algn="tl">
                    <a:srgbClr val="000000">
                      <a:alpha val="43137"/>
                    </a:srgbClr>
                  </a:outerShdw>
                </a:effectLst>
              </a:rPr>
              <a:t>Which of the following is the most likely cause of this patient’s hyponatremia?</a:t>
            </a:r>
          </a:p>
          <a:p>
            <a:endParaRPr lang="en-US" dirty="0">
              <a:effectLst>
                <a:outerShdw blurRad="38100" dist="38100" dir="2700000" algn="tl">
                  <a:srgbClr val="000000">
                    <a:alpha val="43137"/>
                  </a:srgbClr>
                </a:outerShdw>
              </a:effectLst>
            </a:endParaRPr>
          </a:p>
          <a:p>
            <a:pPr marL="457200" indent="-457200">
              <a:buFont typeface="+mj-lt"/>
              <a:buAutoNum type="alphaUcPeriod"/>
            </a:pPr>
            <a:r>
              <a:rPr lang="en-US" dirty="0">
                <a:effectLst>
                  <a:outerShdw blurRad="38100" dist="38100" dir="2700000" algn="tl">
                    <a:srgbClr val="000000">
                      <a:alpha val="43137"/>
                    </a:srgbClr>
                  </a:outerShdw>
                </a:effectLst>
              </a:rPr>
              <a:t>Adrenal insufficiency</a:t>
            </a:r>
          </a:p>
          <a:p>
            <a:pPr marL="457200" indent="-457200">
              <a:buFont typeface="+mj-lt"/>
              <a:buAutoNum type="alphaUcPeriod"/>
            </a:pPr>
            <a:r>
              <a:rPr lang="en-US" dirty="0">
                <a:effectLst>
                  <a:outerShdw blurRad="38100" dist="38100" dir="2700000" algn="tl">
                    <a:srgbClr val="000000">
                      <a:alpha val="43137"/>
                    </a:srgbClr>
                  </a:outerShdw>
                </a:effectLst>
              </a:rPr>
              <a:t>Cerebral salt wasting</a:t>
            </a:r>
          </a:p>
          <a:p>
            <a:pPr marL="457200" indent="-457200">
              <a:buFont typeface="+mj-lt"/>
              <a:buAutoNum type="alphaUcPeriod"/>
            </a:pPr>
            <a:r>
              <a:rPr lang="en-US" dirty="0">
                <a:effectLst>
                  <a:outerShdw blurRad="38100" dist="38100" dir="2700000" algn="tl">
                    <a:srgbClr val="000000">
                      <a:alpha val="43137"/>
                    </a:srgbClr>
                  </a:outerShdw>
                </a:effectLst>
              </a:rPr>
              <a:t>Hypothyroidism</a:t>
            </a:r>
          </a:p>
          <a:p>
            <a:pPr marL="457200" indent="-457200">
              <a:buFont typeface="+mj-lt"/>
              <a:buAutoNum type="alphaUcPeriod"/>
            </a:pPr>
            <a:r>
              <a:rPr lang="en-US" dirty="0">
                <a:effectLst>
                  <a:outerShdw blurRad="38100" dist="38100" dir="2700000" algn="tl">
                    <a:srgbClr val="000000">
                      <a:alpha val="43137"/>
                    </a:srgbClr>
                  </a:outerShdw>
                </a:effectLst>
              </a:rPr>
              <a:t>SIADH</a:t>
            </a:r>
          </a:p>
          <a:p>
            <a:endParaRPr 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499511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4CEEEE5-49BC-42D0-9F3C-E9DBE92D6734}"/>
              </a:ext>
            </a:extLst>
          </p:cNvPr>
          <p:cNvSpPr/>
          <p:nvPr/>
        </p:nvSpPr>
        <p:spPr>
          <a:xfrm>
            <a:off x="441960" y="15788"/>
            <a:ext cx="11308080" cy="584775"/>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Case 2</a:t>
            </a:r>
            <a:endParaRPr kumimoji="0" lang="en-US" sz="32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760CE08B-2634-4EA2-B2FD-ADF33D5F6E82}"/>
              </a:ext>
            </a:extLst>
          </p:cNvPr>
          <p:cNvCxnSpPr>
            <a:cxnSpLocks/>
          </p:cNvCxnSpPr>
          <p:nvPr/>
        </p:nvCxnSpPr>
        <p:spPr>
          <a:xfrm>
            <a:off x="507080" y="763920"/>
            <a:ext cx="11109960" cy="0"/>
          </a:xfrm>
          <a:prstGeom prst="line">
            <a:avLst/>
          </a:prstGeom>
          <a:ln w="381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7877479-508B-490B-B749-888A1977B35B}"/>
              </a:ext>
            </a:extLst>
          </p:cNvPr>
          <p:cNvSpPr>
            <a:spLocks noGrp="1"/>
          </p:cNvSpPr>
          <p:nvPr>
            <p:ph idx="1"/>
          </p:nvPr>
        </p:nvSpPr>
        <p:spPr>
          <a:xfrm>
            <a:off x="804260" y="1089191"/>
            <a:ext cx="10515600" cy="5106058"/>
          </a:xfrm>
        </p:spPr>
        <p:txBody>
          <a:bodyPr>
            <a:normAutofit/>
          </a:bodyPr>
          <a:lstStyle/>
          <a:p>
            <a:r>
              <a:rPr lang="en-US" dirty="0">
                <a:effectLst>
                  <a:outerShdw blurRad="38100" dist="38100" dir="2700000" algn="tl">
                    <a:srgbClr val="000000">
                      <a:alpha val="43137"/>
                    </a:srgbClr>
                  </a:outerShdw>
                </a:effectLst>
              </a:rPr>
              <a:t>Which of the following is the most likely cause of this patient’s hyponatremia?</a:t>
            </a:r>
          </a:p>
          <a:p>
            <a:endParaRPr lang="en-US" dirty="0">
              <a:effectLst>
                <a:outerShdw blurRad="38100" dist="38100" dir="2700000" algn="tl">
                  <a:srgbClr val="000000">
                    <a:alpha val="43137"/>
                  </a:srgbClr>
                </a:outerShdw>
              </a:effectLst>
            </a:endParaRPr>
          </a:p>
          <a:p>
            <a:pPr marL="457200" indent="-457200">
              <a:buFont typeface="+mj-lt"/>
              <a:buAutoNum type="alphaUcPeriod"/>
            </a:pPr>
            <a:r>
              <a:rPr lang="en-US" dirty="0">
                <a:solidFill>
                  <a:schemeClr val="bg1">
                    <a:lumMod val="85000"/>
                  </a:schemeClr>
                </a:solidFill>
                <a:effectLst>
                  <a:outerShdw blurRad="38100" dist="38100" dir="2700000" algn="tl">
                    <a:srgbClr val="000000">
                      <a:alpha val="43137"/>
                    </a:srgbClr>
                  </a:outerShdw>
                </a:effectLst>
              </a:rPr>
              <a:t>Adrenal insufficiency</a:t>
            </a:r>
          </a:p>
          <a:p>
            <a:pPr marL="457200" indent="-457200">
              <a:buFont typeface="+mj-lt"/>
              <a:buAutoNum type="alphaUcPeriod"/>
            </a:pPr>
            <a:r>
              <a:rPr lang="en-US" dirty="0">
                <a:effectLst>
                  <a:outerShdw blurRad="38100" dist="38100" dir="2700000" algn="tl">
                    <a:srgbClr val="000000">
                      <a:alpha val="43137"/>
                    </a:srgbClr>
                  </a:outerShdw>
                </a:effectLst>
              </a:rPr>
              <a:t>Cerebral salt wasting</a:t>
            </a:r>
          </a:p>
          <a:p>
            <a:pPr marL="457200" indent="-457200">
              <a:buFont typeface="+mj-lt"/>
              <a:buAutoNum type="alphaUcPeriod"/>
            </a:pPr>
            <a:r>
              <a:rPr lang="en-US" dirty="0">
                <a:solidFill>
                  <a:schemeClr val="bg1">
                    <a:lumMod val="85000"/>
                  </a:schemeClr>
                </a:solidFill>
                <a:effectLst>
                  <a:outerShdw blurRad="38100" dist="38100" dir="2700000" algn="tl">
                    <a:srgbClr val="000000">
                      <a:alpha val="43137"/>
                    </a:srgbClr>
                  </a:outerShdw>
                </a:effectLst>
              </a:rPr>
              <a:t>Hypothyroidism</a:t>
            </a:r>
          </a:p>
          <a:p>
            <a:pPr marL="457200" indent="-457200">
              <a:buFont typeface="+mj-lt"/>
              <a:buAutoNum type="alphaUcPeriod"/>
            </a:pPr>
            <a:r>
              <a:rPr lang="en-US" dirty="0">
                <a:solidFill>
                  <a:schemeClr val="bg1">
                    <a:lumMod val="85000"/>
                  </a:schemeClr>
                </a:solidFill>
                <a:effectLst>
                  <a:outerShdw blurRad="38100" dist="38100" dir="2700000" algn="tl">
                    <a:srgbClr val="000000">
                      <a:alpha val="43137"/>
                    </a:srgbClr>
                  </a:outerShdw>
                </a:effectLst>
              </a:rPr>
              <a:t>SIADH</a:t>
            </a:r>
          </a:p>
          <a:p>
            <a:endParaRPr 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973915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4CEEEE5-49BC-42D0-9F3C-E9DBE92D6734}"/>
              </a:ext>
            </a:extLst>
          </p:cNvPr>
          <p:cNvSpPr/>
          <p:nvPr/>
        </p:nvSpPr>
        <p:spPr>
          <a:xfrm>
            <a:off x="441960" y="15788"/>
            <a:ext cx="11308080" cy="584775"/>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Case 2</a:t>
            </a:r>
            <a:endParaRPr kumimoji="0" lang="en-US" sz="32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760CE08B-2634-4EA2-B2FD-ADF33D5F6E82}"/>
              </a:ext>
            </a:extLst>
          </p:cNvPr>
          <p:cNvCxnSpPr>
            <a:cxnSpLocks/>
          </p:cNvCxnSpPr>
          <p:nvPr/>
        </p:nvCxnSpPr>
        <p:spPr>
          <a:xfrm>
            <a:off x="507080" y="763920"/>
            <a:ext cx="11109960" cy="0"/>
          </a:xfrm>
          <a:prstGeom prst="line">
            <a:avLst/>
          </a:prstGeom>
          <a:ln w="381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7877479-508B-490B-B749-888A1977B35B}"/>
              </a:ext>
            </a:extLst>
          </p:cNvPr>
          <p:cNvSpPr>
            <a:spLocks noGrp="1"/>
          </p:cNvSpPr>
          <p:nvPr>
            <p:ph idx="1"/>
          </p:nvPr>
        </p:nvSpPr>
        <p:spPr>
          <a:xfrm>
            <a:off x="804260" y="1089191"/>
            <a:ext cx="10515600" cy="5106058"/>
          </a:xfrm>
        </p:spPr>
        <p:txBody>
          <a:bodyPr>
            <a:normAutofit/>
          </a:bodyPr>
          <a:lstStyle/>
          <a:p>
            <a:r>
              <a:rPr lang="en-US" dirty="0">
                <a:effectLst>
                  <a:outerShdw blurRad="38100" dist="38100" dir="2700000" algn="tl">
                    <a:srgbClr val="000000">
                      <a:alpha val="43137"/>
                    </a:srgbClr>
                  </a:outerShdw>
                </a:effectLst>
              </a:rPr>
              <a:t>CSW is a rare cause of hyponatremia. Typically occurs within few days of neurosurgical procedure or SAH.</a:t>
            </a:r>
          </a:p>
          <a:p>
            <a:r>
              <a:rPr lang="en-US" dirty="0">
                <a:effectLst>
                  <a:outerShdw blurRad="38100" dist="38100" dir="2700000" algn="tl">
                    <a:srgbClr val="000000">
                      <a:alpha val="43137"/>
                    </a:srgbClr>
                  </a:outerShdw>
                </a:effectLst>
              </a:rPr>
              <a:t>Labs include low Na, low or low normal p. osmolality, elevated u. osmolality, and elevated urine Na relative to the hyponatremia.</a:t>
            </a:r>
          </a:p>
          <a:p>
            <a:r>
              <a:rPr lang="en-US" dirty="0">
                <a:effectLst>
                  <a:outerShdw blurRad="38100" dist="38100" dir="2700000" algn="tl">
                    <a:srgbClr val="000000">
                      <a:alpha val="43137"/>
                    </a:srgbClr>
                  </a:outerShdw>
                </a:effectLst>
              </a:rPr>
              <a:t>The presence of orthostasis or hypotension.</a:t>
            </a:r>
          </a:p>
          <a:p>
            <a:r>
              <a:rPr lang="en-US" dirty="0">
                <a:effectLst>
                  <a:outerShdw blurRad="38100" dist="38100" dir="2700000" algn="tl">
                    <a:srgbClr val="000000">
                      <a:alpha val="43137"/>
                    </a:srgbClr>
                  </a:outerShdw>
                </a:effectLst>
              </a:rPr>
              <a:t>Adrenal insufficiency would explain, but history not suggestive. Hyperkalemia and a mild non-anion gap acidosis are found in 60% of the patients. </a:t>
            </a:r>
          </a:p>
          <a:p>
            <a:endParaRPr 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732661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4CEEEE5-49BC-42D0-9F3C-E9DBE92D6734}"/>
              </a:ext>
            </a:extLst>
          </p:cNvPr>
          <p:cNvSpPr/>
          <p:nvPr/>
        </p:nvSpPr>
        <p:spPr>
          <a:xfrm>
            <a:off x="441960" y="113992"/>
            <a:ext cx="11308080" cy="646331"/>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Cerebral salt wasting</a:t>
            </a:r>
            <a:endParaRPr kumimoji="0" lang="en-US" sz="36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760CE08B-2634-4EA2-B2FD-ADF33D5F6E82}"/>
              </a:ext>
            </a:extLst>
          </p:cNvPr>
          <p:cNvCxnSpPr>
            <a:cxnSpLocks/>
          </p:cNvCxnSpPr>
          <p:nvPr/>
        </p:nvCxnSpPr>
        <p:spPr>
          <a:xfrm>
            <a:off x="507080" y="945454"/>
            <a:ext cx="11109960" cy="0"/>
          </a:xfrm>
          <a:prstGeom prst="line">
            <a:avLst/>
          </a:prstGeom>
          <a:ln w="381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aphicFrame>
        <p:nvGraphicFramePr>
          <p:cNvPr id="2" name="Table 3">
            <a:extLst>
              <a:ext uri="{FF2B5EF4-FFF2-40B4-BE49-F238E27FC236}">
                <a16:creationId xmlns:a16="http://schemas.microsoft.com/office/drawing/2014/main" id="{243ABCBF-3E70-4543-8551-11C41AF778F9}"/>
              </a:ext>
            </a:extLst>
          </p:cNvPr>
          <p:cNvGraphicFramePr>
            <a:graphicFrameLocks noGrp="1"/>
          </p:cNvGraphicFramePr>
          <p:nvPr>
            <p:ph idx="1"/>
            <p:extLst>
              <p:ext uri="{D42A27DB-BD31-4B8C-83A1-F6EECF244321}">
                <p14:modId xmlns:p14="http://schemas.microsoft.com/office/powerpoint/2010/main" val="1916438329"/>
              </p:ext>
            </p:extLst>
          </p:nvPr>
        </p:nvGraphicFramePr>
        <p:xfrm>
          <a:off x="838200" y="1825625"/>
          <a:ext cx="10515597" cy="3200400"/>
        </p:xfrm>
        <a:graphic>
          <a:graphicData uri="http://schemas.openxmlformats.org/drawingml/2006/table">
            <a:tbl>
              <a:tblPr firstRow="1" bandRow="1">
                <a:tableStyleId>{EB344D84-9AFB-497E-A393-DC336BA19D2E}</a:tableStyleId>
              </a:tblPr>
              <a:tblGrid>
                <a:gridCol w="3505199">
                  <a:extLst>
                    <a:ext uri="{9D8B030D-6E8A-4147-A177-3AD203B41FA5}">
                      <a16:colId xmlns:a16="http://schemas.microsoft.com/office/drawing/2014/main" val="100202093"/>
                    </a:ext>
                  </a:extLst>
                </a:gridCol>
                <a:gridCol w="3505199">
                  <a:extLst>
                    <a:ext uri="{9D8B030D-6E8A-4147-A177-3AD203B41FA5}">
                      <a16:colId xmlns:a16="http://schemas.microsoft.com/office/drawing/2014/main" val="1290749683"/>
                    </a:ext>
                  </a:extLst>
                </a:gridCol>
                <a:gridCol w="3505199">
                  <a:extLst>
                    <a:ext uri="{9D8B030D-6E8A-4147-A177-3AD203B41FA5}">
                      <a16:colId xmlns:a16="http://schemas.microsoft.com/office/drawing/2014/main" val="2773182080"/>
                    </a:ext>
                  </a:extLst>
                </a:gridCol>
              </a:tblGrid>
              <a:tr h="370840">
                <a:tc>
                  <a:txBody>
                    <a:bodyPr/>
                    <a:lstStyle/>
                    <a:p>
                      <a:endParaRPr lang="en-US" sz="2400">
                        <a:effectLst>
                          <a:outerShdw blurRad="38100" dist="38100" dir="2700000" algn="tl">
                            <a:srgbClr val="000000">
                              <a:alpha val="43137"/>
                            </a:srgbClr>
                          </a:outerShdw>
                        </a:effectLst>
                      </a:endParaRPr>
                    </a:p>
                  </a:txBody>
                  <a:tcPr/>
                </a:tc>
                <a:tc>
                  <a:txBody>
                    <a:bodyPr/>
                    <a:lstStyle/>
                    <a:p>
                      <a:pPr algn="ctr"/>
                      <a:r>
                        <a:rPr lang="en-US" sz="2400" dirty="0">
                          <a:effectLst>
                            <a:outerShdw blurRad="38100" dist="38100" dir="2700000" algn="tl">
                              <a:srgbClr val="000000">
                                <a:alpha val="43137"/>
                              </a:srgbClr>
                            </a:outerShdw>
                          </a:effectLst>
                        </a:rPr>
                        <a:t>SIADH</a:t>
                      </a:r>
                    </a:p>
                  </a:txBody>
                  <a:tcPr/>
                </a:tc>
                <a:tc>
                  <a:txBody>
                    <a:bodyPr/>
                    <a:lstStyle/>
                    <a:p>
                      <a:pPr algn="ctr"/>
                      <a:r>
                        <a:rPr lang="en-US" sz="2400" dirty="0">
                          <a:effectLst>
                            <a:outerShdw blurRad="38100" dist="38100" dir="2700000" algn="tl">
                              <a:srgbClr val="000000">
                                <a:alpha val="43137"/>
                              </a:srgbClr>
                            </a:outerShdw>
                          </a:effectLst>
                        </a:rPr>
                        <a:t>Cerebral salt wasting</a:t>
                      </a:r>
                    </a:p>
                  </a:txBody>
                  <a:tcPr/>
                </a:tc>
                <a:extLst>
                  <a:ext uri="{0D108BD9-81ED-4DB2-BD59-A6C34878D82A}">
                    <a16:rowId xmlns:a16="http://schemas.microsoft.com/office/drawing/2014/main" val="1952856674"/>
                  </a:ext>
                </a:extLst>
              </a:tr>
              <a:tr h="370840">
                <a:tc>
                  <a:txBody>
                    <a:bodyPr/>
                    <a:lstStyle/>
                    <a:p>
                      <a:r>
                        <a:rPr lang="en-US" sz="2400" dirty="0">
                          <a:effectLst>
                            <a:outerShdw blurRad="38100" dist="38100" dir="2700000" algn="tl">
                              <a:srgbClr val="000000">
                                <a:alpha val="43137"/>
                              </a:srgbClr>
                            </a:outerShdw>
                          </a:effectLst>
                        </a:rPr>
                        <a:t>Serum urea</a:t>
                      </a:r>
                    </a:p>
                  </a:txBody>
                  <a:tcPr/>
                </a:tc>
                <a:tc>
                  <a:txBody>
                    <a:bodyPr/>
                    <a:lstStyle/>
                    <a:p>
                      <a:pPr algn="ctr"/>
                      <a:r>
                        <a:rPr lang="en-US" sz="2400" dirty="0">
                          <a:effectLst>
                            <a:outerShdw blurRad="38100" dist="38100" dir="2700000" algn="tl">
                              <a:srgbClr val="000000">
                                <a:alpha val="43137"/>
                              </a:srgbClr>
                            </a:outerShdw>
                          </a:effectLst>
                        </a:rPr>
                        <a:t>Normal-low</a:t>
                      </a:r>
                    </a:p>
                  </a:txBody>
                  <a:tcPr/>
                </a:tc>
                <a:tc>
                  <a:txBody>
                    <a:bodyPr/>
                    <a:lstStyle/>
                    <a:p>
                      <a:pPr algn="ctr"/>
                      <a:r>
                        <a:rPr lang="en-US" sz="2400" dirty="0">
                          <a:effectLst>
                            <a:outerShdw blurRad="38100" dist="38100" dir="2700000" algn="tl">
                              <a:srgbClr val="000000">
                                <a:alpha val="43137"/>
                              </a:srgbClr>
                            </a:outerShdw>
                          </a:effectLst>
                        </a:rPr>
                        <a:t>Normal-high</a:t>
                      </a:r>
                    </a:p>
                  </a:txBody>
                  <a:tcPr/>
                </a:tc>
                <a:extLst>
                  <a:ext uri="{0D108BD9-81ED-4DB2-BD59-A6C34878D82A}">
                    <a16:rowId xmlns:a16="http://schemas.microsoft.com/office/drawing/2014/main" val="2013801853"/>
                  </a:ext>
                </a:extLst>
              </a:tr>
              <a:tr h="370840">
                <a:tc>
                  <a:txBody>
                    <a:bodyPr/>
                    <a:lstStyle/>
                    <a:p>
                      <a:r>
                        <a:rPr lang="en-US" sz="2400" dirty="0">
                          <a:effectLst>
                            <a:outerShdw blurRad="38100" dist="38100" dir="2700000" algn="tl">
                              <a:srgbClr val="000000">
                                <a:alpha val="43137"/>
                              </a:srgbClr>
                            </a:outerShdw>
                          </a:effectLst>
                        </a:rPr>
                        <a:t>Serum uric acid</a:t>
                      </a:r>
                    </a:p>
                  </a:txBody>
                  <a:tcPr/>
                </a:tc>
                <a:tc>
                  <a:txBody>
                    <a:bodyPr/>
                    <a:lstStyle/>
                    <a:p>
                      <a:pPr algn="ctr"/>
                      <a:r>
                        <a:rPr lang="en-US" sz="2400" dirty="0">
                          <a:effectLst>
                            <a:outerShdw blurRad="38100" dist="38100" dir="2700000" algn="tl">
                              <a:srgbClr val="000000">
                                <a:alpha val="43137"/>
                              </a:srgbClr>
                            </a:outerShdw>
                          </a:effectLst>
                        </a:rPr>
                        <a:t>Low </a:t>
                      </a:r>
                    </a:p>
                  </a:txBody>
                  <a:tcPr/>
                </a:tc>
                <a:tc>
                  <a:txBody>
                    <a:bodyPr/>
                    <a:lstStyle/>
                    <a:p>
                      <a:pPr algn="ctr"/>
                      <a:r>
                        <a:rPr lang="en-US" sz="2400" dirty="0">
                          <a:effectLst>
                            <a:outerShdw blurRad="38100" dist="38100" dir="2700000" algn="tl">
                              <a:srgbClr val="000000">
                                <a:alpha val="43137"/>
                              </a:srgbClr>
                            </a:outerShdw>
                          </a:effectLst>
                        </a:rPr>
                        <a:t>Low </a:t>
                      </a:r>
                    </a:p>
                  </a:txBody>
                  <a:tcPr/>
                </a:tc>
                <a:extLst>
                  <a:ext uri="{0D108BD9-81ED-4DB2-BD59-A6C34878D82A}">
                    <a16:rowId xmlns:a16="http://schemas.microsoft.com/office/drawing/2014/main" val="3200848906"/>
                  </a:ext>
                </a:extLst>
              </a:tr>
              <a:tr h="370840">
                <a:tc>
                  <a:txBody>
                    <a:bodyPr/>
                    <a:lstStyle/>
                    <a:p>
                      <a:r>
                        <a:rPr lang="en-US" sz="2400" dirty="0">
                          <a:effectLst>
                            <a:outerShdw blurRad="38100" dist="38100" dir="2700000" algn="tl">
                              <a:srgbClr val="000000">
                                <a:alpha val="43137"/>
                              </a:srgbClr>
                            </a:outerShdw>
                          </a:effectLst>
                        </a:rPr>
                        <a:t>Urine volume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effectLst>
                            <a:outerShdw blurRad="38100" dist="38100" dir="2700000" algn="tl">
                              <a:srgbClr val="000000">
                                <a:alpha val="43137"/>
                              </a:srgbClr>
                            </a:outerShdw>
                          </a:effectLst>
                        </a:rPr>
                        <a:t>Normal-low</a:t>
                      </a:r>
                    </a:p>
                  </a:txBody>
                  <a:tcPr/>
                </a:tc>
                <a:tc>
                  <a:txBody>
                    <a:bodyPr/>
                    <a:lstStyle/>
                    <a:p>
                      <a:pPr algn="ctr"/>
                      <a:r>
                        <a:rPr lang="en-US" sz="2400" dirty="0">
                          <a:effectLst>
                            <a:outerShdw blurRad="38100" dist="38100" dir="2700000" algn="tl">
                              <a:srgbClr val="000000">
                                <a:alpha val="43137"/>
                              </a:srgbClr>
                            </a:outerShdw>
                          </a:effectLst>
                        </a:rPr>
                        <a:t>High </a:t>
                      </a:r>
                    </a:p>
                  </a:txBody>
                  <a:tcPr/>
                </a:tc>
                <a:extLst>
                  <a:ext uri="{0D108BD9-81ED-4DB2-BD59-A6C34878D82A}">
                    <a16:rowId xmlns:a16="http://schemas.microsoft.com/office/drawing/2014/main" val="2672717672"/>
                  </a:ext>
                </a:extLst>
              </a:tr>
              <a:tr h="370840">
                <a:tc>
                  <a:txBody>
                    <a:bodyPr/>
                    <a:lstStyle/>
                    <a:p>
                      <a:r>
                        <a:rPr lang="en-US" sz="2400" dirty="0">
                          <a:effectLst>
                            <a:outerShdw blurRad="38100" dist="38100" dir="2700000" algn="tl">
                              <a:srgbClr val="000000">
                                <a:alpha val="43137"/>
                              </a:srgbClr>
                            </a:outerShdw>
                          </a:effectLst>
                        </a:rPr>
                        <a:t>Urine Na</a:t>
                      </a:r>
                    </a:p>
                  </a:txBody>
                  <a:tcPr/>
                </a:tc>
                <a:tc>
                  <a:txBody>
                    <a:bodyPr/>
                    <a:lstStyle/>
                    <a:p>
                      <a:pPr algn="ctr"/>
                      <a:r>
                        <a:rPr lang="en-US" sz="2400" dirty="0">
                          <a:effectLst>
                            <a:outerShdw blurRad="38100" dist="38100" dir="2700000" algn="tl">
                              <a:srgbClr val="000000">
                                <a:alpha val="43137"/>
                              </a:srgbClr>
                            </a:outerShdw>
                          </a:effectLst>
                        </a:rPr>
                        <a:t>&gt;30 mmol/l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effectLst>
                            <a:outerShdw blurRad="38100" dist="38100" dir="2700000" algn="tl">
                              <a:srgbClr val="000000">
                                <a:alpha val="43137"/>
                              </a:srgbClr>
                            </a:outerShdw>
                          </a:effectLst>
                        </a:rPr>
                        <a:t>&gt;&gt;30 mmol/l</a:t>
                      </a:r>
                    </a:p>
                  </a:txBody>
                  <a:tcPr/>
                </a:tc>
                <a:extLst>
                  <a:ext uri="{0D108BD9-81ED-4DB2-BD59-A6C34878D82A}">
                    <a16:rowId xmlns:a16="http://schemas.microsoft.com/office/drawing/2014/main" val="2100345710"/>
                  </a:ext>
                </a:extLst>
              </a:tr>
              <a:tr h="370840">
                <a:tc>
                  <a:txBody>
                    <a:bodyPr/>
                    <a:lstStyle/>
                    <a:p>
                      <a:r>
                        <a:rPr lang="en-US" sz="2400" dirty="0">
                          <a:effectLst>
                            <a:outerShdw blurRad="38100" dist="38100" dir="2700000" algn="tl">
                              <a:srgbClr val="000000">
                                <a:alpha val="43137"/>
                              </a:srgbClr>
                            </a:outerShdw>
                          </a:effectLst>
                        </a:rPr>
                        <a:t>Blood pressure</a:t>
                      </a:r>
                    </a:p>
                  </a:txBody>
                  <a:tcPr/>
                </a:tc>
                <a:tc>
                  <a:txBody>
                    <a:bodyPr/>
                    <a:lstStyle/>
                    <a:p>
                      <a:pPr algn="ctr"/>
                      <a:r>
                        <a:rPr lang="en-US" sz="2400" dirty="0">
                          <a:effectLst>
                            <a:outerShdw blurRad="38100" dist="38100" dir="2700000" algn="tl">
                              <a:srgbClr val="000000">
                                <a:alpha val="43137"/>
                              </a:srgbClr>
                            </a:outerShdw>
                          </a:effectLst>
                        </a:rPr>
                        <a:t>Normal </a:t>
                      </a:r>
                    </a:p>
                  </a:txBody>
                  <a:tcPr/>
                </a:tc>
                <a:tc>
                  <a:txBody>
                    <a:bodyPr/>
                    <a:lstStyle/>
                    <a:p>
                      <a:pPr algn="ctr"/>
                      <a:r>
                        <a:rPr lang="en-US" sz="2400" dirty="0">
                          <a:effectLst>
                            <a:outerShdw blurRad="38100" dist="38100" dir="2700000" algn="tl">
                              <a:srgbClr val="000000">
                                <a:alpha val="43137"/>
                              </a:srgbClr>
                            </a:outerShdw>
                          </a:effectLst>
                        </a:rPr>
                        <a:t>Normal-orthostasis</a:t>
                      </a:r>
                    </a:p>
                  </a:txBody>
                  <a:tcPr/>
                </a:tc>
                <a:extLst>
                  <a:ext uri="{0D108BD9-81ED-4DB2-BD59-A6C34878D82A}">
                    <a16:rowId xmlns:a16="http://schemas.microsoft.com/office/drawing/2014/main" val="3027123684"/>
                  </a:ext>
                </a:extLst>
              </a:tr>
              <a:tr h="370840">
                <a:tc>
                  <a:txBody>
                    <a:bodyPr/>
                    <a:lstStyle/>
                    <a:p>
                      <a:r>
                        <a:rPr lang="en-US" sz="2400" dirty="0">
                          <a:effectLst>
                            <a:outerShdw blurRad="38100" dist="38100" dir="2700000" algn="tl">
                              <a:srgbClr val="000000">
                                <a:alpha val="43137"/>
                              </a:srgbClr>
                            </a:outerShdw>
                          </a:effectLst>
                        </a:rPr>
                        <a:t>CVP</a:t>
                      </a:r>
                    </a:p>
                  </a:txBody>
                  <a:tcPr/>
                </a:tc>
                <a:tc>
                  <a:txBody>
                    <a:bodyPr/>
                    <a:lstStyle/>
                    <a:p>
                      <a:pPr algn="ctr"/>
                      <a:r>
                        <a:rPr lang="en-US" sz="2400" dirty="0">
                          <a:effectLst>
                            <a:outerShdw blurRad="38100" dist="38100" dir="2700000" algn="tl">
                              <a:srgbClr val="000000">
                                <a:alpha val="43137"/>
                              </a:srgbClr>
                            </a:outerShdw>
                          </a:effectLst>
                        </a:rPr>
                        <a:t>Normal </a:t>
                      </a:r>
                    </a:p>
                  </a:txBody>
                  <a:tcPr/>
                </a:tc>
                <a:tc>
                  <a:txBody>
                    <a:bodyPr/>
                    <a:lstStyle/>
                    <a:p>
                      <a:pPr algn="ctr"/>
                      <a:r>
                        <a:rPr lang="en-US" sz="2400" dirty="0">
                          <a:effectLst>
                            <a:outerShdw blurRad="38100" dist="38100" dir="2700000" algn="tl">
                              <a:srgbClr val="000000">
                                <a:alpha val="43137"/>
                              </a:srgbClr>
                            </a:outerShdw>
                          </a:effectLst>
                        </a:rPr>
                        <a:t>low</a:t>
                      </a:r>
                    </a:p>
                  </a:txBody>
                  <a:tcPr/>
                </a:tc>
                <a:extLst>
                  <a:ext uri="{0D108BD9-81ED-4DB2-BD59-A6C34878D82A}">
                    <a16:rowId xmlns:a16="http://schemas.microsoft.com/office/drawing/2014/main" val="2751360378"/>
                  </a:ext>
                </a:extLst>
              </a:tr>
            </a:tbl>
          </a:graphicData>
        </a:graphic>
      </p:graphicFrame>
      <p:sp>
        <p:nvSpPr>
          <p:cNvPr id="10" name="TextBox 9">
            <a:extLst>
              <a:ext uri="{FF2B5EF4-FFF2-40B4-BE49-F238E27FC236}">
                <a16:creationId xmlns:a16="http://schemas.microsoft.com/office/drawing/2014/main" id="{BDEA6796-6347-4CE7-AD02-DF158BF437FE}"/>
              </a:ext>
            </a:extLst>
          </p:cNvPr>
          <p:cNvSpPr txBox="1"/>
          <p:nvPr/>
        </p:nvSpPr>
        <p:spPr>
          <a:xfrm>
            <a:off x="804262" y="6159233"/>
            <a:ext cx="10515596" cy="584775"/>
          </a:xfrm>
          <a:prstGeom prst="rect">
            <a:avLst/>
          </a:prstGeom>
          <a:noFill/>
        </p:spPr>
        <p:txBody>
          <a:bodyPr wrap="square">
            <a:spAutoFit/>
          </a:bodyPr>
          <a:lstStyle/>
          <a:p>
            <a:r>
              <a:rPr lang="en-US" sz="1600" dirty="0">
                <a:effectLst>
                  <a:outerShdw blurRad="38100" dist="38100" dir="2700000" algn="tl">
                    <a:srgbClr val="000000">
                      <a:alpha val="43137"/>
                    </a:srgbClr>
                  </a:outerShdw>
                </a:effectLst>
              </a:rPr>
              <a:t>Adapted from Sherlock M, O’Sullivan E, Agha A, Behan LA, </a:t>
            </a:r>
            <a:r>
              <a:rPr lang="en-US" sz="1600" dirty="0" err="1">
                <a:effectLst>
                  <a:outerShdw blurRad="38100" dist="38100" dir="2700000" algn="tl">
                    <a:srgbClr val="000000">
                      <a:alpha val="43137"/>
                    </a:srgbClr>
                  </a:outerShdw>
                </a:effectLst>
              </a:rPr>
              <a:t>Rawluk</a:t>
            </a:r>
            <a:r>
              <a:rPr lang="en-US" sz="1600" dirty="0">
                <a:effectLst>
                  <a:outerShdw blurRad="38100" dist="38100" dir="2700000" algn="tl">
                    <a:srgbClr val="000000">
                      <a:alpha val="43137"/>
                    </a:srgbClr>
                  </a:outerShdw>
                </a:effectLst>
              </a:rPr>
              <a:t> D, Brennan P, </a:t>
            </a:r>
            <a:r>
              <a:rPr lang="en-US" sz="1600" dirty="0" err="1">
                <a:effectLst>
                  <a:outerShdw blurRad="38100" dist="38100" dir="2700000" algn="tl">
                    <a:srgbClr val="000000">
                      <a:alpha val="43137"/>
                    </a:srgbClr>
                  </a:outerShdw>
                </a:effectLst>
              </a:rPr>
              <a:t>Tormey</a:t>
            </a:r>
            <a:r>
              <a:rPr lang="en-US" sz="1600" dirty="0">
                <a:effectLst>
                  <a:outerShdw blurRad="38100" dist="38100" dir="2700000" algn="tl">
                    <a:srgbClr val="000000">
                      <a:alpha val="43137"/>
                    </a:srgbClr>
                  </a:outerShdw>
                </a:effectLst>
              </a:rPr>
              <a:t> W&amp; Thompson CJ. The incidence and pathophysiology of </a:t>
            </a:r>
            <a:r>
              <a:rPr lang="en-US" sz="1600" dirty="0" err="1">
                <a:effectLst>
                  <a:outerShdw blurRad="38100" dist="38100" dir="2700000" algn="tl">
                    <a:srgbClr val="000000">
                      <a:alpha val="43137"/>
                    </a:srgbClr>
                  </a:outerShdw>
                </a:effectLst>
              </a:rPr>
              <a:t>hyponatraemia</a:t>
            </a:r>
            <a:r>
              <a:rPr lang="en-US" sz="1600" dirty="0">
                <a:effectLst>
                  <a:outerShdw blurRad="38100" dist="38100" dir="2700000" algn="tl">
                    <a:srgbClr val="000000">
                      <a:alpha val="43137"/>
                    </a:srgbClr>
                  </a:outerShdw>
                </a:effectLst>
              </a:rPr>
              <a:t> after subarachnoid </a:t>
            </a:r>
            <a:r>
              <a:rPr lang="en-US" sz="1600" dirty="0" err="1">
                <a:effectLst>
                  <a:outerShdw blurRad="38100" dist="38100" dir="2700000" algn="tl">
                    <a:srgbClr val="000000">
                      <a:alpha val="43137"/>
                    </a:srgbClr>
                  </a:outerShdw>
                </a:effectLst>
              </a:rPr>
              <a:t>haemorrhage</a:t>
            </a:r>
            <a:r>
              <a:rPr lang="en-US" sz="1600" dirty="0">
                <a:effectLst>
                  <a:outerShdw blurRad="38100" dist="38100" dir="2700000" algn="tl">
                    <a:srgbClr val="000000">
                      <a:alpha val="43137"/>
                    </a:srgbClr>
                  </a:outerShdw>
                </a:effectLst>
              </a:rPr>
              <a:t>. Clinical Endocrinology 2006 64 250–254.</a:t>
            </a:r>
          </a:p>
        </p:txBody>
      </p:sp>
    </p:spTree>
    <p:extLst>
      <p:ext uri="{BB962C8B-B14F-4D97-AF65-F5344CB8AC3E}">
        <p14:creationId xmlns:p14="http://schemas.microsoft.com/office/powerpoint/2010/main" val="34086130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4CEEEE5-49BC-42D0-9F3C-E9DBE92D6734}"/>
              </a:ext>
            </a:extLst>
          </p:cNvPr>
          <p:cNvSpPr/>
          <p:nvPr/>
        </p:nvSpPr>
        <p:spPr>
          <a:xfrm>
            <a:off x="441960" y="113992"/>
            <a:ext cx="11308080" cy="646331"/>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Treatment of hypotonic </a:t>
            </a:r>
            <a:r>
              <a:rPr kumimoji="0" lang="en-US" sz="36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hyponatraemia</a:t>
            </a:r>
            <a:endParaRPr kumimoji="0" lang="en-US" sz="36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760CE08B-2634-4EA2-B2FD-ADF33D5F6E82}"/>
              </a:ext>
            </a:extLst>
          </p:cNvPr>
          <p:cNvCxnSpPr>
            <a:cxnSpLocks/>
          </p:cNvCxnSpPr>
          <p:nvPr/>
        </p:nvCxnSpPr>
        <p:spPr>
          <a:xfrm>
            <a:off x="507080" y="945454"/>
            <a:ext cx="11109960" cy="0"/>
          </a:xfrm>
          <a:prstGeom prst="line">
            <a:avLst/>
          </a:prstGeom>
          <a:ln w="381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aphicFrame>
        <p:nvGraphicFramePr>
          <p:cNvPr id="5" name="Content Placeholder 4" descr="acute vs chronic">
            <a:extLst>
              <a:ext uri="{FF2B5EF4-FFF2-40B4-BE49-F238E27FC236}">
                <a16:creationId xmlns:a16="http://schemas.microsoft.com/office/drawing/2014/main" id="{23F5CE86-54A3-4B3D-8CB7-CD572B5F0ECD}"/>
              </a:ext>
            </a:extLst>
          </p:cNvPr>
          <p:cNvGraphicFramePr>
            <a:graphicFrameLocks noGrp="1"/>
          </p:cNvGraphicFramePr>
          <p:nvPr>
            <p:ph idx="1"/>
            <p:extLst>
              <p:ext uri="{D42A27DB-BD31-4B8C-83A1-F6EECF244321}">
                <p14:modId xmlns:p14="http://schemas.microsoft.com/office/powerpoint/2010/main" val="1614248016"/>
              </p:ext>
            </p:extLst>
          </p:nvPr>
        </p:nvGraphicFramePr>
        <p:xfrm>
          <a:off x="838200" y="1330038"/>
          <a:ext cx="10515600" cy="4846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5886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3624D7-9A93-408E-AC26-339B8D928F03}"/>
              </a:ext>
            </a:extLst>
          </p:cNvPr>
          <p:cNvSpPr>
            <a:spLocks noGrp="1"/>
          </p:cNvSpPr>
          <p:nvPr>
            <p:ph idx="1"/>
          </p:nvPr>
        </p:nvSpPr>
        <p:spPr>
          <a:xfrm>
            <a:off x="507080" y="1579418"/>
            <a:ext cx="11109960" cy="4597545"/>
          </a:xfrm>
        </p:spPr>
        <p:txBody>
          <a:bodyPr>
            <a:normAutofit/>
          </a:bodyPr>
          <a:lstStyle/>
          <a:p>
            <a:r>
              <a:rPr lang="en-US" dirty="0">
                <a:effectLst>
                  <a:outerShdw blurRad="38100" dist="38100" dir="2700000" algn="tl">
                    <a:srgbClr val="000000">
                      <a:alpha val="43137"/>
                    </a:srgbClr>
                  </a:outerShdw>
                </a:effectLst>
              </a:rPr>
              <a:t>Only effective solutes create osmotic pressure gradients across cell membranes leading to osmotic movement of water between the intracellular and extracellular fluid compartment.</a:t>
            </a:r>
          </a:p>
          <a:p>
            <a:endParaRPr lang="en-US" dirty="0">
              <a:effectLst>
                <a:outerShdw blurRad="38100" dist="38100" dir="2700000" algn="tl">
                  <a:srgbClr val="000000">
                    <a:alpha val="43137"/>
                  </a:srgbClr>
                </a:outerShdw>
              </a:effectLst>
            </a:endParaRPr>
          </a:p>
          <a:p>
            <a:r>
              <a:rPr lang="en-US" dirty="0">
                <a:effectLst>
                  <a:outerShdw blurRad="38100" dist="38100" dir="2700000" algn="tl">
                    <a:srgbClr val="000000">
                      <a:alpha val="43137"/>
                    </a:srgbClr>
                  </a:outerShdw>
                </a:effectLst>
              </a:rPr>
              <a:t>In most cases, </a:t>
            </a:r>
            <a:r>
              <a:rPr lang="en-US" dirty="0" err="1">
                <a:effectLst>
                  <a:outerShdw blurRad="38100" dist="38100" dir="2700000" algn="tl">
                    <a:srgbClr val="000000">
                      <a:alpha val="43137"/>
                    </a:srgbClr>
                  </a:outerShdw>
                </a:effectLst>
              </a:rPr>
              <a:t>hyponatraemia</a:t>
            </a:r>
            <a:r>
              <a:rPr lang="en-US" dirty="0">
                <a:effectLst>
                  <a:outerShdw blurRad="38100" dist="38100" dir="2700000" algn="tl">
                    <a:srgbClr val="000000">
                      <a:alpha val="43137"/>
                    </a:srgbClr>
                  </a:outerShdw>
                </a:effectLst>
              </a:rPr>
              <a:t> reflects low effective osmolality or hypotonicity, which causes symptoms of cellular oedema. However, </a:t>
            </a:r>
            <a:r>
              <a:rPr lang="en-US" dirty="0" err="1">
                <a:effectLst>
                  <a:outerShdw blurRad="38100" dist="38100" dir="2700000" algn="tl">
                    <a:srgbClr val="000000">
                      <a:alpha val="43137"/>
                    </a:srgbClr>
                  </a:outerShdw>
                </a:effectLst>
              </a:rPr>
              <a:t>hyponatraemia</a:t>
            </a:r>
            <a:r>
              <a:rPr lang="en-US" dirty="0">
                <a:effectLst>
                  <a:outerShdw blurRad="38100" dist="38100" dir="2700000" algn="tl">
                    <a:srgbClr val="000000">
                      <a:alpha val="43137"/>
                    </a:srgbClr>
                  </a:outerShdw>
                </a:effectLst>
              </a:rPr>
              <a:t> may also (rarely) occur with isotonic or hypertonic serum if the serum contains many additional osmoles, such as glucose or mannitol.</a:t>
            </a:r>
          </a:p>
        </p:txBody>
      </p:sp>
      <p:sp>
        <p:nvSpPr>
          <p:cNvPr id="6" name="Rectangle 5">
            <a:extLst>
              <a:ext uri="{FF2B5EF4-FFF2-40B4-BE49-F238E27FC236}">
                <a16:creationId xmlns:a16="http://schemas.microsoft.com/office/drawing/2014/main" id="{D4CEEEE5-49BC-42D0-9F3C-E9DBE92D6734}"/>
              </a:ext>
            </a:extLst>
          </p:cNvPr>
          <p:cNvSpPr/>
          <p:nvPr/>
        </p:nvSpPr>
        <p:spPr>
          <a:xfrm>
            <a:off x="441960" y="113992"/>
            <a:ext cx="11308080" cy="646331"/>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Pathophysiology of </a:t>
            </a:r>
            <a:r>
              <a:rPr kumimoji="0" lang="en-US" sz="36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hyponatraemia</a:t>
            </a:r>
            <a:endParaRPr kumimoji="0" lang="en-US" sz="36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760CE08B-2634-4EA2-B2FD-ADF33D5F6E82}"/>
              </a:ext>
            </a:extLst>
          </p:cNvPr>
          <p:cNvCxnSpPr>
            <a:cxnSpLocks/>
          </p:cNvCxnSpPr>
          <p:nvPr/>
        </p:nvCxnSpPr>
        <p:spPr>
          <a:xfrm>
            <a:off x="507080" y="884533"/>
            <a:ext cx="11109960" cy="0"/>
          </a:xfrm>
          <a:prstGeom prst="line">
            <a:avLst/>
          </a:prstGeom>
          <a:ln w="381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547E1BF4-1FCD-4EEA-8197-BF1384C87490}"/>
              </a:ext>
            </a:extLst>
          </p:cNvPr>
          <p:cNvSpPr/>
          <p:nvPr/>
        </p:nvSpPr>
        <p:spPr>
          <a:xfrm>
            <a:off x="0" y="6471021"/>
            <a:ext cx="11308080" cy="338554"/>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Verbalis</a:t>
            </a:r>
            <a:r>
              <a:rPr kumimoji="0" lang="en-US" sz="1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 JG. Disorders of body water homeostasis. Best Practice &amp; Research. Clinical Endocrinology &amp; Metabolism 2003 17 471–503.</a:t>
            </a:r>
          </a:p>
        </p:txBody>
      </p:sp>
    </p:spTree>
    <p:extLst>
      <p:ext uri="{BB962C8B-B14F-4D97-AF65-F5344CB8AC3E}">
        <p14:creationId xmlns:p14="http://schemas.microsoft.com/office/powerpoint/2010/main" val="1999387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4CEEEE5-49BC-42D0-9F3C-E9DBE92D6734}"/>
              </a:ext>
            </a:extLst>
          </p:cNvPr>
          <p:cNvSpPr/>
          <p:nvPr/>
        </p:nvSpPr>
        <p:spPr>
          <a:xfrm>
            <a:off x="441960" y="15788"/>
            <a:ext cx="11308080" cy="584775"/>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Case </a:t>
            </a:r>
            <a:r>
              <a:rPr lang="en-US" sz="3200" dirty="0">
                <a:ln w="0"/>
                <a:solidFill>
                  <a:srgbClr val="002060"/>
                </a:solidFill>
                <a:effectLst>
                  <a:outerShdw blurRad="38100" dist="19050" dir="2700000" algn="tl" rotWithShape="0">
                    <a:prstClr val="black">
                      <a:alpha val="40000"/>
                    </a:prstClr>
                  </a:outerShdw>
                </a:effectLst>
                <a:latin typeface="Calibri" panose="020F0502020204030204"/>
              </a:rPr>
              <a:t>3</a:t>
            </a:r>
            <a:endParaRPr kumimoji="0" lang="en-US" sz="32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760CE08B-2634-4EA2-B2FD-ADF33D5F6E82}"/>
              </a:ext>
            </a:extLst>
          </p:cNvPr>
          <p:cNvCxnSpPr>
            <a:cxnSpLocks/>
          </p:cNvCxnSpPr>
          <p:nvPr/>
        </p:nvCxnSpPr>
        <p:spPr>
          <a:xfrm>
            <a:off x="507080" y="763920"/>
            <a:ext cx="11109960" cy="0"/>
          </a:xfrm>
          <a:prstGeom prst="line">
            <a:avLst/>
          </a:prstGeom>
          <a:ln w="381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7877479-508B-490B-B749-888A1977B35B}"/>
              </a:ext>
            </a:extLst>
          </p:cNvPr>
          <p:cNvSpPr>
            <a:spLocks noGrp="1"/>
          </p:cNvSpPr>
          <p:nvPr>
            <p:ph idx="1"/>
          </p:nvPr>
        </p:nvSpPr>
        <p:spPr>
          <a:xfrm>
            <a:off x="804260" y="1089191"/>
            <a:ext cx="10515600" cy="5106058"/>
          </a:xfrm>
        </p:spPr>
        <p:txBody>
          <a:bodyPr>
            <a:normAutofit/>
          </a:bodyPr>
          <a:lstStyle/>
          <a:p>
            <a:r>
              <a:rPr lang="en-US" sz="2400" dirty="0">
                <a:effectLst>
                  <a:outerShdw blurRad="38100" dist="38100" dir="2700000" algn="tl">
                    <a:srgbClr val="000000">
                      <a:alpha val="43137"/>
                    </a:srgbClr>
                  </a:outerShdw>
                </a:effectLst>
              </a:rPr>
              <a:t>A 22-year-old woman is evaluated at ED after collapsing while running a marathon. She was disoriented, and during evaluation he developed generalized tonic-</a:t>
            </a:r>
            <a:r>
              <a:rPr lang="en-US" sz="2400" dirty="0" err="1">
                <a:effectLst>
                  <a:outerShdw blurRad="38100" dist="38100" dir="2700000" algn="tl">
                    <a:srgbClr val="000000">
                      <a:alpha val="43137"/>
                    </a:srgbClr>
                  </a:outerShdw>
                </a:effectLst>
              </a:rPr>
              <a:t>clonic</a:t>
            </a:r>
            <a:r>
              <a:rPr lang="en-US" sz="2400" dirty="0">
                <a:effectLst>
                  <a:outerShdw blurRad="38100" dist="38100" dir="2700000" algn="tl">
                    <a:srgbClr val="000000">
                      <a:alpha val="43137"/>
                    </a:srgbClr>
                  </a:outerShdw>
                </a:effectLst>
              </a:rPr>
              <a:t> seizure for 3 minutes. A wristband indicates he has diabetes.</a:t>
            </a:r>
          </a:p>
          <a:p>
            <a:r>
              <a:rPr lang="en-US" sz="2400" dirty="0">
                <a:effectLst>
                  <a:outerShdw blurRad="38100" dist="38100" dir="2700000" algn="tl">
                    <a:srgbClr val="000000">
                      <a:alpha val="43137"/>
                    </a:srgbClr>
                  </a:outerShdw>
                </a:effectLst>
              </a:rPr>
              <a:t>Physical examination: BP 120/60, PR 100/min, no edema, normal CPE. Apart from confusion, there was no focal neurological signs.</a:t>
            </a:r>
          </a:p>
          <a:p>
            <a:endParaRPr lang="en-US" sz="2400" dirty="0">
              <a:effectLst>
                <a:outerShdw blurRad="38100" dist="38100" dir="2700000" algn="tl">
                  <a:srgbClr val="000000">
                    <a:alpha val="43137"/>
                  </a:srgbClr>
                </a:outerShdw>
              </a:effectLst>
            </a:endParaRPr>
          </a:p>
        </p:txBody>
      </p:sp>
      <p:graphicFrame>
        <p:nvGraphicFramePr>
          <p:cNvPr id="2" name="Table 3">
            <a:extLst>
              <a:ext uri="{FF2B5EF4-FFF2-40B4-BE49-F238E27FC236}">
                <a16:creationId xmlns:a16="http://schemas.microsoft.com/office/drawing/2014/main" id="{B39834FF-36FB-47B2-8B17-81AD190D4636}"/>
              </a:ext>
            </a:extLst>
          </p:cNvPr>
          <p:cNvGraphicFramePr>
            <a:graphicFrameLocks noGrp="1"/>
          </p:cNvGraphicFramePr>
          <p:nvPr/>
        </p:nvGraphicFramePr>
        <p:xfrm>
          <a:off x="2134909" y="3195978"/>
          <a:ext cx="8128000" cy="1188720"/>
        </p:xfrm>
        <a:graphic>
          <a:graphicData uri="http://schemas.openxmlformats.org/drawingml/2006/table">
            <a:tbl>
              <a:tblPr firstRow="1" bandRow="1">
                <a:effectLst>
                  <a:outerShdw blurRad="50800" dist="38100" dir="5400000" algn="t" rotWithShape="0">
                    <a:prstClr val="black">
                      <a:alpha val="40000"/>
                    </a:prstClr>
                  </a:outerShdw>
                </a:effectLst>
                <a:tableStyleId>{93296810-A885-4BE3-A3E7-6D5BEEA58F35}</a:tableStyleId>
              </a:tblPr>
              <a:tblGrid>
                <a:gridCol w="4064000">
                  <a:extLst>
                    <a:ext uri="{9D8B030D-6E8A-4147-A177-3AD203B41FA5}">
                      <a16:colId xmlns:a16="http://schemas.microsoft.com/office/drawing/2014/main" val="4274228791"/>
                    </a:ext>
                  </a:extLst>
                </a:gridCol>
                <a:gridCol w="4064000">
                  <a:extLst>
                    <a:ext uri="{9D8B030D-6E8A-4147-A177-3AD203B41FA5}">
                      <a16:colId xmlns:a16="http://schemas.microsoft.com/office/drawing/2014/main" val="4241153432"/>
                    </a:ext>
                  </a:extLst>
                </a:gridCol>
              </a:tblGrid>
              <a:tr h="370840">
                <a:tc>
                  <a:txBody>
                    <a:bodyPr/>
                    <a:lstStyle/>
                    <a:p>
                      <a:r>
                        <a:rPr lang="en-US" sz="2000" dirty="0">
                          <a:effectLst>
                            <a:outerShdw blurRad="38100" dist="38100" dir="2700000" algn="tl">
                              <a:srgbClr val="000000">
                                <a:alpha val="43137"/>
                              </a:srgbClr>
                            </a:outerShdw>
                          </a:effectLst>
                        </a:rPr>
                        <a:t>Labs </a:t>
                      </a:r>
                    </a:p>
                  </a:txBody>
                  <a:tcPr/>
                </a:tc>
                <a:tc>
                  <a:txBody>
                    <a:bodyPr/>
                    <a:lstStyle/>
                    <a:p>
                      <a:pPr algn="l"/>
                      <a:r>
                        <a:rPr lang="en-US" sz="2000" dirty="0">
                          <a:effectLst>
                            <a:outerShdw blurRad="38100" dist="38100" dir="2700000" algn="tl">
                              <a:srgbClr val="000000">
                                <a:alpha val="43137"/>
                              </a:srgbClr>
                            </a:outerShdw>
                          </a:effectLst>
                        </a:rPr>
                        <a:t>Value</a:t>
                      </a:r>
                    </a:p>
                  </a:txBody>
                  <a:tcPr/>
                </a:tc>
                <a:extLst>
                  <a:ext uri="{0D108BD9-81ED-4DB2-BD59-A6C34878D82A}">
                    <a16:rowId xmlns:a16="http://schemas.microsoft.com/office/drawing/2014/main" val="3467517670"/>
                  </a:ext>
                </a:extLst>
              </a:tr>
              <a:tr h="370840">
                <a:tc>
                  <a:txBody>
                    <a:bodyPr/>
                    <a:lstStyle/>
                    <a:p>
                      <a:r>
                        <a:rPr lang="en-US" sz="2000" dirty="0">
                          <a:effectLst>
                            <a:outerShdw blurRad="38100" dist="38100" dir="2700000" algn="tl">
                              <a:srgbClr val="000000">
                                <a:alpha val="43137"/>
                              </a:srgbClr>
                            </a:outerShdw>
                          </a:effectLst>
                        </a:rPr>
                        <a:t>Na</a:t>
                      </a:r>
                    </a:p>
                  </a:txBody>
                  <a:tcPr/>
                </a:tc>
                <a:tc>
                  <a:txBody>
                    <a:bodyPr/>
                    <a:lstStyle/>
                    <a:p>
                      <a:pPr algn="l"/>
                      <a:r>
                        <a:rPr lang="en-US" sz="2000" dirty="0">
                          <a:effectLst>
                            <a:outerShdw blurRad="38100" dist="38100" dir="2700000" algn="tl">
                              <a:srgbClr val="000000">
                                <a:alpha val="43137"/>
                              </a:srgbClr>
                            </a:outerShdw>
                          </a:effectLst>
                        </a:rPr>
                        <a:t>118 mmol/l</a:t>
                      </a:r>
                    </a:p>
                  </a:txBody>
                  <a:tcPr/>
                </a:tc>
                <a:extLst>
                  <a:ext uri="{0D108BD9-81ED-4DB2-BD59-A6C34878D82A}">
                    <a16:rowId xmlns:a16="http://schemas.microsoft.com/office/drawing/2014/main" val="1705727200"/>
                  </a:ext>
                </a:extLst>
              </a:tr>
              <a:tr h="370840">
                <a:tc>
                  <a:txBody>
                    <a:bodyPr/>
                    <a:lstStyle/>
                    <a:p>
                      <a:r>
                        <a:rPr lang="en-US" sz="2000" dirty="0">
                          <a:effectLst>
                            <a:outerShdw blurRad="38100" dist="38100" dir="2700000" algn="tl">
                              <a:srgbClr val="000000">
                                <a:alpha val="43137"/>
                              </a:srgbClr>
                            </a:outerShdw>
                          </a:effectLst>
                        </a:rPr>
                        <a:t>Glucose</a:t>
                      </a:r>
                    </a:p>
                  </a:txBody>
                  <a:tcPr/>
                </a:tc>
                <a:tc>
                  <a:txBody>
                    <a:bodyPr/>
                    <a:lstStyle/>
                    <a:p>
                      <a:pPr algn="l"/>
                      <a:r>
                        <a:rPr lang="en-US" sz="2000" dirty="0">
                          <a:effectLst>
                            <a:outerShdw blurRad="38100" dist="38100" dir="2700000" algn="tl">
                              <a:srgbClr val="000000">
                                <a:alpha val="43137"/>
                              </a:srgbClr>
                            </a:outerShdw>
                          </a:effectLst>
                        </a:rPr>
                        <a:t>120 mg/dl</a:t>
                      </a:r>
                    </a:p>
                  </a:txBody>
                  <a:tcPr/>
                </a:tc>
                <a:extLst>
                  <a:ext uri="{0D108BD9-81ED-4DB2-BD59-A6C34878D82A}">
                    <a16:rowId xmlns:a16="http://schemas.microsoft.com/office/drawing/2014/main" val="2464935956"/>
                  </a:ext>
                </a:extLst>
              </a:tr>
            </a:tbl>
          </a:graphicData>
        </a:graphic>
      </p:graphicFrame>
    </p:spTree>
    <p:extLst>
      <p:ext uri="{BB962C8B-B14F-4D97-AF65-F5344CB8AC3E}">
        <p14:creationId xmlns:p14="http://schemas.microsoft.com/office/powerpoint/2010/main" val="38756014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4CEEEE5-49BC-42D0-9F3C-E9DBE92D6734}"/>
              </a:ext>
            </a:extLst>
          </p:cNvPr>
          <p:cNvSpPr/>
          <p:nvPr/>
        </p:nvSpPr>
        <p:spPr>
          <a:xfrm>
            <a:off x="441960" y="15788"/>
            <a:ext cx="11308080" cy="584775"/>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Case </a:t>
            </a:r>
            <a:r>
              <a:rPr lang="en-US" sz="3200" dirty="0">
                <a:ln w="0"/>
                <a:solidFill>
                  <a:srgbClr val="002060"/>
                </a:solidFill>
                <a:effectLst>
                  <a:outerShdw blurRad="38100" dist="19050" dir="2700000" algn="tl" rotWithShape="0">
                    <a:prstClr val="black">
                      <a:alpha val="40000"/>
                    </a:prstClr>
                  </a:outerShdw>
                </a:effectLst>
                <a:latin typeface="Calibri" panose="020F0502020204030204"/>
              </a:rPr>
              <a:t>3</a:t>
            </a:r>
            <a:endParaRPr kumimoji="0" lang="en-US" sz="32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760CE08B-2634-4EA2-B2FD-ADF33D5F6E82}"/>
              </a:ext>
            </a:extLst>
          </p:cNvPr>
          <p:cNvCxnSpPr>
            <a:cxnSpLocks/>
          </p:cNvCxnSpPr>
          <p:nvPr/>
        </p:nvCxnSpPr>
        <p:spPr>
          <a:xfrm>
            <a:off x="507080" y="763920"/>
            <a:ext cx="11109960" cy="0"/>
          </a:xfrm>
          <a:prstGeom prst="line">
            <a:avLst/>
          </a:prstGeom>
          <a:ln w="381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7877479-508B-490B-B749-888A1977B35B}"/>
              </a:ext>
            </a:extLst>
          </p:cNvPr>
          <p:cNvSpPr>
            <a:spLocks noGrp="1"/>
          </p:cNvSpPr>
          <p:nvPr>
            <p:ph idx="1"/>
          </p:nvPr>
        </p:nvSpPr>
        <p:spPr>
          <a:xfrm>
            <a:off x="804260" y="1089191"/>
            <a:ext cx="10515600" cy="5106058"/>
          </a:xfrm>
        </p:spPr>
        <p:txBody>
          <a:bodyPr>
            <a:normAutofit/>
          </a:bodyPr>
          <a:lstStyle/>
          <a:p>
            <a:r>
              <a:rPr lang="en-US" dirty="0">
                <a:effectLst>
                  <a:outerShdw blurRad="38100" dist="38100" dir="2700000" algn="tl">
                    <a:srgbClr val="000000">
                      <a:alpha val="43137"/>
                    </a:srgbClr>
                  </a:outerShdw>
                </a:effectLst>
              </a:rPr>
              <a:t>Which of the following is the most appropriate next step in this patient management?</a:t>
            </a:r>
          </a:p>
          <a:p>
            <a:endParaRPr lang="en-US" dirty="0">
              <a:effectLst>
                <a:outerShdw blurRad="38100" dist="38100" dir="2700000" algn="tl">
                  <a:srgbClr val="000000">
                    <a:alpha val="43137"/>
                  </a:srgbClr>
                </a:outerShdw>
              </a:effectLst>
            </a:endParaRPr>
          </a:p>
          <a:p>
            <a:pPr marL="457200" indent="-457200">
              <a:buFont typeface="+mj-lt"/>
              <a:buAutoNum type="alphaUcPeriod"/>
            </a:pPr>
            <a:r>
              <a:rPr lang="en-US" dirty="0">
                <a:effectLst>
                  <a:outerShdw blurRad="38100" dist="38100" dir="2700000" algn="tl">
                    <a:srgbClr val="000000">
                      <a:alpha val="43137"/>
                    </a:srgbClr>
                  </a:outerShdw>
                </a:effectLst>
              </a:rPr>
              <a:t>Normal saline infusion</a:t>
            </a:r>
          </a:p>
          <a:p>
            <a:pPr marL="457200" indent="-457200">
              <a:buFont typeface="+mj-lt"/>
              <a:buAutoNum type="alphaUcPeriod"/>
            </a:pPr>
            <a:r>
              <a:rPr lang="en-US" dirty="0">
                <a:effectLst>
                  <a:outerShdw blurRad="38100" dist="38100" dir="2700000" algn="tl">
                    <a:srgbClr val="000000">
                      <a:alpha val="43137"/>
                    </a:srgbClr>
                  </a:outerShdw>
                </a:effectLst>
              </a:rPr>
              <a:t>50% glucose infusion</a:t>
            </a:r>
          </a:p>
          <a:p>
            <a:pPr marL="457200" indent="-457200">
              <a:buFont typeface="+mj-lt"/>
              <a:buAutoNum type="alphaUcPeriod"/>
            </a:pPr>
            <a:r>
              <a:rPr lang="en-US" dirty="0">
                <a:effectLst>
                  <a:outerShdw blurRad="38100" dist="38100" dir="2700000" algn="tl">
                    <a:srgbClr val="000000">
                      <a:alpha val="43137"/>
                    </a:srgbClr>
                  </a:outerShdw>
                </a:effectLst>
              </a:rPr>
              <a:t>3% saline infusion</a:t>
            </a:r>
          </a:p>
          <a:p>
            <a:pPr marL="457200" indent="-457200">
              <a:buFont typeface="+mj-lt"/>
              <a:buAutoNum type="alphaUcPeriod"/>
            </a:pPr>
            <a:r>
              <a:rPr lang="en-US" dirty="0">
                <a:effectLst>
                  <a:outerShdw blurRad="38100" dist="38100" dir="2700000" algn="tl">
                    <a:srgbClr val="000000">
                      <a:alpha val="43137"/>
                    </a:srgbClr>
                  </a:outerShdw>
                </a:effectLst>
              </a:rPr>
              <a:t>IV furosemide</a:t>
            </a:r>
          </a:p>
          <a:p>
            <a:pPr marL="457200" indent="-457200">
              <a:buFont typeface="+mj-lt"/>
              <a:buAutoNum type="alphaUcPeriod"/>
            </a:pPr>
            <a:r>
              <a:rPr lang="en-US" dirty="0">
                <a:effectLst>
                  <a:outerShdw blurRad="38100" dist="38100" dir="2700000" algn="tl">
                    <a:srgbClr val="000000">
                      <a:alpha val="43137"/>
                    </a:srgbClr>
                  </a:outerShdw>
                </a:effectLst>
              </a:rPr>
              <a:t>Vasopressin receptor antagonist</a:t>
            </a:r>
          </a:p>
          <a:p>
            <a:endParaRPr 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72315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4CEEEE5-49BC-42D0-9F3C-E9DBE92D6734}"/>
              </a:ext>
            </a:extLst>
          </p:cNvPr>
          <p:cNvSpPr/>
          <p:nvPr/>
        </p:nvSpPr>
        <p:spPr>
          <a:xfrm>
            <a:off x="441960" y="15788"/>
            <a:ext cx="11308080" cy="584775"/>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Case </a:t>
            </a:r>
            <a:r>
              <a:rPr lang="en-US" sz="3200" dirty="0">
                <a:ln w="0"/>
                <a:solidFill>
                  <a:srgbClr val="002060"/>
                </a:solidFill>
                <a:effectLst>
                  <a:outerShdw blurRad="38100" dist="19050" dir="2700000" algn="tl" rotWithShape="0">
                    <a:prstClr val="black">
                      <a:alpha val="40000"/>
                    </a:prstClr>
                  </a:outerShdw>
                </a:effectLst>
                <a:latin typeface="Calibri" panose="020F0502020204030204"/>
              </a:rPr>
              <a:t>3</a:t>
            </a:r>
            <a:endParaRPr kumimoji="0" lang="en-US" sz="32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760CE08B-2634-4EA2-B2FD-ADF33D5F6E82}"/>
              </a:ext>
            </a:extLst>
          </p:cNvPr>
          <p:cNvCxnSpPr>
            <a:cxnSpLocks/>
          </p:cNvCxnSpPr>
          <p:nvPr/>
        </p:nvCxnSpPr>
        <p:spPr>
          <a:xfrm>
            <a:off x="507080" y="763920"/>
            <a:ext cx="11109960" cy="0"/>
          </a:xfrm>
          <a:prstGeom prst="line">
            <a:avLst/>
          </a:prstGeom>
          <a:ln w="381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7877479-508B-490B-B749-888A1977B35B}"/>
              </a:ext>
            </a:extLst>
          </p:cNvPr>
          <p:cNvSpPr>
            <a:spLocks noGrp="1"/>
          </p:cNvSpPr>
          <p:nvPr>
            <p:ph idx="1"/>
          </p:nvPr>
        </p:nvSpPr>
        <p:spPr>
          <a:xfrm>
            <a:off x="804260" y="1089191"/>
            <a:ext cx="10515600" cy="5106058"/>
          </a:xfrm>
        </p:spPr>
        <p:txBody>
          <a:bodyPr>
            <a:normAutofit/>
          </a:bodyPr>
          <a:lstStyle/>
          <a:p>
            <a:r>
              <a:rPr lang="en-US" dirty="0">
                <a:effectLst>
                  <a:outerShdw blurRad="38100" dist="38100" dir="2700000" algn="tl">
                    <a:srgbClr val="000000">
                      <a:alpha val="43137"/>
                    </a:srgbClr>
                  </a:outerShdw>
                </a:effectLst>
              </a:rPr>
              <a:t>Which of the following is the most appropriate next step in this patient management?</a:t>
            </a:r>
          </a:p>
          <a:p>
            <a:endParaRPr lang="en-US" dirty="0">
              <a:effectLst>
                <a:outerShdw blurRad="38100" dist="38100" dir="2700000" algn="tl">
                  <a:srgbClr val="000000">
                    <a:alpha val="43137"/>
                  </a:srgbClr>
                </a:outerShdw>
              </a:effectLst>
            </a:endParaRPr>
          </a:p>
          <a:p>
            <a:pPr marL="457200" indent="-457200">
              <a:buFont typeface="+mj-lt"/>
              <a:buAutoNum type="alphaUcPeriod"/>
            </a:pPr>
            <a:r>
              <a:rPr lang="en-US" dirty="0">
                <a:solidFill>
                  <a:schemeClr val="bg1">
                    <a:lumMod val="85000"/>
                  </a:schemeClr>
                </a:solidFill>
                <a:effectLst>
                  <a:outerShdw blurRad="38100" dist="38100" dir="2700000" algn="tl">
                    <a:srgbClr val="000000">
                      <a:alpha val="43137"/>
                    </a:srgbClr>
                  </a:outerShdw>
                </a:effectLst>
              </a:rPr>
              <a:t>Normal saline infusion</a:t>
            </a:r>
          </a:p>
          <a:p>
            <a:pPr marL="457200" indent="-457200">
              <a:buFont typeface="+mj-lt"/>
              <a:buAutoNum type="alphaUcPeriod"/>
            </a:pPr>
            <a:r>
              <a:rPr lang="en-US" dirty="0">
                <a:solidFill>
                  <a:schemeClr val="bg1">
                    <a:lumMod val="85000"/>
                  </a:schemeClr>
                </a:solidFill>
                <a:effectLst>
                  <a:outerShdw blurRad="38100" dist="38100" dir="2700000" algn="tl">
                    <a:srgbClr val="000000">
                      <a:alpha val="43137"/>
                    </a:srgbClr>
                  </a:outerShdw>
                </a:effectLst>
              </a:rPr>
              <a:t>50% glucose infusion</a:t>
            </a:r>
          </a:p>
          <a:p>
            <a:pPr marL="457200" indent="-457200">
              <a:buFont typeface="+mj-lt"/>
              <a:buAutoNum type="alphaUcPeriod"/>
            </a:pPr>
            <a:r>
              <a:rPr lang="en-US" dirty="0">
                <a:effectLst>
                  <a:outerShdw blurRad="38100" dist="38100" dir="2700000" algn="tl">
                    <a:srgbClr val="000000">
                      <a:alpha val="43137"/>
                    </a:srgbClr>
                  </a:outerShdw>
                </a:effectLst>
              </a:rPr>
              <a:t>3% saline infusion</a:t>
            </a:r>
          </a:p>
          <a:p>
            <a:pPr marL="457200" indent="-457200">
              <a:buFont typeface="+mj-lt"/>
              <a:buAutoNum type="alphaUcPeriod"/>
            </a:pPr>
            <a:r>
              <a:rPr lang="en-US" dirty="0">
                <a:solidFill>
                  <a:schemeClr val="bg1">
                    <a:lumMod val="85000"/>
                  </a:schemeClr>
                </a:solidFill>
                <a:effectLst>
                  <a:outerShdw blurRad="38100" dist="38100" dir="2700000" algn="tl">
                    <a:srgbClr val="000000">
                      <a:alpha val="43137"/>
                    </a:srgbClr>
                  </a:outerShdw>
                </a:effectLst>
              </a:rPr>
              <a:t>IV furosemide</a:t>
            </a:r>
          </a:p>
          <a:p>
            <a:pPr marL="457200" indent="-457200">
              <a:buFont typeface="+mj-lt"/>
              <a:buAutoNum type="alphaUcPeriod"/>
            </a:pPr>
            <a:r>
              <a:rPr lang="en-US" dirty="0">
                <a:solidFill>
                  <a:schemeClr val="bg1">
                    <a:lumMod val="85000"/>
                  </a:schemeClr>
                </a:solidFill>
                <a:effectLst>
                  <a:outerShdw blurRad="38100" dist="38100" dir="2700000" algn="tl">
                    <a:srgbClr val="000000">
                      <a:alpha val="43137"/>
                    </a:srgbClr>
                  </a:outerShdw>
                </a:effectLst>
              </a:rPr>
              <a:t>Vasopressin receptor antagonist</a:t>
            </a:r>
          </a:p>
          <a:p>
            <a:pPr marL="457200" indent="-457200">
              <a:buFont typeface="+mj-lt"/>
              <a:buAutoNum type="alphaUcPeriod"/>
            </a:pPr>
            <a:endParaRPr lang="en-US" dirty="0">
              <a:solidFill>
                <a:schemeClr val="bg1">
                  <a:lumMod val="85000"/>
                </a:schemeClr>
              </a:solidFill>
              <a:effectLst>
                <a:outerShdw blurRad="38100" dist="38100" dir="2700000" algn="tl">
                  <a:srgbClr val="000000">
                    <a:alpha val="43137"/>
                  </a:srgbClr>
                </a:outerShdw>
              </a:effectLst>
            </a:endParaRPr>
          </a:p>
          <a:p>
            <a:endParaRPr 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593133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4CEEEE5-49BC-42D0-9F3C-E9DBE92D6734}"/>
              </a:ext>
            </a:extLst>
          </p:cNvPr>
          <p:cNvSpPr/>
          <p:nvPr/>
        </p:nvSpPr>
        <p:spPr>
          <a:xfrm>
            <a:off x="441960" y="15788"/>
            <a:ext cx="11308080" cy="584775"/>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Case </a:t>
            </a:r>
            <a:r>
              <a:rPr lang="en-US" sz="3200" dirty="0">
                <a:ln w="0"/>
                <a:solidFill>
                  <a:srgbClr val="002060"/>
                </a:solidFill>
                <a:effectLst>
                  <a:outerShdw blurRad="38100" dist="19050" dir="2700000" algn="tl" rotWithShape="0">
                    <a:prstClr val="black">
                      <a:alpha val="40000"/>
                    </a:prstClr>
                  </a:outerShdw>
                </a:effectLst>
                <a:latin typeface="Calibri" panose="020F0502020204030204"/>
              </a:rPr>
              <a:t>3</a:t>
            </a:r>
            <a:endParaRPr kumimoji="0" lang="en-US" sz="32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760CE08B-2634-4EA2-B2FD-ADF33D5F6E82}"/>
              </a:ext>
            </a:extLst>
          </p:cNvPr>
          <p:cNvCxnSpPr>
            <a:cxnSpLocks/>
          </p:cNvCxnSpPr>
          <p:nvPr/>
        </p:nvCxnSpPr>
        <p:spPr>
          <a:xfrm>
            <a:off x="507080" y="763920"/>
            <a:ext cx="11109960" cy="0"/>
          </a:xfrm>
          <a:prstGeom prst="line">
            <a:avLst/>
          </a:prstGeom>
          <a:ln w="381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7877479-508B-490B-B749-888A1977B35B}"/>
              </a:ext>
            </a:extLst>
          </p:cNvPr>
          <p:cNvSpPr>
            <a:spLocks noGrp="1"/>
          </p:cNvSpPr>
          <p:nvPr>
            <p:ph idx="1"/>
          </p:nvPr>
        </p:nvSpPr>
        <p:spPr>
          <a:xfrm>
            <a:off x="804260" y="1089191"/>
            <a:ext cx="10515600" cy="5106058"/>
          </a:xfrm>
        </p:spPr>
        <p:txBody>
          <a:bodyPr>
            <a:normAutofit/>
          </a:bodyPr>
          <a:lstStyle/>
          <a:p>
            <a:r>
              <a:rPr lang="en-US" dirty="0">
                <a:effectLst>
                  <a:outerShdw blurRad="38100" dist="38100" dir="2700000" algn="tl">
                    <a:srgbClr val="000000">
                      <a:alpha val="43137"/>
                    </a:srgbClr>
                  </a:outerShdw>
                </a:effectLst>
              </a:rPr>
              <a:t>Acute exercise-induced hyponatremia, and the most appropriate next step is 3% saline infusion, 100 ml over 10 minutes.</a:t>
            </a:r>
          </a:p>
          <a:p>
            <a:r>
              <a:rPr lang="en-US" dirty="0">
                <a:effectLst>
                  <a:outerShdw blurRad="38100" dist="38100" dir="2700000" algn="tl">
                    <a:srgbClr val="000000">
                      <a:alpha val="43137"/>
                    </a:srgbClr>
                  </a:outerShdw>
                </a:effectLst>
              </a:rPr>
              <a:t>An increase in fluid consumption is the primary risk factor, besides female gender, low BMI, lack of athletic training.</a:t>
            </a:r>
          </a:p>
          <a:p>
            <a:r>
              <a:rPr lang="en-US" dirty="0">
                <a:effectLst>
                  <a:outerShdw blurRad="38100" dist="38100" dir="2700000" algn="tl">
                    <a:srgbClr val="000000">
                      <a:alpha val="43137"/>
                    </a:srgbClr>
                  </a:outerShdw>
                </a:effectLst>
              </a:rPr>
              <a:t>Most hyponatremic athletes are asymptomatic or have mild symptoms including nausea, dizziness, weakness, and headache. But severe manifestations lead to confusion, seizure, collapse, and coma.</a:t>
            </a:r>
          </a:p>
          <a:p>
            <a:endParaRPr lang="en-US" dirty="0">
              <a:effectLst>
                <a:outerShdw blurRad="38100" dist="38100" dir="2700000" algn="tl">
                  <a:srgbClr val="000000">
                    <a:alpha val="43137"/>
                  </a:srgbClr>
                </a:outerShdw>
              </a:effectLst>
            </a:endParaRPr>
          </a:p>
          <a:p>
            <a:r>
              <a:rPr lang="en-US" dirty="0">
                <a:effectLst>
                  <a:outerShdw blurRad="38100" dist="38100" dir="2700000" algn="tl">
                    <a:srgbClr val="000000">
                      <a:alpha val="43137"/>
                    </a:srgbClr>
                  </a:outerShdw>
                </a:effectLst>
              </a:rPr>
              <a:t>Hypo or isotonic saline may be helpful in mild hyponatremia and volume depletion. But should be avoided in acute severe hyponatremia, as it will exacerbate more hyponatremia.</a:t>
            </a:r>
          </a:p>
          <a:p>
            <a:endParaRPr 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067939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4CEEEE5-49BC-42D0-9F3C-E9DBE92D6734}"/>
              </a:ext>
            </a:extLst>
          </p:cNvPr>
          <p:cNvSpPr/>
          <p:nvPr/>
        </p:nvSpPr>
        <p:spPr>
          <a:xfrm>
            <a:off x="441960" y="15788"/>
            <a:ext cx="11308080" cy="584775"/>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Which of the following is true regarding hyponatremia?</a:t>
            </a:r>
            <a:endParaRPr kumimoji="0" lang="en-US" sz="32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760CE08B-2634-4EA2-B2FD-ADF33D5F6E82}"/>
              </a:ext>
            </a:extLst>
          </p:cNvPr>
          <p:cNvCxnSpPr>
            <a:cxnSpLocks/>
          </p:cNvCxnSpPr>
          <p:nvPr/>
        </p:nvCxnSpPr>
        <p:spPr>
          <a:xfrm>
            <a:off x="507080" y="763920"/>
            <a:ext cx="11109960" cy="0"/>
          </a:xfrm>
          <a:prstGeom prst="line">
            <a:avLst/>
          </a:prstGeom>
          <a:ln w="381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aphicFrame>
        <p:nvGraphicFramePr>
          <p:cNvPr id="2" name="Content Placeholder 1">
            <a:extLst>
              <a:ext uri="{FF2B5EF4-FFF2-40B4-BE49-F238E27FC236}">
                <a16:creationId xmlns:a16="http://schemas.microsoft.com/office/drawing/2014/main" id="{3597AD15-CE79-4E6B-AAA2-519A7883C579}"/>
              </a:ext>
            </a:extLst>
          </p:cNvPr>
          <p:cNvGraphicFramePr>
            <a:graphicFrameLocks noGrp="1"/>
          </p:cNvGraphicFramePr>
          <p:nvPr>
            <p:ph idx="1"/>
            <p:extLst>
              <p:ext uri="{D42A27DB-BD31-4B8C-83A1-F6EECF244321}">
                <p14:modId xmlns:p14="http://schemas.microsoft.com/office/powerpoint/2010/main" val="1120823131"/>
              </p:ext>
            </p:extLst>
          </p:nvPr>
        </p:nvGraphicFramePr>
        <p:xfrm>
          <a:off x="838200" y="1628777"/>
          <a:ext cx="10515600" cy="45481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1509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graphicEl>
                                              <a:dgm id="{21FE871B-7140-4B28-B340-0C0BD1D54DCF}"/>
                                            </p:graphicEl>
                                          </p:spTgt>
                                        </p:tgtEl>
                                      </p:cBhvr>
                                    </p:animEffect>
                                    <p:set>
                                      <p:cBhvr>
                                        <p:cTn id="7" dur="1" fill="hold">
                                          <p:stCondLst>
                                            <p:cond delay="499"/>
                                          </p:stCondLst>
                                        </p:cTn>
                                        <p:tgtEl>
                                          <p:spTgt spid="2">
                                            <p:graphicEl>
                                              <a:dgm id="{21FE871B-7140-4B28-B340-0C0BD1D54DCF}"/>
                                            </p:graphicEl>
                                          </p:spTgt>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
                                            <p:graphicEl>
                                              <a:dgm id="{BD0E449F-29DD-48EE-8448-EF88577D5855}"/>
                                            </p:graphicEl>
                                          </p:spTgt>
                                        </p:tgtEl>
                                      </p:cBhvr>
                                    </p:animEffect>
                                    <p:set>
                                      <p:cBhvr>
                                        <p:cTn id="10" dur="1" fill="hold">
                                          <p:stCondLst>
                                            <p:cond delay="499"/>
                                          </p:stCondLst>
                                        </p:cTn>
                                        <p:tgtEl>
                                          <p:spTgt spid="2">
                                            <p:graphicEl>
                                              <a:dgm id="{BD0E449F-29DD-48EE-8448-EF88577D5855}"/>
                                            </p:graphicEl>
                                          </p:spTgt>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2">
                                            <p:graphicEl>
                                              <a:dgm id="{E364E59D-A933-4907-BC54-CBB947DE3190}"/>
                                            </p:graphicEl>
                                          </p:spTgt>
                                        </p:tgtEl>
                                      </p:cBhvr>
                                    </p:animEffect>
                                    <p:set>
                                      <p:cBhvr>
                                        <p:cTn id="13" dur="1" fill="hold">
                                          <p:stCondLst>
                                            <p:cond delay="499"/>
                                          </p:stCondLst>
                                        </p:cTn>
                                        <p:tgtEl>
                                          <p:spTgt spid="2">
                                            <p:graphicEl>
                                              <a:dgm id="{E364E59D-A933-4907-BC54-CBB947DE3190}"/>
                                            </p:graphic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4CEEEE5-49BC-42D0-9F3C-E9DBE92D6734}"/>
              </a:ext>
            </a:extLst>
          </p:cNvPr>
          <p:cNvSpPr/>
          <p:nvPr/>
        </p:nvSpPr>
        <p:spPr>
          <a:xfrm>
            <a:off x="441960" y="113992"/>
            <a:ext cx="11308080" cy="646331"/>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Treatment of hypotonic </a:t>
            </a:r>
            <a:r>
              <a:rPr kumimoji="0" lang="en-US" sz="36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hyponatraemia</a:t>
            </a:r>
            <a:endParaRPr kumimoji="0" lang="en-US" sz="36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760CE08B-2634-4EA2-B2FD-ADF33D5F6E82}"/>
              </a:ext>
            </a:extLst>
          </p:cNvPr>
          <p:cNvCxnSpPr>
            <a:cxnSpLocks/>
          </p:cNvCxnSpPr>
          <p:nvPr/>
        </p:nvCxnSpPr>
        <p:spPr>
          <a:xfrm>
            <a:off x="507080" y="945454"/>
            <a:ext cx="11109960" cy="0"/>
          </a:xfrm>
          <a:prstGeom prst="line">
            <a:avLst/>
          </a:prstGeom>
          <a:ln w="381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aphicFrame>
        <p:nvGraphicFramePr>
          <p:cNvPr id="5" name="Content Placeholder 4" descr="acute vs chronic">
            <a:extLst>
              <a:ext uri="{FF2B5EF4-FFF2-40B4-BE49-F238E27FC236}">
                <a16:creationId xmlns:a16="http://schemas.microsoft.com/office/drawing/2014/main" id="{23F5CE86-54A3-4B3D-8CB7-CD572B5F0ECD}"/>
              </a:ext>
            </a:extLst>
          </p:cNvPr>
          <p:cNvGraphicFramePr>
            <a:graphicFrameLocks noGrp="1"/>
          </p:cNvGraphicFramePr>
          <p:nvPr>
            <p:ph idx="1"/>
          </p:nvPr>
        </p:nvGraphicFramePr>
        <p:xfrm>
          <a:off x="838200" y="1330038"/>
          <a:ext cx="10515600" cy="4846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319999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4CEEEE5-49BC-42D0-9F3C-E9DBE92D6734}"/>
              </a:ext>
            </a:extLst>
          </p:cNvPr>
          <p:cNvSpPr/>
          <p:nvPr/>
        </p:nvSpPr>
        <p:spPr>
          <a:xfrm>
            <a:off x="441960" y="113992"/>
            <a:ext cx="11308080" cy="646331"/>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Treatment of hypotonic </a:t>
            </a:r>
            <a:r>
              <a:rPr kumimoji="0" lang="en-US" sz="36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hyponatraemia</a:t>
            </a:r>
            <a:endParaRPr kumimoji="0" lang="en-US" sz="36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760CE08B-2634-4EA2-B2FD-ADF33D5F6E82}"/>
              </a:ext>
            </a:extLst>
          </p:cNvPr>
          <p:cNvCxnSpPr>
            <a:cxnSpLocks/>
          </p:cNvCxnSpPr>
          <p:nvPr/>
        </p:nvCxnSpPr>
        <p:spPr>
          <a:xfrm>
            <a:off x="507080" y="945454"/>
            <a:ext cx="11109960" cy="0"/>
          </a:xfrm>
          <a:prstGeom prst="line">
            <a:avLst/>
          </a:prstGeom>
          <a:ln w="381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aphicFrame>
        <p:nvGraphicFramePr>
          <p:cNvPr id="5" name="Content Placeholder 4" descr="acute vs chronic">
            <a:extLst>
              <a:ext uri="{FF2B5EF4-FFF2-40B4-BE49-F238E27FC236}">
                <a16:creationId xmlns:a16="http://schemas.microsoft.com/office/drawing/2014/main" id="{23F5CE86-54A3-4B3D-8CB7-CD572B5F0ECD}"/>
              </a:ext>
            </a:extLst>
          </p:cNvPr>
          <p:cNvGraphicFramePr>
            <a:graphicFrameLocks noGrp="1"/>
          </p:cNvGraphicFramePr>
          <p:nvPr>
            <p:ph idx="1"/>
            <p:extLst>
              <p:ext uri="{D42A27DB-BD31-4B8C-83A1-F6EECF244321}">
                <p14:modId xmlns:p14="http://schemas.microsoft.com/office/powerpoint/2010/main" val="3017380077"/>
              </p:ext>
            </p:extLst>
          </p:nvPr>
        </p:nvGraphicFramePr>
        <p:xfrm>
          <a:off x="838200" y="1330038"/>
          <a:ext cx="10515600" cy="4846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70ED6F6D-6F38-4850-90CC-93CC73DBCAA6}"/>
              </a:ext>
            </a:extLst>
          </p:cNvPr>
          <p:cNvSpPr txBox="1"/>
          <p:nvPr/>
        </p:nvSpPr>
        <p:spPr>
          <a:xfrm>
            <a:off x="7439890" y="1947755"/>
            <a:ext cx="2233047" cy="461665"/>
          </a:xfrm>
          <a:prstGeom prst="rect">
            <a:avLst/>
          </a:prstGeom>
          <a:noFill/>
        </p:spPr>
        <p:txBody>
          <a:bodyPr wrap="none" rtlCol="0">
            <a:spAutoFit/>
          </a:bodyPr>
          <a:lstStyle/>
          <a:p>
            <a:r>
              <a:rPr lang="en-US" sz="2400" dirty="0">
                <a:effectLst>
                  <a:outerShdw blurRad="38100" dist="38100" dir="2700000" algn="tl">
                    <a:srgbClr val="000000">
                      <a:alpha val="43137"/>
                    </a:srgbClr>
                  </a:outerShdw>
                </a:effectLst>
              </a:rPr>
              <a:t>Acute or chronic</a:t>
            </a:r>
          </a:p>
        </p:txBody>
      </p:sp>
      <p:sp>
        <p:nvSpPr>
          <p:cNvPr id="11" name="TextBox 10">
            <a:extLst>
              <a:ext uri="{FF2B5EF4-FFF2-40B4-BE49-F238E27FC236}">
                <a16:creationId xmlns:a16="http://schemas.microsoft.com/office/drawing/2014/main" id="{88247B7F-3F87-4679-B02E-9CD05E2F0406}"/>
              </a:ext>
            </a:extLst>
          </p:cNvPr>
          <p:cNvSpPr txBox="1"/>
          <p:nvPr/>
        </p:nvSpPr>
        <p:spPr>
          <a:xfrm>
            <a:off x="7439890" y="5066297"/>
            <a:ext cx="4209357" cy="461665"/>
          </a:xfrm>
          <a:prstGeom prst="rect">
            <a:avLst/>
          </a:prstGeom>
          <a:noFill/>
        </p:spPr>
        <p:txBody>
          <a:bodyPr wrap="none" rtlCol="0">
            <a:spAutoFit/>
          </a:bodyPr>
          <a:lstStyle/>
          <a:p>
            <a:r>
              <a:rPr lang="en-US" sz="2400" dirty="0">
                <a:effectLst>
                  <a:outerShdw blurRad="38100" dist="38100" dir="2700000" algn="tl">
                    <a:srgbClr val="000000">
                      <a:alpha val="43137"/>
                    </a:srgbClr>
                  </a:outerShdw>
                </a:effectLst>
              </a:rPr>
              <a:t>Reduced or normal or expanded</a:t>
            </a:r>
          </a:p>
        </p:txBody>
      </p:sp>
      <p:sp>
        <p:nvSpPr>
          <p:cNvPr id="12" name="TextBox 11">
            <a:extLst>
              <a:ext uri="{FF2B5EF4-FFF2-40B4-BE49-F238E27FC236}">
                <a16:creationId xmlns:a16="http://schemas.microsoft.com/office/drawing/2014/main" id="{51257D3E-F67B-4828-B7EF-5059C268B215}"/>
              </a:ext>
            </a:extLst>
          </p:cNvPr>
          <p:cNvSpPr txBox="1"/>
          <p:nvPr/>
        </p:nvSpPr>
        <p:spPr>
          <a:xfrm>
            <a:off x="1004454" y="3522667"/>
            <a:ext cx="3606885" cy="461665"/>
          </a:xfrm>
          <a:prstGeom prst="rect">
            <a:avLst/>
          </a:prstGeom>
          <a:noFill/>
        </p:spPr>
        <p:txBody>
          <a:bodyPr wrap="none" rtlCol="0">
            <a:spAutoFit/>
          </a:bodyPr>
          <a:lstStyle/>
          <a:p>
            <a:r>
              <a:rPr lang="en-US" sz="2400" dirty="0">
                <a:effectLst>
                  <a:outerShdw blurRad="38100" dist="38100" dir="2700000" algn="tl">
                    <a:srgbClr val="000000">
                      <a:alpha val="43137"/>
                    </a:srgbClr>
                  </a:outerShdw>
                </a:effectLst>
              </a:rPr>
              <a:t>Mild or moderate or severe</a:t>
            </a:r>
          </a:p>
        </p:txBody>
      </p:sp>
    </p:spTree>
    <p:extLst>
      <p:ext uri="{BB962C8B-B14F-4D97-AF65-F5344CB8AC3E}">
        <p14:creationId xmlns:p14="http://schemas.microsoft.com/office/powerpoint/2010/main" val="254411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4CEEEE5-49BC-42D0-9F3C-E9DBE92D6734}"/>
              </a:ext>
            </a:extLst>
          </p:cNvPr>
          <p:cNvSpPr/>
          <p:nvPr/>
        </p:nvSpPr>
        <p:spPr>
          <a:xfrm>
            <a:off x="441960" y="30864"/>
            <a:ext cx="11308080" cy="646331"/>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Treatment of hypotonic </a:t>
            </a:r>
            <a:r>
              <a:rPr kumimoji="0" lang="en-US" sz="36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hyponatraemia</a:t>
            </a:r>
            <a:endParaRPr kumimoji="0" lang="en-US" sz="36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760CE08B-2634-4EA2-B2FD-ADF33D5F6E82}"/>
              </a:ext>
            </a:extLst>
          </p:cNvPr>
          <p:cNvCxnSpPr>
            <a:cxnSpLocks/>
          </p:cNvCxnSpPr>
          <p:nvPr/>
        </p:nvCxnSpPr>
        <p:spPr>
          <a:xfrm>
            <a:off x="507080" y="654506"/>
            <a:ext cx="11109960" cy="0"/>
          </a:xfrm>
          <a:prstGeom prst="line">
            <a:avLst/>
          </a:prstGeom>
          <a:ln w="381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aphicFrame>
        <p:nvGraphicFramePr>
          <p:cNvPr id="4" name="Content Placeholder 3">
            <a:extLst>
              <a:ext uri="{FF2B5EF4-FFF2-40B4-BE49-F238E27FC236}">
                <a16:creationId xmlns:a16="http://schemas.microsoft.com/office/drawing/2014/main" id="{C7E42806-3226-4116-8DF2-D6CC43044860}"/>
              </a:ext>
            </a:extLst>
          </p:cNvPr>
          <p:cNvGraphicFramePr>
            <a:graphicFrameLocks noGrp="1"/>
          </p:cNvGraphicFramePr>
          <p:nvPr>
            <p:ph idx="1"/>
            <p:extLst>
              <p:ext uri="{D42A27DB-BD31-4B8C-83A1-F6EECF244321}">
                <p14:modId xmlns:p14="http://schemas.microsoft.com/office/powerpoint/2010/main" val="3939275083"/>
              </p:ext>
            </p:extLst>
          </p:nvPr>
        </p:nvGraphicFramePr>
        <p:xfrm>
          <a:off x="108766" y="735730"/>
          <a:ext cx="2312308" cy="13008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Content Placeholder 3">
            <a:extLst>
              <a:ext uri="{FF2B5EF4-FFF2-40B4-BE49-F238E27FC236}">
                <a16:creationId xmlns:a16="http://schemas.microsoft.com/office/drawing/2014/main" id="{1C266B1D-7DD5-4A42-9834-DC84E8926C22}"/>
              </a:ext>
            </a:extLst>
          </p:cNvPr>
          <p:cNvGraphicFramePr>
            <a:graphicFrameLocks/>
          </p:cNvGraphicFramePr>
          <p:nvPr>
            <p:extLst>
              <p:ext uri="{D42A27DB-BD31-4B8C-83A1-F6EECF244321}">
                <p14:modId xmlns:p14="http://schemas.microsoft.com/office/powerpoint/2010/main" val="1667592994"/>
              </p:ext>
            </p:extLst>
          </p:nvPr>
        </p:nvGraphicFramePr>
        <p:xfrm>
          <a:off x="2290859" y="1499521"/>
          <a:ext cx="2312308" cy="130088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4" name="Content Placeholder 3">
            <a:extLst>
              <a:ext uri="{FF2B5EF4-FFF2-40B4-BE49-F238E27FC236}">
                <a16:creationId xmlns:a16="http://schemas.microsoft.com/office/drawing/2014/main" id="{3385C867-2907-4C6C-AFF6-E1171D5AD352}"/>
              </a:ext>
            </a:extLst>
          </p:cNvPr>
          <p:cNvGraphicFramePr>
            <a:graphicFrameLocks/>
          </p:cNvGraphicFramePr>
          <p:nvPr>
            <p:extLst>
              <p:ext uri="{D42A27DB-BD31-4B8C-83A1-F6EECF244321}">
                <p14:modId xmlns:p14="http://schemas.microsoft.com/office/powerpoint/2010/main" val="1229180459"/>
              </p:ext>
            </p:extLst>
          </p:nvPr>
        </p:nvGraphicFramePr>
        <p:xfrm>
          <a:off x="4431389" y="2263312"/>
          <a:ext cx="2312308" cy="130088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5" name="Content Placeholder 3">
            <a:extLst>
              <a:ext uri="{FF2B5EF4-FFF2-40B4-BE49-F238E27FC236}">
                <a16:creationId xmlns:a16="http://schemas.microsoft.com/office/drawing/2014/main" id="{49610CB6-5C05-49A1-8E06-486503F01072}"/>
              </a:ext>
            </a:extLst>
          </p:cNvPr>
          <p:cNvGraphicFramePr>
            <a:graphicFrameLocks/>
          </p:cNvGraphicFramePr>
          <p:nvPr>
            <p:extLst>
              <p:ext uri="{D42A27DB-BD31-4B8C-83A1-F6EECF244321}">
                <p14:modId xmlns:p14="http://schemas.microsoft.com/office/powerpoint/2010/main" val="845112280"/>
              </p:ext>
            </p:extLst>
          </p:nvPr>
        </p:nvGraphicFramePr>
        <p:xfrm>
          <a:off x="6592700" y="3027103"/>
          <a:ext cx="2312308" cy="1300886"/>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17" name="Content Placeholder 3">
            <a:extLst>
              <a:ext uri="{FF2B5EF4-FFF2-40B4-BE49-F238E27FC236}">
                <a16:creationId xmlns:a16="http://schemas.microsoft.com/office/drawing/2014/main" id="{6DFB85A8-CA75-4E77-8967-2E5C444C9ADD}"/>
              </a:ext>
            </a:extLst>
          </p:cNvPr>
          <p:cNvGraphicFramePr>
            <a:graphicFrameLocks/>
          </p:cNvGraphicFramePr>
          <p:nvPr>
            <p:extLst>
              <p:ext uri="{D42A27DB-BD31-4B8C-83A1-F6EECF244321}">
                <p14:modId xmlns:p14="http://schemas.microsoft.com/office/powerpoint/2010/main" val="260345339"/>
              </p:ext>
            </p:extLst>
          </p:nvPr>
        </p:nvGraphicFramePr>
        <p:xfrm>
          <a:off x="8731826" y="3790894"/>
          <a:ext cx="2312308" cy="1300886"/>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cxnSp>
        <p:nvCxnSpPr>
          <p:cNvPr id="10" name="Straight Arrow Connector 9">
            <a:extLst>
              <a:ext uri="{FF2B5EF4-FFF2-40B4-BE49-F238E27FC236}">
                <a16:creationId xmlns:a16="http://schemas.microsoft.com/office/drawing/2014/main" id="{DBC075B6-F611-4ADB-A056-F3804ABB57FA}"/>
              </a:ext>
            </a:extLst>
          </p:cNvPr>
          <p:cNvCxnSpPr/>
          <p:nvPr/>
        </p:nvCxnSpPr>
        <p:spPr>
          <a:xfrm>
            <a:off x="2421074" y="1745673"/>
            <a:ext cx="467599" cy="0"/>
          </a:xfrm>
          <a:prstGeom prst="straightConnector1">
            <a:avLst/>
          </a:prstGeom>
          <a:ln w="28575">
            <a:solidFill>
              <a:schemeClr val="tx1"/>
            </a:solidFill>
            <a:tailEnd type="triangle"/>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8F8D9E1-8B85-4709-9782-2BC2607486C4}"/>
              </a:ext>
            </a:extLst>
          </p:cNvPr>
          <p:cNvCxnSpPr/>
          <p:nvPr/>
        </p:nvCxnSpPr>
        <p:spPr>
          <a:xfrm>
            <a:off x="4589313" y="2542315"/>
            <a:ext cx="467599" cy="0"/>
          </a:xfrm>
          <a:prstGeom prst="straightConnector1">
            <a:avLst/>
          </a:prstGeom>
          <a:ln w="28575">
            <a:solidFill>
              <a:schemeClr val="tx1"/>
            </a:solidFill>
            <a:tailEnd type="triangle"/>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66075AF-2F24-4CE8-B45F-98692FAB9FF3}"/>
              </a:ext>
            </a:extLst>
          </p:cNvPr>
          <p:cNvCxnSpPr/>
          <p:nvPr/>
        </p:nvCxnSpPr>
        <p:spPr>
          <a:xfrm>
            <a:off x="6757554" y="3276607"/>
            <a:ext cx="467599" cy="0"/>
          </a:xfrm>
          <a:prstGeom prst="straightConnector1">
            <a:avLst/>
          </a:prstGeom>
          <a:ln w="28575">
            <a:solidFill>
              <a:schemeClr val="tx1"/>
            </a:solidFill>
            <a:tailEnd type="triangle"/>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91312DA-2A29-4FC5-8A50-B4C0546E65D3}"/>
              </a:ext>
            </a:extLst>
          </p:cNvPr>
          <p:cNvCxnSpPr/>
          <p:nvPr/>
        </p:nvCxnSpPr>
        <p:spPr>
          <a:xfrm>
            <a:off x="8884229" y="4031683"/>
            <a:ext cx="467599" cy="0"/>
          </a:xfrm>
          <a:prstGeom prst="straightConnector1">
            <a:avLst/>
          </a:prstGeom>
          <a:ln w="28575">
            <a:solidFill>
              <a:schemeClr val="tx1"/>
            </a:solidFill>
            <a:tailEnd type="triangle"/>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F6AE8E2-6148-473F-9064-5A55685A8073}"/>
              </a:ext>
            </a:extLst>
          </p:cNvPr>
          <p:cNvCxnSpPr>
            <a:cxnSpLocks/>
          </p:cNvCxnSpPr>
          <p:nvPr/>
        </p:nvCxnSpPr>
        <p:spPr>
          <a:xfrm>
            <a:off x="10470575" y="5119263"/>
            <a:ext cx="0" cy="554172"/>
          </a:xfrm>
          <a:prstGeom prst="straightConnector1">
            <a:avLst/>
          </a:prstGeom>
          <a:ln w="28575">
            <a:solidFill>
              <a:schemeClr val="tx1"/>
            </a:solidFill>
            <a:tailEnd type="triangle"/>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53570B14-CA45-4114-AE21-7BFC1D51A0C1}"/>
              </a:ext>
            </a:extLst>
          </p:cNvPr>
          <p:cNvSpPr txBox="1"/>
          <p:nvPr/>
        </p:nvSpPr>
        <p:spPr>
          <a:xfrm>
            <a:off x="10085693" y="5741829"/>
            <a:ext cx="769763" cy="461665"/>
          </a:xfrm>
          <a:prstGeom prst="rect">
            <a:avLst/>
          </a:prstGeom>
          <a:noFill/>
        </p:spPr>
        <p:txBody>
          <a:bodyPr wrap="none" rtlCol="0">
            <a:spAutoFit/>
          </a:bodyPr>
          <a:lstStyle/>
          <a:p>
            <a:r>
              <a:rPr lang="en-US" sz="2400" dirty="0">
                <a:effectLst>
                  <a:outerShdw blurRad="38100" dist="38100" dir="2700000" algn="tl">
                    <a:srgbClr val="000000">
                      <a:alpha val="43137"/>
                    </a:srgbClr>
                  </a:outerShdw>
                </a:effectLst>
              </a:rPr>
              <a:t>SIAD</a:t>
            </a:r>
            <a:endParaRPr lang="en-US" dirty="0">
              <a:effectLst>
                <a:outerShdw blurRad="38100" dist="38100" dir="2700000" algn="tl">
                  <a:srgbClr val="000000">
                    <a:alpha val="43137"/>
                  </a:srgbClr>
                </a:outerShdw>
              </a:effectLst>
            </a:endParaRPr>
          </a:p>
        </p:txBody>
      </p:sp>
      <p:sp>
        <p:nvSpPr>
          <p:cNvPr id="25" name="TextBox 24">
            <a:extLst>
              <a:ext uri="{FF2B5EF4-FFF2-40B4-BE49-F238E27FC236}">
                <a16:creationId xmlns:a16="http://schemas.microsoft.com/office/drawing/2014/main" id="{60303D4E-C4E4-4D16-B8F4-AB368BED7351}"/>
              </a:ext>
            </a:extLst>
          </p:cNvPr>
          <p:cNvSpPr txBox="1"/>
          <p:nvPr/>
        </p:nvSpPr>
        <p:spPr>
          <a:xfrm>
            <a:off x="-61333" y="5464430"/>
            <a:ext cx="1136826" cy="830997"/>
          </a:xfrm>
          <a:prstGeom prst="rect">
            <a:avLst/>
          </a:prstGeom>
          <a:noFill/>
        </p:spPr>
        <p:txBody>
          <a:bodyPr wrap="square" rtlCol="0">
            <a:spAutoFit/>
          </a:bodyPr>
          <a:lstStyle/>
          <a:p>
            <a:pPr algn="ctr"/>
            <a:r>
              <a:rPr lang="en-US" sz="2400" dirty="0">
                <a:effectLst>
                  <a:outerShdw blurRad="38100" dist="38100" dir="2700000" algn="tl">
                    <a:srgbClr val="000000">
                      <a:alpha val="43137"/>
                    </a:srgbClr>
                  </a:outerShdw>
                </a:effectLst>
              </a:rPr>
              <a:t>Rx as severe</a:t>
            </a:r>
            <a:endParaRPr lang="en-US" dirty="0">
              <a:effectLst>
                <a:outerShdw blurRad="38100" dist="38100" dir="2700000" algn="tl">
                  <a:srgbClr val="000000">
                    <a:alpha val="43137"/>
                  </a:srgbClr>
                </a:outerShdw>
              </a:effectLst>
            </a:endParaRPr>
          </a:p>
        </p:txBody>
      </p:sp>
      <p:sp>
        <p:nvSpPr>
          <p:cNvPr id="26" name="TextBox 25">
            <a:extLst>
              <a:ext uri="{FF2B5EF4-FFF2-40B4-BE49-F238E27FC236}">
                <a16:creationId xmlns:a16="http://schemas.microsoft.com/office/drawing/2014/main" id="{28808C8E-9A40-4735-8854-02FFC82A7B68}"/>
              </a:ext>
            </a:extLst>
          </p:cNvPr>
          <p:cNvSpPr txBox="1"/>
          <p:nvPr/>
        </p:nvSpPr>
        <p:spPr>
          <a:xfrm>
            <a:off x="2081945" y="5464430"/>
            <a:ext cx="1136826" cy="830997"/>
          </a:xfrm>
          <a:prstGeom prst="rect">
            <a:avLst/>
          </a:prstGeom>
          <a:noFill/>
        </p:spPr>
        <p:txBody>
          <a:bodyPr wrap="square" rtlCol="0">
            <a:spAutoFit/>
          </a:bodyPr>
          <a:lstStyle/>
          <a:p>
            <a:pPr algn="ctr"/>
            <a:r>
              <a:rPr lang="en-US" sz="2400" dirty="0">
                <a:effectLst>
                  <a:outerShdw blurRad="38100" dist="38100" dir="2700000" algn="tl">
                    <a:srgbClr val="000000">
                      <a:alpha val="43137"/>
                    </a:srgbClr>
                  </a:outerShdw>
                </a:effectLst>
              </a:rPr>
              <a:t>Rx as mod</a:t>
            </a:r>
            <a:endParaRPr lang="en-US" dirty="0">
              <a:effectLst>
                <a:outerShdw blurRad="38100" dist="38100" dir="2700000" algn="tl">
                  <a:srgbClr val="000000">
                    <a:alpha val="43137"/>
                  </a:srgbClr>
                </a:outerShdw>
              </a:effectLst>
            </a:endParaRPr>
          </a:p>
        </p:txBody>
      </p:sp>
      <p:sp>
        <p:nvSpPr>
          <p:cNvPr id="27" name="TextBox 26">
            <a:extLst>
              <a:ext uri="{FF2B5EF4-FFF2-40B4-BE49-F238E27FC236}">
                <a16:creationId xmlns:a16="http://schemas.microsoft.com/office/drawing/2014/main" id="{C910CD45-9EA9-4FEC-91CC-23F90E1087BE}"/>
              </a:ext>
            </a:extLst>
          </p:cNvPr>
          <p:cNvSpPr txBox="1"/>
          <p:nvPr/>
        </p:nvSpPr>
        <p:spPr>
          <a:xfrm>
            <a:off x="4251326" y="4910433"/>
            <a:ext cx="1136826" cy="1938992"/>
          </a:xfrm>
          <a:prstGeom prst="rect">
            <a:avLst/>
          </a:prstGeom>
          <a:noFill/>
        </p:spPr>
        <p:txBody>
          <a:bodyPr wrap="square" rtlCol="0">
            <a:spAutoFit/>
          </a:bodyPr>
          <a:lstStyle/>
          <a:p>
            <a:pPr algn="ctr"/>
            <a:r>
              <a:rPr lang="en-US" sz="2400" dirty="0">
                <a:effectLst>
                  <a:outerShdw blurRad="38100" dist="38100" dir="2700000" algn="tl">
                    <a:srgbClr val="000000">
                      <a:alpha val="43137"/>
                    </a:srgbClr>
                  </a:outerShdw>
                </a:effectLst>
              </a:rPr>
              <a:t>Rx as acute, non mod or severe</a:t>
            </a:r>
            <a:endParaRPr lang="en-US" dirty="0">
              <a:effectLst>
                <a:outerShdw blurRad="38100" dist="38100" dir="2700000" algn="tl">
                  <a:srgbClr val="000000">
                    <a:alpha val="43137"/>
                  </a:srgbClr>
                </a:outerShdw>
              </a:effectLst>
            </a:endParaRPr>
          </a:p>
        </p:txBody>
      </p:sp>
      <p:sp>
        <p:nvSpPr>
          <p:cNvPr id="28" name="TextBox 27">
            <a:extLst>
              <a:ext uri="{FF2B5EF4-FFF2-40B4-BE49-F238E27FC236}">
                <a16:creationId xmlns:a16="http://schemas.microsoft.com/office/drawing/2014/main" id="{9D4CAEC1-5295-48C6-832B-821E31B1AFA0}"/>
              </a:ext>
            </a:extLst>
          </p:cNvPr>
          <p:cNvSpPr txBox="1"/>
          <p:nvPr/>
        </p:nvSpPr>
        <p:spPr>
          <a:xfrm>
            <a:off x="6592700" y="5498607"/>
            <a:ext cx="998588" cy="830997"/>
          </a:xfrm>
          <a:prstGeom prst="rect">
            <a:avLst/>
          </a:prstGeom>
          <a:noFill/>
        </p:spPr>
        <p:txBody>
          <a:bodyPr wrap="square" rtlCol="0">
            <a:spAutoFit/>
          </a:bodyPr>
          <a:lstStyle/>
          <a:p>
            <a:pPr algn="ctr"/>
            <a:r>
              <a:rPr lang="en-US" sz="2400" dirty="0">
                <a:effectLst>
                  <a:outerShdw blurRad="38100" dist="38100" dir="2700000" algn="tl">
                    <a:srgbClr val="000000">
                      <a:alpha val="43137"/>
                    </a:srgbClr>
                  </a:outerShdw>
                </a:effectLst>
              </a:rPr>
              <a:t>Rx as </a:t>
            </a:r>
            <a:r>
              <a:rPr lang="en-US" dirty="0">
                <a:effectLst>
                  <a:outerShdw blurRad="38100" dist="38100" dir="2700000" algn="tl">
                    <a:srgbClr val="000000">
                      <a:alpha val="43137"/>
                    </a:srgbClr>
                  </a:outerShdw>
                </a:effectLst>
              </a:rPr>
              <a:t>↓</a:t>
            </a:r>
            <a:r>
              <a:rPr lang="en-US" sz="2400" dirty="0">
                <a:effectLst>
                  <a:outerShdw blurRad="38100" dist="38100" dir="2700000" algn="tl">
                    <a:srgbClr val="000000">
                      <a:alpha val="43137"/>
                    </a:srgbClr>
                  </a:outerShdw>
                </a:effectLst>
              </a:rPr>
              <a:t>ECF</a:t>
            </a:r>
            <a:endParaRPr lang="en-US" dirty="0">
              <a:effectLst>
                <a:outerShdw blurRad="38100" dist="38100" dir="2700000" algn="tl">
                  <a:srgbClr val="000000">
                    <a:alpha val="43137"/>
                  </a:srgbClr>
                </a:outerShdw>
              </a:effectLst>
            </a:endParaRPr>
          </a:p>
        </p:txBody>
      </p:sp>
      <p:sp>
        <p:nvSpPr>
          <p:cNvPr id="29" name="TextBox 28">
            <a:extLst>
              <a:ext uri="{FF2B5EF4-FFF2-40B4-BE49-F238E27FC236}">
                <a16:creationId xmlns:a16="http://schemas.microsoft.com/office/drawing/2014/main" id="{708D1C7C-BFB1-4A88-93A4-44BD7C889ED0}"/>
              </a:ext>
            </a:extLst>
          </p:cNvPr>
          <p:cNvSpPr txBox="1"/>
          <p:nvPr/>
        </p:nvSpPr>
        <p:spPr>
          <a:xfrm>
            <a:off x="8731826" y="5557162"/>
            <a:ext cx="998588" cy="830997"/>
          </a:xfrm>
          <a:prstGeom prst="rect">
            <a:avLst/>
          </a:prstGeom>
          <a:noFill/>
        </p:spPr>
        <p:txBody>
          <a:bodyPr wrap="square" rtlCol="0">
            <a:spAutoFit/>
          </a:bodyPr>
          <a:lstStyle/>
          <a:p>
            <a:pPr algn="ctr"/>
            <a:r>
              <a:rPr lang="en-US" sz="2400" dirty="0">
                <a:effectLst>
                  <a:outerShdw blurRad="38100" dist="38100" dir="2700000" algn="tl">
                    <a:srgbClr val="000000">
                      <a:alpha val="43137"/>
                    </a:srgbClr>
                  </a:outerShdw>
                </a:effectLst>
              </a:rPr>
              <a:t>Rx as </a:t>
            </a:r>
            <a:r>
              <a:rPr lang="en-US" dirty="0">
                <a:effectLst>
                  <a:outerShdw blurRad="38100" dist="38100" dir="2700000" algn="tl">
                    <a:srgbClr val="000000">
                      <a:alpha val="43137"/>
                    </a:srgbClr>
                  </a:outerShdw>
                </a:effectLst>
              </a:rPr>
              <a:t>↑</a:t>
            </a:r>
            <a:r>
              <a:rPr lang="en-US" sz="2400" dirty="0">
                <a:effectLst>
                  <a:outerShdw blurRad="38100" dist="38100" dir="2700000" algn="tl">
                    <a:srgbClr val="000000">
                      <a:alpha val="43137"/>
                    </a:srgbClr>
                  </a:outerShdw>
                </a:effectLst>
              </a:rPr>
              <a:t>ECF</a:t>
            </a:r>
            <a:endParaRPr lang="en-US" dirty="0">
              <a:effectLst>
                <a:outerShdw blurRad="38100" dist="38100" dir="2700000" algn="tl">
                  <a:srgbClr val="000000">
                    <a:alpha val="43137"/>
                  </a:srgbClr>
                </a:outerShdw>
              </a:effectLst>
            </a:endParaRPr>
          </a:p>
        </p:txBody>
      </p:sp>
      <p:cxnSp>
        <p:nvCxnSpPr>
          <p:cNvPr id="30" name="Straight Arrow Connector 29">
            <a:extLst>
              <a:ext uri="{FF2B5EF4-FFF2-40B4-BE49-F238E27FC236}">
                <a16:creationId xmlns:a16="http://schemas.microsoft.com/office/drawing/2014/main" id="{4F86DC36-BC36-4DFB-9B55-14DE7AB4760E}"/>
              </a:ext>
            </a:extLst>
          </p:cNvPr>
          <p:cNvCxnSpPr>
            <a:cxnSpLocks/>
          </p:cNvCxnSpPr>
          <p:nvPr/>
        </p:nvCxnSpPr>
        <p:spPr>
          <a:xfrm>
            <a:off x="9234586" y="5119263"/>
            <a:ext cx="0" cy="554172"/>
          </a:xfrm>
          <a:prstGeom prst="straightConnector1">
            <a:avLst/>
          </a:prstGeom>
          <a:ln w="28575">
            <a:solidFill>
              <a:schemeClr val="tx1"/>
            </a:solidFill>
            <a:tailEnd type="triangle"/>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782E821D-51EB-4166-922E-33E3657EB1D7}"/>
              </a:ext>
            </a:extLst>
          </p:cNvPr>
          <p:cNvCxnSpPr>
            <a:cxnSpLocks/>
            <a:endCxn id="28" idx="0"/>
          </p:cNvCxnSpPr>
          <p:nvPr/>
        </p:nvCxnSpPr>
        <p:spPr>
          <a:xfrm flipH="1">
            <a:off x="7091994" y="4356261"/>
            <a:ext cx="14386" cy="1142346"/>
          </a:xfrm>
          <a:prstGeom prst="straightConnector1">
            <a:avLst/>
          </a:prstGeom>
          <a:ln w="28575">
            <a:solidFill>
              <a:schemeClr val="tx1"/>
            </a:solidFill>
            <a:tailEnd type="triangle"/>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6A1B117D-F90C-4D96-B751-DF36612AEBF0}"/>
              </a:ext>
            </a:extLst>
          </p:cNvPr>
          <p:cNvCxnSpPr>
            <a:cxnSpLocks/>
          </p:cNvCxnSpPr>
          <p:nvPr/>
        </p:nvCxnSpPr>
        <p:spPr>
          <a:xfrm>
            <a:off x="4917970" y="3572576"/>
            <a:ext cx="0" cy="1337857"/>
          </a:xfrm>
          <a:prstGeom prst="straightConnector1">
            <a:avLst/>
          </a:prstGeom>
          <a:ln w="28575">
            <a:solidFill>
              <a:schemeClr val="tx1"/>
            </a:solidFill>
            <a:tailEnd type="triangle"/>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05F5C8BF-A533-40DC-BAF6-7C2FDA2490B0}"/>
              </a:ext>
            </a:extLst>
          </p:cNvPr>
          <p:cNvCxnSpPr>
            <a:cxnSpLocks/>
          </p:cNvCxnSpPr>
          <p:nvPr/>
        </p:nvCxnSpPr>
        <p:spPr>
          <a:xfrm>
            <a:off x="2805152" y="2800407"/>
            <a:ext cx="0" cy="2291373"/>
          </a:xfrm>
          <a:prstGeom prst="straightConnector1">
            <a:avLst/>
          </a:prstGeom>
          <a:ln w="28575">
            <a:solidFill>
              <a:schemeClr val="tx1"/>
            </a:solidFill>
            <a:tailEnd type="triangle"/>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FA19B490-C415-4A7E-A681-C6F070E504EF}"/>
              </a:ext>
            </a:extLst>
          </p:cNvPr>
          <p:cNvCxnSpPr>
            <a:cxnSpLocks/>
          </p:cNvCxnSpPr>
          <p:nvPr/>
        </p:nvCxnSpPr>
        <p:spPr>
          <a:xfrm>
            <a:off x="638306" y="2064888"/>
            <a:ext cx="0" cy="3054375"/>
          </a:xfrm>
          <a:prstGeom prst="straightConnector1">
            <a:avLst/>
          </a:prstGeom>
          <a:ln w="28575">
            <a:solidFill>
              <a:schemeClr val="tx1"/>
            </a:solidFill>
            <a:tailEnd type="triangle"/>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B0ACAD6D-B6AC-4018-8365-B82904CD6AF2}"/>
              </a:ext>
            </a:extLst>
          </p:cNvPr>
          <p:cNvCxnSpPr>
            <a:cxnSpLocks/>
          </p:cNvCxnSpPr>
          <p:nvPr/>
        </p:nvCxnSpPr>
        <p:spPr>
          <a:xfrm>
            <a:off x="2486025" y="902440"/>
            <a:ext cx="8672513" cy="2938956"/>
          </a:xfrm>
          <a:prstGeom prst="straightConnector1">
            <a:avLst/>
          </a:prstGeom>
          <a:ln w="76200">
            <a:solidFill>
              <a:srgbClr val="FFC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4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3"/>
                                        </p:tgtEl>
                                        <p:attrNameLst>
                                          <p:attrName>ppt_x</p:attrName>
                                        </p:attrNameLst>
                                      </p:cBhvr>
                                      <p:tavLst>
                                        <p:tav tm="0">
                                          <p:val>
                                            <p:strVal val="ppt_x"/>
                                          </p:val>
                                        </p:tav>
                                        <p:tav tm="100000">
                                          <p:val>
                                            <p:strVal val="ppt_x"/>
                                          </p:val>
                                        </p:tav>
                                      </p:tavLst>
                                    </p:anim>
                                    <p:anim calcmode="lin" valueType="num">
                                      <p:cBhvr additive="base">
                                        <p:cTn id="12" dur="500"/>
                                        <p:tgtEl>
                                          <p:spTgt spid="3"/>
                                        </p:tgtEl>
                                        <p:attrNameLst>
                                          <p:attrName>ppt_y</p:attrName>
                                        </p:attrNameLst>
                                      </p:cBhvr>
                                      <p:tavLst>
                                        <p:tav tm="0">
                                          <p:val>
                                            <p:strVal val="ppt_y"/>
                                          </p:val>
                                        </p:tav>
                                        <p:tav tm="100000">
                                          <p:val>
                                            <p:strVal val="1+ppt_h/2"/>
                                          </p:val>
                                        </p:tav>
                                      </p:tavLst>
                                    </p:anim>
                                    <p:set>
                                      <p:cBhvr>
                                        <p:cTn id="13" dur="1" fill="hold">
                                          <p:stCondLst>
                                            <p:cond delay="499"/>
                                          </p:stCondLst>
                                        </p:cTn>
                                        <p:tgtEl>
                                          <p:spTgt spid="3"/>
                                        </p:tgtEl>
                                        <p:attrNameLst>
                                          <p:attrName>style.visibility</p:attrName>
                                        </p:attrNameLst>
                                      </p:cBhvr>
                                      <p:to>
                                        <p:strVal val="hidden"/>
                                      </p:to>
                                    </p:set>
                                  </p:childTnLst>
                                </p:cTn>
                              </p:par>
                              <p:par>
                                <p:cTn id="14" presetID="2" presetClass="exit" presetSubtype="4" fill="hold" grpId="0" nodeType="withEffect">
                                  <p:stCondLst>
                                    <p:cond delay="0"/>
                                  </p:stCondLst>
                                  <p:childTnLst>
                                    <p:anim calcmode="lin" valueType="num">
                                      <p:cBhvr additive="base">
                                        <p:cTn id="15" dur="500"/>
                                        <p:tgtEl>
                                          <p:spTgt spid="13"/>
                                        </p:tgtEl>
                                        <p:attrNameLst>
                                          <p:attrName>ppt_x</p:attrName>
                                        </p:attrNameLst>
                                      </p:cBhvr>
                                      <p:tavLst>
                                        <p:tav tm="0">
                                          <p:val>
                                            <p:strVal val="ppt_x"/>
                                          </p:val>
                                        </p:tav>
                                        <p:tav tm="100000">
                                          <p:val>
                                            <p:strVal val="ppt_x"/>
                                          </p:val>
                                        </p:tav>
                                      </p:tavLst>
                                    </p:anim>
                                    <p:anim calcmode="lin" valueType="num">
                                      <p:cBhvr additive="base">
                                        <p:cTn id="16" dur="500"/>
                                        <p:tgtEl>
                                          <p:spTgt spid="13"/>
                                        </p:tgtEl>
                                        <p:attrNameLst>
                                          <p:attrName>ppt_y</p:attrName>
                                        </p:attrNameLst>
                                      </p:cBhvr>
                                      <p:tavLst>
                                        <p:tav tm="0">
                                          <p:val>
                                            <p:strVal val="ppt_y"/>
                                          </p:val>
                                        </p:tav>
                                        <p:tav tm="100000">
                                          <p:val>
                                            <p:strVal val="1+ppt_h/2"/>
                                          </p:val>
                                        </p:tav>
                                      </p:tavLst>
                                    </p:anim>
                                    <p:set>
                                      <p:cBhvr>
                                        <p:cTn id="17" dur="1" fill="hold">
                                          <p:stCondLst>
                                            <p:cond delay="499"/>
                                          </p:stCondLst>
                                        </p:cTn>
                                        <p:tgtEl>
                                          <p:spTgt spid="13"/>
                                        </p:tgtEl>
                                        <p:attrNameLst>
                                          <p:attrName>style.visibility</p:attrName>
                                        </p:attrNameLst>
                                      </p:cBhvr>
                                      <p:to>
                                        <p:strVal val="hidden"/>
                                      </p:to>
                                    </p:set>
                                  </p:childTnLst>
                                </p:cTn>
                              </p:par>
                              <p:par>
                                <p:cTn id="18" presetID="2" presetClass="exit" presetSubtype="4" fill="hold" grpId="0" nodeType="withEffect">
                                  <p:stCondLst>
                                    <p:cond delay="0"/>
                                  </p:stCondLst>
                                  <p:childTnLst>
                                    <p:anim calcmode="lin" valueType="num">
                                      <p:cBhvr additive="base">
                                        <p:cTn id="19" dur="500"/>
                                        <p:tgtEl>
                                          <p:spTgt spid="14"/>
                                        </p:tgtEl>
                                        <p:attrNameLst>
                                          <p:attrName>ppt_x</p:attrName>
                                        </p:attrNameLst>
                                      </p:cBhvr>
                                      <p:tavLst>
                                        <p:tav tm="0">
                                          <p:val>
                                            <p:strVal val="ppt_x"/>
                                          </p:val>
                                        </p:tav>
                                        <p:tav tm="100000">
                                          <p:val>
                                            <p:strVal val="ppt_x"/>
                                          </p:val>
                                        </p:tav>
                                      </p:tavLst>
                                    </p:anim>
                                    <p:anim calcmode="lin" valueType="num">
                                      <p:cBhvr additive="base">
                                        <p:cTn id="20" dur="500"/>
                                        <p:tgtEl>
                                          <p:spTgt spid="14"/>
                                        </p:tgtEl>
                                        <p:attrNameLst>
                                          <p:attrName>ppt_y</p:attrName>
                                        </p:attrNameLst>
                                      </p:cBhvr>
                                      <p:tavLst>
                                        <p:tav tm="0">
                                          <p:val>
                                            <p:strVal val="ppt_y"/>
                                          </p:val>
                                        </p:tav>
                                        <p:tav tm="100000">
                                          <p:val>
                                            <p:strVal val="1+ppt_h/2"/>
                                          </p:val>
                                        </p:tav>
                                      </p:tavLst>
                                    </p:anim>
                                    <p:set>
                                      <p:cBhvr>
                                        <p:cTn id="21" dur="1" fill="hold">
                                          <p:stCondLst>
                                            <p:cond delay="499"/>
                                          </p:stCondLst>
                                        </p:cTn>
                                        <p:tgtEl>
                                          <p:spTgt spid="14"/>
                                        </p:tgtEl>
                                        <p:attrNameLst>
                                          <p:attrName>style.visibility</p:attrName>
                                        </p:attrNameLst>
                                      </p:cBhvr>
                                      <p:to>
                                        <p:strVal val="hidden"/>
                                      </p:to>
                                    </p:set>
                                  </p:childTnLst>
                                </p:cTn>
                              </p:par>
                              <p:par>
                                <p:cTn id="22" presetID="2" presetClass="exit" presetSubtype="4" fill="hold" grpId="0" nodeType="withEffect">
                                  <p:stCondLst>
                                    <p:cond delay="0"/>
                                  </p:stCondLst>
                                  <p:childTnLst>
                                    <p:anim calcmode="lin" valueType="num">
                                      <p:cBhvr additive="base">
                                        <p:cTn id="23" dur="500"/>
                                        <p:tgtEl>
                                          <p:spTgt spid="15"/>
                                        </p:tgtEl>
                                        <p:attrNameLst>
                                          <p:attrName>ppt_x</p:attrName>
                                        </p:attrNameLst>
                                      </p:cBhvr>
                                      <p:tavLst>
                                        <p:tav tm="0">
                                          <p:val>
                                            <p:strVal val="ppt_x"/>
                                          </p:val>
                                        </p:tav>
                                        <p:tav tm="100000">
                                          <p:val>
                                            <p:strVal val="ppt_x"/>
                                          </p:val>
                                        </p:tav>
                                      </p:tavLst>
                                    </p:anim>
                                    <p:anim calcmode="lin" valueType="num">
                                      <p:cBhvr additive="base">
                                        <p:cTn id="24" dur="500"/>
                                        <p:tgtEl>
                                          <p:spTgt spid="15"/>
                                        </p:tgtEl>
                                        <p:attrNameLst>
                                          <p:attrName>ppt_y</p:attrName>
                                        </p:attrNameLst>
                                      </p:cBhvr>
                                      <p:tavLst>
                                        <p:tav tm="0">
                                          <p:val>
                                            <p:strVal val="ppt_y"/>
                                          </p:val>
                                        </p:tav>
                                        <p:tav tm="100000">
                                          <p:val>
                                            <p:strVal val="1+ppt_h/2"/>
                                          </p:val>
                                        </p:tav>
                                      </p:tavLst>
                                    </p:anim>
                                    <p:set>
                                      <p:cBhvr>
                                        <p:cTn id="25" dur="1" fill="hold">
                                          <p:stCondLst>
                                            <p:cond delay="499"/>
                                          </p:stCondLst>
                                        </p:cTn>
                                        <p:tgtEl>
                                          <p:spTgt spid="15"/>
                                        </p:tgtEl>
                                        <p:attrNameLst>
                                          <p:attrName>style.visibility</p:attrName>
                                        </p:attrNameLst>
                                      </p:cBhvr>
                                      <p:to>
                                        <p:strVal val="hidden"/>
                                      </p:to>
                                    </p:set>
                                  </p:childTnLst>
                                </p:cTn>
                              </p:par>
                              <p:par>
                                <p:cTn id="26" presetID="2" presetClass="exit" presetSubtype="4" fill="hold" grpId="0" nodeType="withEffect">
                                  <p:stCondLst>
                                    <p:cond delay="0"/>
                                  </p:stCondLst>
                                  <p:childTnLst>
                                    <p:anim calcmode="lin" valueType="num">
                                      <p:cBhvr additive="base">
                                        <p:cTn id="27" dur="500"/>
                                        <p:tgtEl>
                                          <p:spTgt spid="17"/>
                                        </p:tgtEl>
                                        <p:attrNameLst>
                                          <p:attrName>ppt_x</p:attrName>
                                        </p:attrNameLst>
                                      </p:cBhvr>
                                      <p:tavLst>
                                        <p:tav tm="0">
                                          <p:val>
                                            <p:strVal val="ppt_x"/>
                                          </p:val>
                                        </p:tav>
                                        <p:tav tm="100000">
                                          <p:val>
                                            <p:strVal val="ppt_x"/>
                                          </p:val>
                                        </p:tav>
                                      </p:tavLst>
                                    </p:anim>
                                    <p:anim calcmode="lin" valueType="num">
                                      <p:cBhvr additive="base">
                                        <p:cTn id="28" dur="500"/>
                                        <p:tgtEl>
                                          <p:spTgt spid="17"/>
                                        </p:tgtEl>
                                        <p:attrNameLst>
                                          <p:attrName>ppt_y</p:attrName>
                                        </p:attrNameLst>
                                      </p:cBhvr>
                                      <p:tavLst>
                                        <p:tav tm="0">
                                          <p:val>
                                            <p:strVal val="ppt_y"/>
                                          </p:val>
                                        </p:tav>
                                        <p:tav tm="100000">
                                          <p:val>
                                            <p:strVal val="1+ppt_h/2"/>
                                          </p:val>
                                        </p:tav>
                                      </p:tavLst>
                                    </p:anim>
                                    <p:set>
                                      <p:cBhvr>
                                        <p:cTn id="29" dur="1" fill="hold">
                                          <p:stCondLst>
                                            <p:cond delay="499"/>
                                          </p:stCondLst>
                                        </p:cTn>
                                        <p:tgtEl>
                                          <p:spTgt spid="17"/>
                                        </p:tgtEl>
                                        <p:attrNameLst>
                                          <p:attrName>style.visibility</p:attrName>
                                        </p:attrNameLst>
                                      </p:cBhvr>
                                      <p:to>
                                        <p:strVal val="hidden"/>
                                      </p:to>
                                    </p:set>
                                  </p:childTnLst>
                                </p:cTn>
                              </p:par>
                              <p:par>
                                <p:cTn id="30" presetID="2" presetClass="exit" presetSubtype="4" fill="hold" nodeType="withEffect">
                                  <p:stCondLst>
                                    <p:cond delay="0"/>
                                  </p:stCondLst>
                                  <p:childTnLst>
                                    <p:anim calcmode="lin" valueType="num">
                                      <p:cBhvr additive="base">
                                        <p:cTn id="31" dur="500"/>
                                        <p:tgtEl>
                                          <p:spTgt spid="10"/>
                                        </p:tgtEl>
                                        <p:attrNameLst>
                                          <p:attrName>ppt_x</p:attrName>
                                        </p:attrNameLst>
                                      </p:cBhvr>
                                      <p:tavLst>
                                        <p:tav tm="0">
                                          <p:val>
                                            <p:strVal val="ppt_x"/>
                                          </p:val>
                                        </p:tav>
                                        <p:tav tm="100000">
                                          <p:val>
                                            <p:strVal val="ppt_x"/>
                                          </p:val>
                                        </p:tav>
                                      </p:tavLst>
                                    </p:anim>
                                    <p:anim calcmode="lin" valueType="num">
                                      <p:cBhvr additive="base">
                                        <p:cTn id="32" dur="500"/>
                                        <p:tgtEl>
                                          <p:spTgt spid="10"/>
                                        </p:tgtEl>
                                        <p:attrNameLst>
                                          <p:attrName>ppt_y</p:attrName>
                                        </p:attrNameLst>
                                      </p:cBhvr>
                                      <p:tavLst>
                                        <p:tav tm="0">
                                          <p:val>
                                            <p:strVal val="ppt_y"/>
                                          </p:val>
                                        </p:tav>
                                        <p:tav tm="100000">
                                          <p:val>
                                            <p:strVal val="1+ppt_h/2"/>
                                          </p:val>
                                        </p:tav>
                                      </p:tavLst>
                                    </p:anim>
                                    <p:set>
                                      <p:cBhvr>
                                        <p:cTn id="33" dur="1" fill="hold">
                                          <p:stCondLst>
                                            <p:cond delay="499"/>
                                          </p:stCondLst>
                                        </p:cTn>
                                        <p:tgtEl>
                                          <p:spTgt spid="10"/>
                                        </p:tgtEl>
                                        <p:attrNameLst>
                                          <p:attrName>style.visibility</p:attrName>
                                        </p:attrNameLst>
                                      </p:cBhvr>
                                      <p:to>
                                        <p:strVal val="hidden"/>
                                      </p:to>
                                    </p:set>
                                  </p:childTnLst>
                                </p:cTn>
                              </p:par>
                              <p:par>
                                <p:cTn id="34" presetID="2" presetClass="exit" presetSubtype="4" fill="hold" nodeType="withEffect">
                                  <p:stCondLst>
                                    <p:cond delay="0"/>
                                  </p:stCondLst>
                                  <p:childTnLst>
                                    <p:anim calcmode="lin" valueType="num">
                                      <p:cBhvr additive="base">
                                        <p:cTn id="35" dur="500"/>
                                        <p:tgtEl>
                                          <p:spTgt spid="19"/>
                                        </p:tgtEl>
                                        <p:attrNameLst>
                                          <p:attrName>ppt_x</p:attrName>
                                        </p:attrNameLst>
                                      </p:cBhvr>
                                      <p:tavLst>
                                        <p:tav tm="0">
                                          <p:val>
                                            <p:strVal val="ppt_x"/>
                                          </p:val>
                                        </p:tav>
                                        <p:tav tm="100000">
                                          <p:val>
                                            <p:strVal val="ppt_x"/>
                                          </p:val>
                                        </p:tav>
                                      </p:tavLst>
                                    </p:anim>
                                    <p:anim calcmode="lin" valueType="num">
                                      <p:cBhvr additive="base">
                                        <p:cTn id="36" dur="500"/>
                                        <p:tgtEl>
                                          <p:spTgt spid="19"/>
                                        </p:tgtEl>
                                        <p:attrNameLst>
                                          <p:attrName>ppt_y</p:attrName>
                                        </p:attrNameLst>
                                      </p:cBhvr>
                                      <p:tavLst>
                                        <p:tav tm="0">
                                          <p:val>
                                            <p:strVal val="ppt_y"/>
                                          </p:val>
                                        </p:tav>
                                        <p:tav tm="100000">
                                          <p:val>
                                            <p:strVal val="1+ppt_h/2"/>
                                          </p:val>
                                        </p:tav>
                                      </p:tavLst>
                                    </p:anim>
                                    <p:set>
                                      <p:cBhvr>
                                        <p:cTn id="37" dur="1" fill="hold">
                                          <p:stCondLst>
                                            <p:cond delay="499"/>
                                          </p:stCondLst>
                                        </p:cTn>
                                        <p:tgtEl>
                                          <p:spTgt spid="19"/>
                                        </p:tgtEl>
                                        <p:attrNameLst>
                                          <p:attrName>style.visibility</p:attrName>
                                        </p:attrNameLst>
                                      </p:cBhvr>
                                      <p:to>
                                        <p:strVal val="hidden"/>
                                      </p:to>
                                    </p:set>
                                  </p:childTnLst>
                                </p:cTn>
                              </p:par>
                              <p:par>
                                <p:cTn id="38" presetID="2" presetClass="exit" presetSubtype="4" fill="hold" nodeType="withEffect">
                                  <p:stCondLst>
                                    <p:cond delay="0"/>
                                  </p:stCondLst>
                                  <p:childTnLst>
                                    <p:anim calcmode="lin" valueType="num">
                                      <p:cBhvr additive="base">
                                        <p:cTn id="39" dur="500"/>
                                        <p:tgtEl>
                                          <p:spTgt spid="20"/>
                                        </p:tgtEl>
                                        <p:attrNameLst>
                                          <p:attrName>ppt_x</p:attrName>
                                        </p:attrNameLst>
                                      </p:cBhvr>
                                      <p:tavLst>
                                        <p:tav tm="0">
                                          <p:val>
                                            <p:strVal val="ppt_x"/>
                                          </p:val>
                                        </p:tav>
                                        <p:tav tm="100000">
                                          <p:val>
                                            <p:strVal val="ppt_x"/>
                                          </p:val>
                                        </p:tav>
                                      </p:tavLst>
                                    </p:anim>
                                    <p:anim calcmode="lin" valueType="num">
                                      <p:cBhvr additive="base">
                                        <p:cTn id="40" dur="500"/>
                                        <p:tgtEl>
                                          <p:spTgt spid="20"/>
                                        </p:tgtEl>
                                        <p:attrNameLst>
                                          <p:attrName>ppt_y</p:attrName>
                                        </p:attrNameLst>
                                      </p:cBhvr>
                                      <p:tavLst>
                                        <p:tav tm="0">
                                          <p:val>
                                            <p:strVal val="ppt_y"/>
                                          </p:val>
                                        </p:tav>
                                        <p:tav tm="100000">
                                          <p:val>
                                            <p:strVal val="1+ppt_h/2"/>
                                          </p:val>
                                        </p:tav>
                                      </p:tavLst>
                                    </p:anim>
                                    <p:set>
                                      <p:cBhvr>
                                        <p:cTn id="41" dur="1" fill="hold">
                                          <p:stCondLst>
                                            <p:cond delay="499"/>
                                          </p:stCondLst>
                                        </p:cTn>
                                        <p:tgtEl>
                                          <p:spTgt spid="20"/>
                                        </p:tgtEl>
                                        <p:attrNameLst>
                                          <p:attrName>style.visibility</p:attrName>
                                        </p:attrNameLst>
                                      </p:cBhvr>
                                      <p:to>
                                        <p:strVal val="hidden"/>
                                      </p:to>
                                    </p:set>
                                  </p:childTnLst>
                                </p:cTn>
                              </p:par>
                              <p:par>
                                <p:cTn id="42" presetID="2" presetClass="exit" presetSubtype="4" fill="hold" nodeType="withEffect">
                                  <p:stCondLst>
                                    <p:cond delay="0"/>
                                  </p:stCondLst>
                                  <p:childTnLst>
                                    <p:anim calcmode="lin" valueType="num">
                                      <p:cBhvr additive="base">
                                        <p:cTn id="43" dur="500"/>
                                        <p:tgtEl>
                                          <p:spTgt spid="21"/>
                                        </p:tgtEl>
                                        <p:attrNameLst>
                                          <p:attrName>ppt_x</p:attrName>
                                        </p:attrNameLst>
                                      </p:cBhvr>
                                      <p:tavLst>
                                        <p:tav tm="0">
                                          <p:val>
                                            <p:strVal val="ppt_x"/>
                                          </p:val>
                                        </p:tav>
                                        <p:tav tm="100000">
                                          <p:val>
                                            <p:strVal val="ppt_x"/>
                                          </p:val>
                                        </p:tav>
                                      </p:tavLst>
                                    </p:anim>
                                    <p:anim calcmode="lin" valueType="num">
                                      <p:cBhvr additive="base">
                                        <p:cTn id="44" dur="500"/>
                                        <p:tgtEl>
                                          <p:spTgt spid="21"/>
                                        </p:tgtEl>
                                        <p:attrNameLst>
                                          <p:attrName>ppt_y</p:attrName>
                                        </p:attrNameLst>
                                      </p:cBhvr>
                                      <p:tavLst>
                                        <p:tav tm="0">
                                          <p:val>
                                            <p:strVal val="ppt_y"/>
                                          </p:val>
                                        </p:tav>
                                        <p:tav tm="100000">
                                          <p:val>
                                            <p:strVal val="1+ppt_h/2"/>
                                          </p:val>
                                        </p:tav>
                                      </p:tavLst>
                                    </p:anim>
                                    <p:set>
                                      <p:cBhvr>
                                        <p:cTn id="45" dur="1" fill="hold">
                                          <p:stCondLst>
                                            <p:cond delay="499"/>
                                          </p:stCondLst>
                                        </p:cTn>
                                        <p:tgtEl>
                                          <p:spTgt spid="21"/>
                                        </p:tgtEl>
                                        <p:attrNameLst>
                                          <p:attrName>style.visibility</p:attrName>
                                        </p:attrNameLst>
                                      </p:cBhvr>
                                      <p:to>
                                        <p:strVal val="hidden"/>
                                      </p:to>
                                    </p:set>
                                  </p:childTnLst>
                                </p:cTn>
                              </p:par>
                              <p:par>
                                <p:cTn id="46" presetID="2" presetClass="exit" presetSubtype="4" fill="hold" nodeType="withEffect">
                                  <p:stCondLst>
                                    <p:cond delay="0"/>
                                  </p:stCondLst>
                                  <p:childTnLst>
                                    <p:anim calcmode="lin" valueType="num">
                                      <p:cBhvr additive="base">
                                        <p:cTn id="47" dur="500"/>
                                        <p:tgtEl>
                                          <p:spTgt spid="22"/>
                                        </p:tgtEl>
                                        <p:attrNameLst>
                                          <p:attrName>ppt_x</p:attrName>
                                        </p:attrNameLst>
                                      </p:cBhvr>
                                      <p:tavLst>
                                        <p:tav tm="0">
                                          <p:val>
                                            <p:strVal val="ppt_x"/>
                                          </p:val>
                                        </p:tav>
                                        <p:tav tm="100000">
                                          <p:val>
                                            <p:strVal val="ppt_x"/>
                                          </p:val>
                                        </p:tav>
                                      </p:tavLst>
                                    </p:anim>
                                    <p:anim calcmode="lin" valueType="num">
                                      <p:cBhvr additive="base">
                                        <p:cTn id="48" dur="500"/>
                                        <p:tgtEl>
                                          <p:spTgt spid="22"/>
                                        </p:tgtEl>
                                        <p:attrNameLst>
                                          <p:attrName>ppt_y</p:attrName>
                                        </p:attrNameLst>
                                      </p:cBhvr>
                                      <p:tavLst>
                                        <p:tav tm="0">
                                          <p:val>
                                            <p:strVal val="ppt_y"/>
                                          </p:val>
                                        </p:tav>
                                        <p:tav tm="100000">
                                          <p:val>
                                            <p:strVal val="1+ppt_h/2"/>
                                          </p:val>
                                        </p:tav>
                                      </p:tavLst>
                                    </p:anim>
                                    <p:set>
                                      <p:cBhvr>
                                        <p:cTn id="49" dur="1" fill="hold">
                                          <p:stCondLst>
                                            <p:cond delay="499"/>
                                          </p:stCondLst>
                                        </p:cTn>
                                        <p:tgtEl>
                                          <p:spTgt spid="22"/>
                                        </p:tgtEl>
                                        <p:attrNameLst>
                                          <p:attrName>style.visibility</p:attrName>
                                        </p:attrNameLst>
                                      </p:cBhvr>
                                      <p:to>
                                        <p:strVal val="hidden"/>
                                      </p:to>
                                    </p:set>
                                  </p:childTnLst>
                                </p:cTn>
                              </p:par>
                              <p:par>
                                <p:cTn id="50" presetID="2" presetClass="exit" presetSubtype="4" fill="hold" grpId="0" nodeType="withEffect">
                                  <p:stCondLst>
                                    <p:cond delay="0"/>
                                  </p:stCondLst>
                                  <p:childTnLst>
                                    <p:anim calcmode="lin" valueType="num">
                                      <p:cBhvr additive="base">
                                        <p:cTn id="51" dur="500"/>
                                        <p:tgtEl>
                                          <p:spTgt spid="24"/>
                                        </p:tgtEl>
                                        <p:attrNameLst>
                                          <p:attrName>ppt_x</p:attrName>
                                        </p:attrNameLst>
                                      </p:cBhvr>
                                      <p:tavLst>
                                        <p:tav tm="0">
                                          <p:val>
                                            <p:strVal val="ppt_x"/>
                                          </p:val>
                                        </p:tav>
                                        <p:tav tm="100000">
                                          <p:val>
                                            <p:strVal val="ppt_x"/>
                                          </p:val>
                                        </p:tav>
                                      </p:tavLst>
                                    </p:anim>
                                    <p:anim calcmode="lin" valueType="num">
                                      <p:cBhvr additive="base">
                                        <p:cTn id="52" dur="500"/>
                                        <p:tgtEl>
                                          <p:spTgt spid="24"/>
                                        </p:tgtEl>
                                        <p:attrNameLst>
                                          <p:attrName>ppt_y</p:attrName>
                                        </p:attrNameLst>
                                      </p:cBhvr>
                                      <p:tavLst>
                                        <p:tav tm="0">
                                          <p:val>
                                            <p:strVal val="ppt_y"/>
                                          </p:val>
                                        </p:tav>
                                        <p:tav tm="100000">
                                          <p:val>
                                            <p:strVal val="1+ppt_h/2"/>
                                          </p:val>
                                        </p:tav>
                                      </p:tavLst>
                                    </p:anim>
                                    <p:set>
                                      <p:cBhvr>
                                        <p:cTn id="53" dur="1" fill="hold">
                                          <p:stCondLst>
                                            <p:cond delay="499"/>
                                          </p:stCondLst>
                                        </p:cTn>
                                        <p:tgtEl>
                                          <p:spTgt spid="24"/>
                                        </p:tgtEl>
                                        <p:attrNameLst>
                                          <p:attrName>style.visibility</p:attrName>
                                        </p:attrNameLst>
                                      </p:cBhvr>
                                      <p:to>
                                        <p:strVal val="hidden"/>
                                      </p:to>
                                    </p:set>
                                  </p:childTnLst>
                                </p:cTn>
                              </p:par>
                              <p:par>
                                <p:cTn id="54" presetID="2" presetClass="exit" presetSubtype="4" fill="hold" grpId="0" nodeType="withEffect">
                                  <p:stCondLst>
                                    <p:cond delay="0"/>
                                  </p:stCondLst>
                                  <p:childTnLst>
                                    <p:anim calcmode="lin" valueType="num">
                                      <p:cBhvr additive="base">
                                        <p:cTn id="55" dur="500"/>
                                        <p:tgtEl>
                                          <p:spTgt spid="26"/>
                                        </p:tgtEl>
                                        <p:attrNameLst>
                                          <p:attrName>ppt_x</p:attrName>
                                        </p:attrNameLst>
                                      </p:cBhvr>
                                      <p:tavLst>
                                        <p:tav tm="0">
                                          <p:val>
                                            <p:strVal val="ppt_x"/>
                                          </p:val>
                                        </p:tav>
                                        <p:tav tm="100000">
                                          <p:val>
                                            <p:strVal val="ppt_x"/>
                                          </p:val>
                                        </p:tav>
                                      </p:tavLst>
                                    </p:anim>
                                    <p:anim calcmode="lin" valueType="num">
                                      <p:cBhvr additive="base">
                                        <p:cTn id="56" dur="500"/>
                                        <p:tgtEl>
                                          <p:spTgt spid="26"/>
                                        </p:tgtEl>
                                        <p:attrNameLst>
                                          <p:attrName>ppt_y</p:attrName>
                                        </p:attrNameLst>
                                      </p:cBhvr>
                                      <p:tavLst>
                                        <p:tav tm="0">
                                          <p:val>
                                            <p:strVal val="ppt_y"/>
                                          </p:val>
                                        </p:tav>
                                        <p:tav tm="100000">
                                          <p:val>
                                            <p:strVal val="1+ppt_h/2"/>
                                          </p:val>
                                        </p:tav>
                                      </p:tavLst>
                                    </p:anim>
                                    <p:set>
                                      <p:cBhvr>
                                        <p:cTn id="57" dur="1" fill="hold">
                                          <p:stCondLst>
                                            <p:cond delay="499"/>
                                          </p:stCondLst>
                                        </p:cTn>
                                        <p:tgtEl>
                                          <p:spTgt spid="26"/>
                                        </p:tgtEl>
                                        <p:attrNameLst>
                                          <p:attrName>style.visibility</p:attrName>
                                        </p:attrNameLst>
                                      </p:cBhvr>
                                      <p:to>
                                        <p:strVal val="hidden"/>
                                      </p:to>
                                    </p:set>
                                  </p:childTnLst>
                                </p:cTn>
                              </p:par>
                              <p:par>
                                <p:cTn id="58" presetID="2" presetClass="exit" presetSubtype="4" fill="hold" grpId="0" nodeType="withEffect">
                                  <p:stCondLst>
                                    <p:cond delay="0"/>
                                  </p:stCondLst>
                                  <p:childTnLst>
                                    <p:anim calcmode="lin" valueType="num">
                                      <p:cBhvr additive="base">
                                        <p:cTn id="59" dur="500"/>
                                        <p:tgtEl>
                                          <p:spTgt spid="28"/>
                                        </p:tgtEl>
                                        <p:attrNameLst>
                                          <p:attrName>ppt_x</p:attrName>
                                        </p:attrNameLst>
                                      </p:cBhvr>
                                      <p:tavLst>
                                        <p:tav tm="0">
                                          <p:val>
                                            <p:strVal val="ppt_x"/>
                                          </p:val>
                                        </p:tav>
                                        <p:tav tm="100000">
                                          <p:val>
                                            <p:strVal val="ppt_x"/>
                                          </p:val>
                                        </p:tav>
                                      </p:tavLst>
                                    </p:anim>
                                    <p:anim calcmode="lin" valueType="num">
                                      <p:cBhvr additive="base">
                                        <p:cTn id="60" dur="500"/>
                                        <p:tgtEl>
                                          <p:spTgt spid="28"/>
                                        </p:tgtEl>
                                        <p:attrNameLst>
                                          <p:attrName>ppt_y</p:attrName>
                                        </p:attrNameLst>
                                      </p:cBhvr>
                                      <p:tavLst>
                                        <p:tav tm="0">
                                          <p:val>
                                            <p:strVal val="ppt_y"/>
                                          </p:val>
                                        </p:tav>
                                        <p:tav tm="100000">
                                          <p:val>
                                            <p:strVal val="1+ppt_h/2"/>
                                          </p:val>
                                        </p:tav>
                                      </p:tavLst>
                                    </p:anim>
                                    <p:set>
                                      <p:cBhvr>
                                        <p:cTn id="61" dur="1" fill="hold">
                                          <p:stCondLst>
                                            <p:cond delay="499"/>
                                          </p:stCondLst>
                                        </p:cTn>
                                        <p:tgtEl>
                                          <p:spTgt spid="28"/>
                                        </p:tgtEl>
                                        <p:attrNameLst>
                                          <p:attrName>style.visibility</p:attrName>
                                        </p:attrNameLst>
                                      </p:cBhvr>
                                      <p:to>
                                        <p:strVal val="hidden"/>
                                      </p:to>
                                    </p:set>
                                  </p:childTnLst>
                                </p:cTn>
                              </p:par>
                              <p:par>
                                <p:cTn id="62" presetID="2" presetClass="exit" presetSubtype="4" fill="hold" grpId="0" nodeType="withEffect">
                                  <p:stCondLst>
                                    <p:cond delay="0"/>
                                  </p:stCondLst>
                                  <p:childTnLst>
                                    <p:anim calcmode="lin" valueType="num">
                                      <p:cBhvr additive="base">
                                        <p:cTn id="63" dur="500"/>
                                        <p:tgtEl>
                                          <p:spTgt spid="29"/>
                                        </p:tgtEl>
                                        <p:attrNameLst>
                                          <p:attrName>ppt_x</p:attrName>
                                        </p:attrNameLst>
                                      </p:cBhvr>
                                      <p:tavLst>
                                        <p:tav tm="0">
                                          <p:val>
                                            <p:strVal val="ppt_x"/>
                                          </p:val>
                                        </p:tav>
                                        <p:tav tm="100000">
                                          <p:val>
                                            <p:strVal val="ppt_x"/>
                                          </p:val>
                                        </p:tav>
                                      </p:tavLst>
                                    </p:anim>
                                    <p:anim calcmode="lin" valueType="num">
                                      <p:cBhvr additive="base">
                                        <p:cTn id="64" dur="500"/>
                                        <p:tgtEl>
                                          <p:spTgt spid="29"/>
                                        </p:tgtEl>
                                        <p:attrNameLst>
                                          <p:attrName>ppt_y</p:attrName>
                                        </p:attrNameLst>
                                      </p:cBhvr>
                                      <p:tavLst>
                                        <p:tav tm="0">
                                          <p:val>
                                            <p:strVal val="ppt_y"/>
                                          </p:val>
                                        </p:tav>
                                        <p:tav tm="100000">
                                          <p:val>
                                            <p:strVal val="1+ppt_h/2"/>
                                          </p:val>
                                        </p:tav>
                                      </p:tavLst>
                                    </p:anim>
                                    <p:set>
                                      <p:cBhvr>
                                        <p:cTn id="65" dur="1" fill="hold">
                                          <p:stCondLst>
                                            <p:cond delay="499"/>
                                          </p:stCondLst>
                                        </p:cTn>
                                        <p:tgtEl>
                                          <p:spTgt spid="29"/>
                                        </p:tgtEl>
                                        <p:attrNameLst>
                                          <p:attrName>style.visibility</p:attrName>
                                        </p:attrNameLst>
                                      </p:cBhvr>
                                      <p:to>
                                        <p:strVal val="hidden"/>
                                      </p:to>
                                    </p:set>
                                  </p:childTnLst>
                                </p:cTn>
                              </p:par>
                              <p:par>
                                <p:cTn id="66" presetID="2" presetClass="exit" presetSubtype="4" fill="hold" nodeType="withEffect">
                                  <p:stCondLst>
                                    <p:cond delay="0"/>
                                  </p:stCondLst>
                                  <p:childTnLst>
                                    <p:anim calcmode="lin" valueType="num">
                                      <p:cBhvr additive="base">
                                        <p:cTn id="67" dur="500"/>
                                        <p:tgtEl>
                                          <p:spTgt spid="30"/>
                                        </p:tgtEl>
                                        <p:attrNameLst>
                                          <p:attrName>ppt_x</p:attrName>
                                        </p:attrNameLst>
                                      </p:cBhvr>
                                      <p:tavLst>
                                        <p:tav tm="0">
                                          <p:val>
                                            <p:strVal val="ppt_x"/>
                                          </p:val>
                                        </p:tav>
                                        <p:tav tm="100000">
                                          <p:val>
                                            <p:strVal val="ppt_x"/>
                                          </p:val>
                                        </p:tav>
                                      </p:tavLst>
                                    </p:anim>
                                    <p:anim calcmode="lin" valueType="num">
                                      <p:cBhvr additive="base">
                                        <p:cTn id="68" dur="500"/>
                                        <p:tgtEl>
                                          <p:spTgt spid="30"/>
                                        </p:tgtEl>
                                        <p:attrNameLst>
                                          <p:attrName>ppt_y</p:attrName>
                                        </p:attrNameLst>
                                      </p:cBhvr>
                                      <p:tavLst>
                                        <p:tav tm="0">
                                          <p:val>
                                            <p:strVal val="ppt_y"/>
                                          </p:val>
                                        </p:tav>
                                        <p:tav tm="100000">
                                          <p:val>
                                            <p:strVal val="1+ppt_h/2"/>
                                          </p:val>
                                        </p:tav>
                                      </p:tavLst>
                                    </p:anim>
                                    <p:set>
                                      <p:cBhvr>
                                        <p:cTn id="69" dur="1" fill="hold">
                                          <p:stCondLst>
                                            <p:cond delay="499"/>
                                          </p:stCondLst>
                                        </p:cTn>
                                        <p:tgtEl>
                                          <p:spTgt spid="30"/>
                                        </p:tgtEl>
                                        <p:attrNameLst>
                                          <p:attrName>style.visibility</p:attrName>
                                        </p:attrNameLst>
                                      </p:cBhvr>
                                      <p:to>
                                        <p:strVal val="hidden"/>
                                      </p:to>
                                    </p:set>
                                  </p:childTnLst>
                                </p:cTn>
                              </p:par>
                              <p:par>
                                <p:cTn id="70" presetID="2" presetClass="exit" presetSubtype="4" fill="hold" nodeType="withEffect">
                                  <p:stCondLst>
                                    <p:cond delay="0"/>
                                  </p:stCondLst>
                                  <p:childTnLst>
                                    <p:anim calcmode="lin" valueType="num">
                                      <p:cBhvr additive="base">
                                        <p:cTn id="71" dur="500"/>
                                        <p:tgtEl>
                                          <p:spTgt spid="31"/>
                                        </p:tgtEl>
                                        <p:attrNameLst>
                                          <p:attrName>ppt_x</p:attrName>
                                        </p:attrNameLst>
                                      </p:cBhvr>
                                      <p:tavLst>
                                        <p:tav tm="0">
                                          <p:val>
                                            <p:strVal val="ppt_x"/>
                                          </p:val>
                                        </p:tav>
                                        <p:tav tm="100000">
                                          <p:val>
                                            <p:strVal val="ppt_x"/>
                                          </p:val>
                                        </p:tav>
                                      </p:tavLst>
                                    </p:anim>
                                    <p:anim calcmode="lin" valueType="num">
                                      <p:cBhvr additive="base">
                                        <p:cTn id="72" dur="500"/>
                                        <p:tgtEl>
                                          <p:spTgt spid="31"/>
                                        </p:tgtEl>
                                        <p:attrNameLst>
                                          <p:attrName>ppt_y</p:attrName>
                                        </p:attrNameLst>
                                      </p:cBhvr>
                                      <p:tavLst>
                                        <p:tav tm="0">
                                          <p:val>
                                            <p:strVal val="ppt_y"/>
                                          </p:val>
                                        </p:tav>
                                        <p:tav tm="100000">
                                          <p:val>
                                            <p:strVal val="1+ppt_h/2"/>
                                          </p:val>
                                        </p:tav>
                                      </p:tavLst>
                                    </p:anim>
                                    <p:set>
                                      <p:cBhvr>
                                        <p:cTn id="73" dur="1" fill="hold">
                                          <p:stCondLst>
                                            <p:cond delay="499"/>
                                          </p:stCondLst>
                                        </p:cTn>
                                        <p:tgtEl>
                                          <p:spTgt spid="31"/>
                                        </p:tgtEl>
                                        <p:attrNameLst>
                                          <p:attrName>style.visibility</p:attrName>
                                        </p:attrNameLst>
                                      </p:cBhvr>
                                      <p:to>
                                        <p:strVal val="hidden"/>
                                      </p:to>
                                    </p:set>
                                  </p:childTnLst>
                                </p:cTn>
                              </p:par>
                              <p:par>
                                <p:cTn id="74" presetID="2" presetClass="exit" presetSubtype="4" fill="hold" nodeType="withEffect">
                                  <p:stCondLst>
                                    <p:cond delay="0"/>
                                  </p:stCondLst>
                                  <p:childTnLst>
                                    <p:anim calcmode="lin" valueType="num">
                                      <p:cBhvr additive="base">
                                        <p:cTn id="75" dur="500"/>
                                        <p:tgtEl>
                                          <p:spTgt spid="34"/>
                                        </p:tgtEl>
                                        <p:attrNameLst>
                                          <p:attrName>ppt_x</p:attrName>
                                        </p:attrNameLst>
                                      </p:cBhvr>
                                      <p:tavLst>
                                        <p:tav tm="0">
                                          <p:val>
                                            <p:strVal val="ppt_x"/>
                                          </p:val>
                                        </p:tav>
                                        <p:tav tm="100000">
                                          <p:val>
                                            <p:strVal val="ppt_x"/>
                                          </p:val>
                                        </p:tav>
                                      </p:tavLst>
                                    </p:anim>
                                    <p:anim calcmode="lin" valueType="num">
                                      <p:cBhvr additive="base">
                                        <p:cTn id="76" dur="500"/>
                                        <p:tgtEl>
                                          <p:spTgt spid="34"/>
                                        </p:tgtEl>
                                        <p:attrNameLst>
                                          <p:attrName>ppt_y</p:attrName>
                                        </p:attrNameLst>
                                      </p:cBhvr>
                                      <p:tavLst>
                                        <p:tav tm="0">
                                          <p:val>
                                            <p:strVal val="ppt_y"/>
                                          </p:val>
                                        </p:tav>
                                        <p:tav tm="100000">
                                          <p:val>
                                            <p:strVal val="1+ppt_h/2"/>
                                          </p:val>
                                        </p:tav>
                                      </p:tavLst>
                                    </p:anim>
                                    <p:set>
                                      <p:cBhvr>
                                        <p:cTn id="77" dur="1" fill="hold">
                                          <p:stCondLst>
                                            <p:cond delay="499"/>
                                          </p:stCondLst>
                                        </p:cTn>
                                        <p:tgtEl>
                                          <p:spTgt spid="34"/>
                                        </p:tgtEl>
                                        <p:attrNameLst>
                                          <p:attrName>style.visibility</p:attrName>
                                        </p:attrNameLst>
                                      </p:cBhvr>
                                      <p:to>
                                        <p:strVal val="hidden"/>
                                      </p:to>
                                    </p:set>
                                  </p:childTnLst>
                                </p:cTn>
                              </p:par>
                              <p:par>
                                <p:cTn id="78" presetID="2" presetClass="exit" presetSubtype="4" fill="hold" nodeType="withEffect">
                                  <p:stCondLst>
                                    <p:cond delay="0"/>
                                  </p:stCondLst>
                                  <p:childTnLst>
                                    <p:anim calcmode="lin" valueType="num">
                                      <p:cBhvr additive="base">
                                        <p:cTn id="79" dur="500"/>
                                        <p:tgtEl>
                                          <p:spTgt spid="37"/>
                                        </p:tgtEl>
                                        <p:attrNameLst>
                                          <p:attrName>ppt_x</p:attrName>
                                        </p:attrNameLst>
                                      </p:cBhvr>
                                      <p:tavLst>
                                        <p:tav tm="0">
                                          <p:val>
                                            <p:strVal val="ppt_x"/>
                                          </p:val>
                                        </p:tav>
                                        <p:tav tm="100000">
                                          <p:val>
                                            <p:strVal val="ppt_x"/>
                                          </p:val>
                                        </p:tav>
                                      </p:tavLst>
                                    </p:anim>
                                    <p:anim calcmode="lin" valueType="num">
                                      <p:cBhvr additive="base">
                                        <p:cTn id="80" dur="500"/>
                                        <p:tgtEl>
                                          <p:spTgt spid="37"/>
                                        </p:tgtEl>
                                        <p:attrNameLst>
                                          <p:attrName>ppt_y</p:attrName>
                                        </p:attrNameLst>
                                      </p:cBhvr>
                                      <p:tavLst>
                                        <p:tav tm="0">
                                          <p:val>
                                            <p:strVal val="ppt_y"/>
                                          </p:val>
                                        </p:tav>
                                        <p:tav tm="100000">
                                          <p:val>
                                            <p:strVal val="1+ppt_h/2"/>
                                          </p:val>
                                        </p:tav>
                                      </p:tavLst>
                                    </p:anim>
                                    <p:set>
                                      <p:cBhvr>
                                        <p:cTn id="81" dur="1" fill="hold">
                                          <p:stCondLst>
                                            <p:cond delay="499"/>
                                          </p:stCondLst>
                                        </p:cTn>
                                        <p:tgtEl>
                                          <p:spTgt spid="37"/>
                                        </p:tgtEl>
                                        <p:attrNameLst>
                                          <p:attrName>style.visibility</p:attrName>
                                        </p:attrNameLst>
                                      </p:cBhvr>
                                      <p:to>
                                        <p:strVal val="hidden"/>
                                      </p:to>
                                    </p:set>
                                  </p:childTnLst>
                                </p:cTn>
                              </p:par>
                              <p:par>
                                <p:cTn id="82" presetID="2" presetClass="exit" presetSubtype="4" fill="hold" grpId="0" nodeType="withEffect">
                                  <p:stCondLst>
                                    <p:cond delay="0"/>
                                  </p:stCondLst>
                                  <p:childTnLst>
                                    <p:anim calcmode="lin" valueType="num">
                                      <p:cBhvr additive="base">
                                        <p:cTn id="83" dur="500"/>
                                        <p:tgtEl>
                                          <p:spTgt spid="27"/>
                                        </p:tgtEl>
                                        <p:attrNameLst>
                                          <p:attrName>ppt_x</p:attrName>
                                        </p:attrNameLst>
                                      </p:cBhvr>
                                      <p:tavLst>
                                        <p:tav tm="0">
                                          <p:val>
                                            <p:strVal val="ppt_x"/>
                                          </p:val>
                                        </p:tav>
                                        <p:tav tm="100000">
                                          <p:val>
                                            <p:strVal val="ppt_x"/>
                                          </p:val>
                                        </p:tav>
                                      </p:tavLst>
                                    </p:anim>
                                    <p:anim calcmode="lin" valueType="num">
                                      <p:cBhvr additive="base">
                                        <p:cTn id="84" dur="500"/>
                                        <p:tgtEl>
                                          <p:spTgt spid="27"/>
                                        </p:tgtEl>
                                        <p:attrNameLst>
                                          <p:attrName>ppt_y</p:attrName>
                                        </p:attrNameLst>
                                      </p:cBhvr>
                                      <p:tavLst>
                                        <p:tav tm="0">
                                          <p:val>
                                            <p:strVal val="ppt_y"/>
                                          </p:val>
                                        </p:tav>
                                        <p:tav tm="100000">
                                          <p:val>
                                            <p:strVal val="1+ppt_h/2"/>
                                          </p:val>
                                        </p:tav>
                                      </p:tavLst>
                                    </p:anim>
                                    <p:set>
                                      <p:cBhvr>
                                        <p:cTn id="85"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Graphic spid="14" grpId="0">
        <p:bldAsOne/>
      </p:bldGraphic>
      <p:bldGraphic spid="15" grpId="0">
        <p:bldAsOne/>
      </p:bldGraphic>
      <p:bldGraphic spid="17" grpId="0">
        <p:bldAsOne/>
      </p:bldGraphic>
      <p:bldP spid="24" grpId="0"/>
      <p:bldP spid="26" grpId="0"/>
      <p:bldP spid="27" grpId="0"/>
      <p:bldP spid="28" grpId="0"/>
      <p:bldP spid="29"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4CEEEE5-49BC-42D0-9F3C-E9DBE92D6734}"/>
              </a:ext>
            </a:extLst>
          </p:cNvPr>
          <p:cNvSpPr/>
          <p:nvPr/>
        </p:nvSpPr>
        <p:spPr>
          <a:xfrm>
            <a:off x="441960" y="15788"/>
            <a:ext cx="11308080" cy="584775"/>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Hyponatraemia</a:t>
            </a:r>
            <a:r>
              <a:rPr kumimoji="0" lang="en-US" sz="32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 with severe symptoms</a:t>
            </a:r>
            <a:endParaRPr kumimoji="0" lang="en-US" sz="32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760CE08B-2634-4EA2-B2FD-ADF33D5F6E82}"/>
              </a:ext>
            </a:extLst>
          </p:cNvPr>
          <p:cNvCxnSpPr>
            <a:cxnSpLocks/>
          </p:cNvCxnSpPr>
          <p:nvPr/>
        </p:nvCxnSpPr>
        <p:spPr>
          <a:xfrm>
            <a:off x="507080" y="573420"/>
            <a:ext cx="11109960" cy="0"/>
          </a:xfrm>
          <a:prstGeom prst="line">
            <a:avLst/>
          </a:prstGeom>
          <a:ln w="381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7877479-508B-490B-B749-888A1977B35B}"/>
              </a:ext>
            </a:extLst>
          </p:cNvPr>
          <p:cNvSpPr>
            <a:spLocks noGrp="1"/>
          </p:cNvSpPr>
          <p:nvPr>
            <p:ph idx="1"/>
          </p:nvPr>
        </p:nvSpPr>
        <p:spPr>
          <a:xfrm>
            <a:off x="804260" y="1768490"/>
            <a:ext cx="10515600" cy="4372654"/>
          </a:xfrm>
        </p:spPr>
        <p:txBody>
          <a:bodyPr>
            <a:normAutofit/>
          </a:bodyPr>
          <a:lstStyle/>
          <a:p>
            <a:r>
              <a:rPr lang="en-US" sz="2400" dirty="0">
                <a:effectLst>
                  <a:outerShdw blurRad="38100" dist="38100" dir="2700000" algn="tl">
                    <a:srgbClr val="000000">
                      <a:alpha val="43137"/>
                    </a:srgbClr>
                  </a:outerShdw>
                </a:effectLst>
              </a:rPr>
              <a:t>We recommend prompt </a:t>
            </a:r>
            <a:r>
              <a:rPr lang="en-US" sz="2400" dirty="0" err="1">
                <a:effectLst>
                  <a:outerShdw blurRad="38100" dist="38100" dir="2700000" algn="tl">
                    <a:srgbClr val="000000">
                      <a:alpha val="43137"/>
                    </a:srgbClr>
                  </a:outerShdw>
                </a:effectLst>
              </a:rPr>
              <a:t>i.v.</a:t>
            </a:r>
            <a:r>
              <a:rPr lang="en-US" sz="2400" dirty="0">
                <a:effectLst>
                  <a:outerShdw blurRad="38100" dist="38100" dir="2700000" algn="tl">
                    <a:srgbClr val="000000">
                      <a:alpha val="43137"/>
                    </a:srgbClr>
                  </a:outerShdw>
                </a:effectLst>
              </a:rPr>
              <a:t> infusion of </a:t>
            </a:r>
            <a:r>
              <a:rPr lang="en-US" sz="2400" dirty="0">
                <a:effectLst>
                  <a:outerShdw blurRad="38100" dist="38100" dir="2700000" algn="tl">
                    <a:srgbClr val="000000">
                      <a:alpha val="43137"/>
                    </a:srgbClr>
                  </a:outerShdw>
                </a:effectLst>
                <a:highlight>
                  <a:srgbClr val="FFFF00"/>
                </a:highlight>
              </a:rPr>
              <a:t>150 ml 3% hypertonic over 20 min </a:t>
            </a:r>
            <a:r>
              <a:rPr lang="en-US" sz="2400" dirty="0">
                <a:effectLst>
                  <a:outerShdw blurRad="38100" dist="38100" dir="2700000" algn="tl">
                    <a:srgbClr val="000000">
                      <a:alpha val="43137"/>
                    </a:srgbClr>
                  </a:outerShdw>
                </a:effectLst>
              </a:rPr>
              <a:t>(1D).</a:t>
            </a:r>
          </a:p>
          <a:p>
            <a:endParaRPr lang="en-US" sz="2400" dirty="0">
              <a:effectLst>
                <a:outerShdw blurRad="38100" dist="38100" dir="2700000" algn="tl">
                  <a:srgbClr val="000000">
                    <a:alpha val="43137"/>
                  </a:srgbClr>
                </a:outerShdw>
              </a:effectLst>
            </a:endParaRPr>
          </a:p>
          <a:p>
            <a:r>
              <a:rPr lang="en-US" sz="2400" dirty="0">
                <a:effectLst>
                  <a:outerShdw blurRad="38100" dist="38100" dir="2700000" algn="tl">
                    <a:srgbClr val="000000">
                      <a:alpha val="43137"/>
                    </a:srgbClr>
                  </a:outerShdw>
                </a:effectLst>
              </a:rPr>
              <a:t>We suggest </a:t>
            </a:r>
            <a:r>
              <a:rPr lang="en-US" sz="2400" dirty="0">
                <a:effectLst>
                  <a:outerShdw blurRad="38100" dist="38100" dir="2700000" algn="tl">
                    <a:srgbClr val="000000">
                      <a:alpha val="43137"/>
                    </a:srgbClr>
                  </a:outerShdw>
                </a:effectLst>
                <a:highlight>
                  <a:srgbClr val="FFFF00"/>
                </a:highlight>
              </a:rPr>
              <a:t>checking </a:t>
            </a:r>
            <a:r>
              <a:rPr lang="en-US" sz="2400" dirty="0">
                <a:effectLst>
                  <a:outerShdw blurRad="38100" dist="38100" dir="2700000" algn="tl">
                    <a:srgbClr val="000000">
                      <a:alpha val="43137"/>
                    </a:srgbClr>
                  </a:outerShdw>
                </a:effectLst>
              </a:rPr>
              <a:t>the serum sodium concentration after 20 min while </a:t>
            </a:r>
            <a:r>
              <a:rPr lang="en-US" sz="2400" dirty="0">
                <a:effectLst>
                  <a:outerShdw blurRad="38100" dist="38100" dir="2700000" algn="tl">
                    <a:srgbClr val="000000">
                      <a:alpha val="43137"/>
                    </a:srgbClr>
                  </a:outerShdw>
                </a:effectLst>
                <a:highlight>
                  <a:srgbClr val="FFFF00"/>
                </a:highlight>
              </a:rPr>
              <a:t>repeating an infusion of 150 ml 3% hypertonic saline </a:t>
            </a:r>
            <a:r>
              <a:rPr lang="en-US" sz="2400" dirty="0">
                <a:effectLst>
                  <a:outerShdw blurRad="38100" dist="38100" dir="2700000" algn="tl">
                    <a:srgbClr val="000000">
                      <a:alpha val="43137"/>
                    </a:srgbClr>
                  </a:outerShdw>
                </a:effectLst>
              </a:rPr>
              <a:t>for the next 20 min (2D).</a:t>
            </a:r>
          </a:p>
          <a:p>
            <a:endParaRPr lang="en-US" sz="2400" dirty="0">
              <a:effectLst>
                <a:outerShdw blurRad="38100" dist="38100" dir="2700000" algn="tl">
                  <a:srgbClr val="000000">
                    <a:alpha val="43137"/>
                  </a:srgbClr>
                </a:outerShdw>
              </a:effectLst>
            </a:endParaRPr>
          </a:p>
          <a:p>
            <a:r>
              <a:rPr lang="en-US" sz="2400" dirty="0">
                <a:effectLst>
                  <a:outerShdw blurRad="38100" dist="38100" dir="2700000" algn="tl">
                    <a:srgbClr val="000000">
                      <a:alpha val="43137"/>
                    </a:srgbClr>
                  </a:outerShdw>
                </a:effectLst>
              </a:rPr>
              <a:t>We suggest repeating therapeutic recommendations twice or </a:t>
            </a:r>
            <a:r>
              <a:rPr lang="en-US" sz="2400" dirty="0">
                <a:effectLst>
                  <a:outerShdw blurRad="38100" dist="38100" dir="2700000" algn="tl">
                    <a:srgbClr val="000000">
                      <a:alpha val="43137"/>
                    </a:srgbClr>
                  </a:outerShdw>
                </a:effectLst>
                <a:highlight>
                  <a:srgbClr val="FFFF00"/>
                </a:highlight>
              </a:rPr>
              <a:t>until a target of 5 mmol/l increase </a:t>
            </a:r>
            <a:r>
              <a:rPr lang="en-US" sz="2400" dirty="0">
                <a:effectLst>
                  <a:outerShdw blurRad="38100" dist="38100" dir="2700000" algn="tl">
                    <a:srgbClr val="000000">
                      <a:alpha val="43137"/>
                    </a:srgbClr>
                  </a:outerShdw>
                </a:effectLst>
              </a:rPr>
              <a:t>in serum sodium concentration is achieved (2D).</a:t>
            </a:r>
          </a:p>
          <a:p>
            <a:endParaRPr lang="en-US" sz="2400" dirty="0">
              <a:effectLst>
                <a:outerShdw blurRad="38100" dist="38100" dir="2700000" algn="tl">
                  <a:srgbClr val="000000">
                    <a:alpha val="43137"/>
                  </a:srgbClr>
                </a:outerShdw>
              </a:effectLst>
            </a:endParaRPr>
          </a:p>
          <a:p>
            <a:r>
              <a:rPr lang="en-US" sz="2400" dirty="0">
                <a:effectLst>
                  <a:outerShdw blurRad="38100" dist="38100" dir="2700000" algn="tl">
                    <a:srgbClr val="000000">
                      <a:alpha val="43137"/>
                    </a:srgbClr>
                  </a:outerShdw>
                </a:effectLst>
              </a:rPr>
              <a:t>Manage patients with severely symptomatic </a:t>
            </a:r>
            <a:r>
              <a:rPr lang="en-US" sz="2400" dirty="0" err="1">
                <a:effectLst>
                  <a:outerShdw blurRad="38100" dist="38100" dir="2700000" algn="tl">
                    <a:srgbClr val="000000">
                      <a:alpha val="43137"/>
                    </a:srgbClr>
                  </a:outerShdw>
                </a:effectLst>
              </a:rPr>
              <a:t>hyponatraemia</a:t>
            </a:r>
            <a:r>
              <a:rPr lang="en-US" sz="2400" dirty="0">
                <a:effectLst>
                  <a:outerShdw blurRad="38100" dist="38100" dir="2700000" algn="tl">
                    <a:srgbClr val="000000">
                      <a:alpha val="43137"/>
                    </a:srgbClr>
                  </a:outerShdw>
                </a:effectLst>
              </a:rPr>
              <a:t> in an environment where close biochemical and clinical monitoring can be provided (not graded).</a:t>
            </a:r>
          </a:p>
        </p:txBody>
      </p:sp>
      <p:sp>
        <p:nvSpPr>
          <p:cNvPr id="8" name="TextBox 7">
            <a:extLst>
              <a:ext uri="{FF2B5EF4-FFF2-40B4-BE49-F238E27FC236}">
                <a16:creationId xmlns:a16="http://schemas.microsoft.com/office/drawing/2014/main" id="{E64E8001-7008-4843-9C2B-3F2541885CF8}"/>
              </a:ext>
            </a:extLst>
          </p:cNvPr>
          <p:cNvSpPr txBox="1"/>
          <p:nvPr/>
        </p:nvSpPr>
        <p:spPr>
          <a:xfrm>
            <a:off x="838200" y="622186"/>
            <a:ext cx="10515600" cy="954107"/>
          </a:xfrm>
          <a:prstGeom prst="rect">
            <a:avLst/>
          </a:prstGeom>
          <a:noFill/>
        </p:spPr>
        <p:txBody>
          <a:bodyPr wrap="square">
            <a:spAutoFit/>
          </a:bodyPr>
          <a:lstStyle/>
          <a:p>
            <a:pPr algn="l"/>
            <a:r>
              <a:rPr lang="en-US" sz="2800" b="0" i="0" u="none" strike="noStrike" baseline="0" dirty="0">
                <a:solidFill>
                  <a:srgbClr val="FF0000"/>
                </a:solidFill>
                <a:effectLst>
                  <a:outerShdw blurRad="38100" dist="38100" dir="2700000" algn="tl">
                    <a:srgbClr val="000000">
                      <a:alpha val="43137"/>
                    </a:srgbClr>
                  </a:outerShdw>
                </a:effectLst>
                <a:latin typeface="AdvPS9797"/>
              </a:rPr>
              <a:t>First-hour management, regardless of whether </a:t>
            </a:r>
            <a:r>
              <a:rPr lang="en-US" sz="2800" b="0" i="0" u="none" strike="noStrike" baseline="0" dirty="0" err="1">
                <a:solidFill>
                  <a:srgbClr val="FF0000"/>
                </a:solidFill>
                <a:effectLst>
                  <a:outerShdw blurRad="38100" dist="38100" dir="2700000" algn="tl">
                    <a:srgbClr val="000000">
                      <a:alpha val="43137"/>
                    </a:srgbClr>
                  </a:outerShdw>
                </a:effectLst>
                <a:latin typeface="AdvPS9797"/>
              </a:rPr>
              <a:t>hyponatraemia</a:t>
            </a:r>
            <a:r>
              <a:rPr lang="en-US" sz="2800" b="0" i="0" u="none" strike="noStrike" baseline="0" dirty="0">
                <a:solidFill>
                  <a:srgbClr val="FF0000"/>
                </a:solidFill>
                <a:effectLst>
                  <a:outerShdw blurRad="38100" dist="38100" dir="2700000" algn="tl">
                    <a:srgbClr val="000000">
                      <a:alpha val="43137"/>
                    </a:srgbClr>
                  </a:outerShdw>
                </a:effectLst>
                <a:latin typeface="AdvPS9797"/>
              </a:rPr>
              <a:t> is acute or chronic</a:t>
            </a:r>
            <a:endParaRPr lang="en-US" sz="28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668901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4CEEEE5-49BC-42D0-9F3C-E9DBE92D6734}"/>
              </a:ext>
            </a:extLst>
          </p:cNvPr>
          <p:cNvSpPr/>
          <p:nvPr/>
        </p:nvSpPr>
        <p:spPr>
          <a:xfrm>
            <a:off x="441960" y="15788"/>
            <a:ext cx="11308080" cy="584775"/>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Hyponatraemia</a:t>
            </a:r>
            <a:r>
              <a:rPr kumimoji="0" lang="en-US" sz="32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 with severe symptoms</a:t>
            </a:r>
            <a:endParaRPr kumimoji="0" lang="en-US" sz="32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760CE08B-2634-4EA2-B2FD-ADF33D5F6E82}"/>
              </a:ext>
            </a:extLst>
          </p:cNvPr>
          <p:cNvCxnSpPr>
            <a:cxnSpLocks/>
          </p:cNvCxnSpPr>
          <p:nvPr/>
        </p:nvCxnSpPr>
        <p:spPr>
          <a:xfrm>
            <a:off x="507080" y="573420"/>
            <a:ext cx="11109960" cy="0"/>
          </a:xfrm>
          <a:prstGeom prst="line">
            <a:avLst/>
          </a:prstGeom>
          <a:ln w="381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7877479-508B-490B-B749-888A1977B35B}"/>
              </a:ext>
            </a:extLst>
          </p:cNvPr>
          <p:cNvSpPr>
            <a:spLocks noGrp="1"/>
          </p:cNvSpPr>
          <p:nvPr>
            <p:ph idx="1"/>
          </p:nvPr>
        </p:nvSpPr>
        <p:spPr>
          <a:xfrm>
            <a:off x="804260" y="2028804"/>
            <a:ext cx="10515600" cy="4372654"/>
          </a:xfrm>
        </p:spPr>
        <p:txBody>
          <a:bodyPr>
            <a:normAutofit/>
          </a:bodyPr>
          <a:lstStyle/>
          <a:p>
            <a:r>
              <a:rPr lang="en-US" sz="2400" dirty="0">
                <a:effectLst>
                  <a:outerShdw blurRad="38100" dist="38100" dir="2700000" algn="tl">
                    <a:srgbClr val="000000">
                      <a:alpha val="43137"/>
                    </a:srgbClr>
                  </a:outerShdw>
                </a:effectLst>
              </a:rPr>
              <a:t>We recommend </a:t>
            </a:r>
            <a:r>
              <a:rPr lang="en-US" sz="2400" dirty="0">
                <a:effectLst>
                  <a:outerShdw blurRad="38100" dist="38100" dir="2700000" algn="tl">
                    <a:srgbClr val="000000">
                      <a:alpha val="43137"/>
                    </a:srgbClr>
                  </a:outerShdw>
                </a:effectLst>
                <a:highlight>
                  <a:srgbClr val="FFFF00"/>
                </a:highlight>
              </a:rPr>
              <a:t>stopping</a:t>
            </a:r>
            <a:r>
              <a:rPr lang="en-US" sz="2400" dirty="0">
                <a:effectLst>
                  <a:outerShdw blurRad="38100" dist="38100" dir="2700000" algn="tl">
                    <a:srgbClr val="000000">
                      <a:alpha val="43137"/>
                    </a:srgbClr>
                  </a:outerShdw>
                </a:effectLst>
              </a:rPr>
              <a:t> the infusion of hypertonic saline (1D).</a:t>
            </a:r>
          </a:p>
          <a:p>
            <a:r>
              <a:rPr lang="en-US" sz="2400" dirty="0">
                <a:effectLst>
                  <a:outerShdw blurRad="38100" dist="38100" dir="2700000" algn="tl">
                    <a:srgbClr val="000000">
                      <a:alpha val="43137"/>
                    </a:srgbClr>
                  </a:outerShdw>
                </a:effectLst>
              </a:rPr>
              <a:t>We recommend keeping the </a:t>
            </a:r>
            <a:r>
              <a:rPr lang="en-US" sz="2400" dirty="0" err="1">
                <a:effectLst>
                  <a:outerShdw blurRad="38100" dist="38100" dir="2700000" algn="tl">
                    <a:srgbClr val="000000">
                      <a:alpha val="43137"/>
                    </a:srgbClr>
                  </a:outerShdw>
                </a:effectLst>
              </a:rPr>
              <a:t>i.v.</a:t>
            </a:r>
            <a:r>
              <a:rPr lang="en-US" sz="2400" dirty="0">
                <a:effectLst>
                  <a:outerShdw blurRad="38100" dist="38100" dir="2700000" algn="tl">
                    <a:srgbClr val="000000">
                      <a:alpha val="43137"/>
                    </a:srgbClr>
                  </a:outerShdw>
                </a:effectLst>
              </a:rPr>
              <a:t> line open by infusing the smallest feasible volume of </a:t>
            </a:r>
            <a:r>
              <a:rPr lang="en-US" sz="2400" dirty="0">
                <a:effectLst>
                  <a:outerShdw blurRad="38100" dist="38100" dir="2700000" algn="tl">
                    <a:srgbClr val="000000">
                      <a:alpha val="43137"/>
                    </a:srgbClr>
                  </a:outerShdw>
                </a:effectLst>
                <a:highlight>
                  <a:srgbClr val="FFFF00"/>
                </a:highlight>
              </a:rPr>
              <a:t>0.9% saline </a:t>
            </a:r>
            <a:r>
              <a:rPr lang="en-US" sz="2400" dirty="0">
                <a:effectLst>
                  <a:outerShdw blurRad="38100" dist="38100" dir="2700000" algn="tl">
                    <a:srgbClr val="000000">
                      <a:alpha val="43137"/>
                    </a:srgbClr>
                  </a:outerShdw>
                </a:effectLst>
              </a:rPr>
              <a:t>until cause-specific treatment is started (1D).</a:t>
            </a:r>
          </a:p>
          <a:p>
            <a:r>
              <a:rPr lang="en-US" sz="2400" dirty="0">
                <a:effectLst>
                  <a:outerShdw blurRad="38100" dist="38100" dir="2700000" algn="tl">
                    <a:srgbClr val="000000">
                      <a:alpha val="43137"/>
                    </a:srgbClr>
                  </a:outerShdw>
                </a:effectLst>
              </a:rPr>
              <a:t>We recommend starting a diagnosis-specific treatment if available, aiming at least to </a:t>
            </a:r>
            <a:r>
              <a:rPr lang="en-US" sz="2400" dirty="0" err="1">
                <a:effectLst>
                  <a:outerShdw blurRad="38100" dist="38100" dir="2700000" algn="tl">
                    <a:srgbClr val="000000">
                      <a:alpha val="43137"/>
                    </a:srgbClr>
                  </a:outerShdw>
                </a:effectLst>
              </a:rPr>
              <a:t>stabilise</a:t>
            </a:r>
            <a:r>
              <a:rPr lang="en-US" sz="2400" dirty="0">
                <a:effectLst>
                  <a:outerShdw blurRad="38100" dist="38100" dir="2700000" algn="tl">
                    <a:srgbClr val="000000">
                      <a:alpha val="43137"/>
                    </a:srgbClr>
                  </a:outerShdw>
                </a:effectLst>
              </a:rPr>
              <a:t> sodium concentration (1D).</a:t>
            </a:r>
          </a:p>
          <a:p>
            <a:r>
              <a:rPr lang="en-US" sz="2400" dirty="0">
                <a:effectLst>
                  <a:outerShdw blurRad="38100" dist="38100" dir="2700000" algn="tl">
                    <a:srgbClr val="000000">
                      <a:alpha val="43137"/>
                    </a:srgbClr>
                  </a:outerShdw>
                </a:effectLst>
              </a:rPr>
              <a:t>We recommend limiting the increase in serum sodium concentration to a total of </a:t>
            </a:r>
            <a:r>
              <a:rPr lang="en-US" sz="2400" dirty="0">
                <a:effectLst>
                  <a:outerShdw blurRad="38100" dist="38100" dir="2700000" algn="tl">
                    <a:srgbClr val="000000">
                      <a:alpha val="43137"/>
                    </a:srgbClr>
                  </a:outerShdw>
                </a:effectLst>
                <a:highlight>
                  <a:srgbClr val="FFFF00"/>
                </a:highlight>
              </a:rPr>
              <a:t>10 mmol/l during the first 24 h and an additional 8 mmol/l during every 24 h thereafter until the serum sodium concentration reaches 130 mmol/l (</a:t>
            </a:r>
            <a:r>
              <a:rPr lang="en-US" sz="2400" dirty="0">
                <a:effectLst>
                  <a:outerShdw blurRad="38100" dist="38100" dir="2700000" algn="tl">
                    <a:srgbClr val="000000">
                      <a:alpha val="43137"/>
                    </a:srgbClr>
                  </a:outerShdw>
                </a:effectLst>
              </a:rPr>
              <a:t>1D).</a:t>
            </a:r>
          </a:p>
          <a:p>
            <a:r>
              <a:rPr lang="en-US" sz="2400" dirty="0">
                <a:effectLst>
                  <a:outerShdw blurRad="38100" dist="38100" dir="2700000" algn="tl">
                    <a:srgbClr val="000000">
                      <a:alpha val="43137"/>
                    </a:srgbClr>
                  </a:outerShdw>
                </a:effectLst>
              </a:rPr>
              <a:t>We suggest </a:t>
            </a:r>
            <a:r>
              <a:rPr lang="en-US" sz="2400" dirty="0">
                <a:effectLst>
                  <a:outerShdw blurRad="38100" dist="38100" dir="2700000" algn="tl">
                    <a:srgbClr val="000000">
                      <a:alpha val="43137"/>
                    </a:srgbClr>
                  </a:outerShdw>
                </a:effectLst>
                <a:highlight>
                  <a:srgbClr val="FFFF00"/>
                </a:highlight>
              </a:rPr>
              <a:t>checking</a:t>
            </a:r>
            <a:r>
              <a:rPr lang="en-US" sz="2400" dirty="0">
                <a:effectLst>
                  <a:outerShdw blurRad="38100" dist="38100" dir="2700000" algn="tl">
                    <a:srgbClr val="000000">
                      <a:alpha val="43137"/>
                    </a:srgbClr>
                  </a:outerShdw>
                </a:effectLst>
              </a:rPr>
              <a:t> the serum sodium concentration </a:t>
            </a:r>
            <a:r>
              <a:rPr lang="en-US" sz="2400" dirty="0">
                <a:effectLst>
                  <a:outerShdw blurRad="38100" dist="38100" dir="2700000" algn="tl">
                    <a:srgbClr val="000000">
                      <a:alpha val="43137"/>
                    </a:srgbClr>
                  </a:outerShdw>
                </a:effectLst>
                <a:highlight>
                  <a:srgbClr val="FFFF00"/>
                </a:highlight>
              </a:rPr>
              <a:t>after 6 and 12 h and daily </a:t>
            </a:r>
            <a:r>
              <a:rPr lang="en-US" sz="2400" dirty="0">
                <a:effectLst>
                  <a:outerShdw blurRad="38100" dist="38100" dir="2700000" algn="tl">
                    <a:srgbClr val="000000">
                      <a:alpha val="43137"/>
                    </a:srgbClr>
                  </a:outerShdw>
                </a:effectLst>
              </a:rPr>
              <a:t>afterwards until the serum sodium concentration has </a:t>
            </a:r>
            <a:r>
              <a:rPr lang="en-US" sz="2400" dirty="0" err="1">
                <a:effectLst>
                  <a:outerShdw blurRad="38100" dist="38100" dir="2700000" algn="tl">
                    <a:srgbClr val="000000">
                      <a:alpha val="43137"/>
                    </a:srgbClr>
                  </a:outerShdw>
                </a:effectLst>
              </a:rPr>
              <a:t>stabilised</a:t>
            </a:r>
            <a:r>
              <a:rPr lang="en-US" sz="2400" dirty="0">
                <a:effectLst>
                  <a:outerShdw blurRad="38100" dist="38100" dir="2700000" algn="tl">
                    <a:srgbClr val="000000">
                      <a:alpha val="43137"/>
                    </a:srgbClr>
                  </a:outerShdw>
                </a:effectLst>
              </a:rPr>
              <a:t> under stable treatment (2D).</a:t>
            </a:r>
          </a:p>
        </p:txBody>
      </p:sp>
      <p:sp>
        <p:nvSpPr>
          <p:cNvPr id="8" name="TextBox 7">
            <a:extLst>
              <a:ext uri="{FF2B5EF4-FFF2-40B4-BE49-F238E27FC236}">
                <a16:creationId xmlns:a16="http://schemas.microsoft.com/office/drawing/2014/main" id="{E64E8001-7008-4843-9C2B-3F2541885CF8}"/>
              </a:ext>
            </a:extLst>
          </p:cNvPr>
          <p:cNvSpPr txBox="1"/>
          <p:nvPr/>
        </p:nvSpPr>
        <p:spPr>
          <a:xfrm>
            <a:off x="838200" y="622186"/>
            <a:ext cx="10515600" cy="1384995"/>
          </a:xfrm>
          <a:prstGeom prst="rect">
            <a:avLst/>
          </a:prstGeom>
          <a:noFill/>
        </p:spPr>
        <p:txBody>
          <a:bodyPr wrap="square">
            <a:spAutoFit/>
          </a:bodyPr>
          <a:lstStyle/>
          <a:p>
            <a:pPr algn="l"/>
            <a:r>
              <a:rPr lang="en-US" sz="2800" b="0" i="0" u="none" strike="noStrike" baseline="0" dirty="0">
                <a:solidFill>
                  <a:srgbClr val="FF0000"/>
                </a:solidFill>
                <a:effectLst>
                  <a:outerShdw blurRad="38100" dist="38100" dir="2700000" algn="tl">
                    <a:srgbClr val="000000">
                      <a:alpha val="43137"/>
                    </a:srgbClr>
                  </a:outerShdw>
                </a:effectLst>
                <a:latin typeface="AdvPS9797"/>
              </a:rPr>
              <a:t>Follow-up management in </a:t>
            </a:r>
            <a:r>
              <a:rPr lang="en-US" sz="2800" b="0" i="0" u="none" strike="noStrike" baseline="0" dirty="0">
                <a:solidFill>
                  <a:srgbClr val="FF0000"/>
                </a:solidFill>
                <a:effectLst>
                  <a:outerShdw blurRad="38100" dist="38100" dir="2700000" algn="tl">
                    <a:srgbClr val="000000">
                      <a:alpha val="43137"/>
                    </a:srgbClr>
                  </a:outerShdw>
                </a:effectLst>
                <a:highlight>
                  <a:srgbClr val="FFFF00"/>
                </a:highlight>
                <a:latin typeface="AdvPS9797"/>
              </a:rPr>
              <a:t>case of improvement </a:t>
            </a:r>
            <a:r>
              <a:rPr lang="en-US" sz="2800" b="0" i="0" u="none" strike="noStrike" baseline="0" dirty="0">
                <a:solidFill>
                  <a:srgbClr val="FF0000"/>
                </a:solidFill>
                <a:effectLst>
                  <a:outerShdw blurRad="38100" dist="38100" dir="2700000" algn="tl">
                    <a:srgbClr val="000000">
                      <a:alpha val="43137"/>
                    </a:srgbClr>
                  </a:outerShdw>
                </a:effectLst>
                <a:latin typeface="AdvPS9797"/>
              </a:rPr>
              <a:t>of symptoms after a </a:t>
            </a:r>
            <a:r>
              <a:rPr lang="en-US" sz="2800" b="0" i="0" u="none" strike="noStrike" baseline="0" dirty="0">
                <a:solidFill>
                  <a:srgbClr val="FF0000"/>
                </a:solidFill>
                <a:effectLst>
                  <a:outerShdw blurRad="38100" dist="38100" dir="2700000" algn="tl">
                    <a:srgbClr val="000000">
                      <a:alpha val="43137"/>
                    </a:srgbClr>
                  </a:outerShdw>
                </a:effectLst>
                <a:highlight>
                  <a:srgbClr val="FFFF00"/>
                </a:highlight>
                <a:latin typeface="AdvPS9797"/>
              </a:rPr>
              <a:t>5 mmol/l </a:t>
            </a:r>
            <a:r>
              <a:rPr lang="en-US" sz="2800" b="0" i="0" u="none" strike="noStrike" baseline="0" dirty="0">
                <a:solidFill>
                  <a:srgbClr val="FF0000"/>
                </a:solidFill>
                <a:effectLst>
                  <a:outerShdw blurRad="38100" dist="38100" dir="2700000" algn="tl">
                    <a:srgbClr val="000000">
                      <a:alpha val="43137"/>
                    </a:srgbClr>
                  </a:outerShdw>
                </a:effectLst>
                <a:latin typeface="AdvPS9797"/>
              </a:rPr>
              <a:t>increase in serum sodium concentration in the </a:t>
            </a:r>
            <a:r>
              <a:rPr lang="en-US" sz="2800" b="0" i="0" u="none" strike="noStrike" baseline="0" dirty="0">
                <a:solidFill>
                  <a:srgbClr val="FF0000"/>
                </a:solidFill>
                <a:effectLst>
                  <a:outerShdw blurRad="38100" dist="38100" dir="2700000" algn="tl">
                    <a:srgbClr val="000000">
                      <a:alpha val="43137"/>
                    </a:srgbClr>
                  </a:outerShdw>
                </a:effectLst>
                <a:highlight>
                  <a:srgbClr val="FFFF00"/>
                </a:highlight>
                <a:latin typeface="AdvPS9797"/>
              </a:rPr>
              <a:t>first hour, </a:t>
            </a:r>
            <a:r>
              <a:rPr lang="en-US" sz="2800" b="0" i="0" u="none" strike="noStrike" baseline="0" dirty="0">
                <a:solidFill>
                  <a:srgbClr val="FF0000"/>
                </a:solidFill>
                <a:effectLst>
                  <a:outerShdw blurRad="38100" dist="38100" dir="2700000" algn="tl">
                    <a:srgbClr val="000000">
                      <a:alpha val="43137"/>
                    </a:srgbClr>
                  </a:outerShdw>
                </a:effectLst>
                <a:latin typeface="AdvPS9797"/>
              </a:rPr>
              <a:t>regardless of whether </a:t>
            </a:r>
            <a:r>
              <a:rPr lang="en-US" sz="2800" b="0" i="0" u="none" strike="noStrike" baseline="0" dirty="0" err="1">
                <a:solidFill>
                  <a:srgbClr val="FF0000"/>
                </a:solidFill>
                <a:effectLst>
                  <a:outerShdw blurRad="38100" dist="38100" dir="2700000" algn="tl">
                    <a:srgbClr val="000000">
                      <a:alpha val="43137"/>
                    </a:srgbClr>
                  </a:outerShdw>
                </a:effectLst>
                <a:latin typeface="AdvPS9797"/>
              </a:rPr>
              <a:t>hyponatraemia</a:t>
            </a:r>
            <a:r>
              <a:rPr lang="en-US" sz="2800" b="0" i="0" u="none" strike="noStrike" baseline="0" dirty="0">
                <a:solidFill>
                  <a:srgbClr val="FF0000"/>
                </a:solidFill>
                <a:effectLst>
                  <a:outerShdw blurRad="38100" dist="38100" dir="2700000" algn="tl">
                    <a:srgbClr val="000000">
                      <a:alpha val="43137"/>
                    </a:srgbClr>
                  </a:outerShdw>
                </a:effectLst>
                <a:latin typeface="AdvPS9797"/>
              </a:rPr>
              <a:t> is acute or chronic</a:t>
            </a:r>
            <a:endParaRPr lang="en-US" sz="28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08887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Rounded Corners 47">
            <a:extLst>
              <a:ext uri="{FF2B5EF4-FFF2-40B4-BE49-F238E27FC236}">
                <a16:creationId xmlns:a16="http://schemas.microsoft.com/office/drawing/2014/main" id="{D72C9751-A05C-4E8D-9A5F-D1DC19EABB3D}"/>
              </a:ext>
            </a:extLst>
          </p:cNvPr>
          <p:cNvSpPr/>
          <p:nvPr/>
        </p:nvSpPr>
        <p:spPr>
          <a:xfrm>
            <a:off x="9389823" y="1916986"/>
            <a:ext cx="2747359" cy="1958959"/>
          </a:xfrm>
          <a:prstGeom prst="round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effectLst>
                  <a:outerShdw blurRad="38100" dist="38100" dir="2700000" algn="tl">
                    <a:srgbClr val="000000">
                      <a:alpha val="43137"/>
                    </a:srgbClr>
                  </a:outerShdw>
                </a:effectLst>
              </a:rPr>
              <a:t>   </a:t>
            </a:r>
          </a:p>
          <a:p>
            <a:pPr algn="ctr"/>
            <a:r>
              <a:rPr lang="en-US" sz="2000" dirty="0">
                <a:solidFill>
                  <a:schemeClr val="tx1"/>
                </a:solidFill>
                <a:effectLst>
                  <a:outerShdw blurRad="38100" dist="38100" dir="2700000" algn="tl">
                    <a:srgbClr val="000000">
                      <a:alpha val="43137"/>
                    </a:srgbClr>
                  </a:outerShdw>
                </a:effectLst>
              </a:rPr>
              <a:t>   </a:t>
            </a:r>
          </a:p>
          <a:p>
            <a:pPr algn="ctr"/>
            <a:r>
              <a:rPr lang="en-US" sz="2000" dirty="0">
                <a:solidFill>
                  <a:schemeClr val="tx1"/>
                </a:solidFill>
                <a:effectLst>
                  <a:outerShdw blurRad="38100" dist="38100" dir="2700000" algn="tl">
                    <a:srgbClr val="000000">
                      <a:alpha val="43137"/>
                    </a:srgbClr>
                  </a:outerShdw>
                </a:effectLst>
              </a:rPr>
              <a:t>   </a:t>
            </a:r>
          </a:p>
          <a:p>
            <a:pPr algn="ctr"/>
            <a:r>
              <a:rPr lang="en-US" sz="2000" dirty="0">
                <a:solidFill>
                  <a:schemeClr val="tx1"/>
                </a:solidFill>
                <a:effectLst>
                  <a:outerShdw blurRad="38100" dist="38100" dir="2700000" algn="tl">
                    <a:srgbClr val="000000">
                      <a:alpha val="43137"/>
                    </a:srgbClr>
                  </a:outerShdw>
                </a:effectLst>
              </a:rPr>
              <a:t>   </a:t>
            </a:r>
          </a:p>
          <a:p>
            <a:pPr algn="ctr"/>
            <a:r>
              <a:rPr lang="en-US" sz="2000" dirty="0">
                <a:solidFill>
                  <a:schemeClr val="tx1"/>
                </a:solidFill>
                <a:effectLst>
                  <a:outerShdw blurRad="38100" dist="38100" dir="2700000" algn="tl">
                    <a:srgbClr val="000000">
                      <a:alpha val="43137"/>
                    </a:srgbClr>
                  </a:outerShdw>
                </a:effectLst>
              </a:rPr>
              <a:t>   Posterior </a:t>
            </a:r>
          </a:p>
        </p:txBody>
      </p:sp>
      <p:sp>
        <p:nvSpPr>
          <p:cNvPr id="47" name="Rectangle: Rounded Corners 46">
            <a:extLst>
              <a:ext uri="{FF2B5EF4-FFF2-40B4-BE49-F238E27FC236}">
                <a16:creationId xmlns:a16="http://schemas.microsoft.com/office/drawing/2014/main" id="{989C741B-015F-4819-A6BD-1A9F6A9CA40A}"/>
              </a:ext>
            </a:extLst>
          </p:cNvPr>
          <p:cNvSpPr/>
          <p:nvPr/>
        </p:nvSpPr>
        <p:spPr>
          <a:xfrm>
            <a:off x="2070402" y="2784764"/>
            <a:ext cx="7005988" cy="1091181"/>
          </a:xfrm>
          <a:prstGeom prst="round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solidFill>
                <a:schemeClr val="tx1"/>
              </a:solidFill>
            </a:endParaRPr>
          </a:p>
          <a:p>
            <a:pPr algn="ctr"/>
            <a:endParaRPr lang="en-US" dirty="0">
              <a:solidFill>
                <a:schemeClr val="tx1"/>
              </a:solidFill>
            </a:endParaRPr>
          </a:p>
          <a:p>
            <a:pPr algn="ctr"/>
            <a:r>
              <a:rPr lang="en-US" sz="2000" dirty="0">
                <a:solidFill>
                  <a:schemeClr val="tx1"/>
                </a:solidFill>
                <a:effectLst>
                  <a:outerShdw blurRad="38100" dist="38100" dir="2700000" algn="tl">
                    <a:srgbClr val="000000">
                      <a:alpha val="43137"/>
                    </a:srgbClr>
                  </a:outerShdw>
                </a:effectLst>
              </a:rPr>
              <a:t>                       Anterior </a:t>
            </a:r>
          </a:p>
        </p:txBody>
      </p:sp>
      <p:sp>
        <p:nvSpPr>
          <p:cNvPr id="5" name="Rectangle 4">
            <a:extLst>
              <a:ext uri="{FF2B5EF4-FFF2-40B4-BE49-F238E27FC236}">
                <a16:creationId xmlns:a16="http://schemas.microsoft.com/office/drawing/2014/main" id="{DE136220-65B5-4326-9D22-B6CDEEAE0A05}"/>
              </a:ext>
            </a:extLst>
          </p:cNvPr>
          <p:cNvSpPr/>
          <p:nvPr/>
        </p:nvSpPr>
        <p:spPr>
          <a:xfrm>
            <a:off x="1884217" y="154954"/>
            <a:ext cx="1524316" cy="1477328"/>
          </a:xfrm>
          <a:prstGeom prst="rect">
            <a:avLst/>
          </a:prstGeom>
        </p:spPr>
        <p:txBody>
          <a:bodyPr wrap="square">
            <a:spAutoFit/>
          </a:bodyPr>
          <a:lstStyle/>
          <a:p>
            <a:pPr algn="ctr"/>
            <a:r>
              <a:rPr lang="en-US" dirty="0">
                <a:effectLst>
                  <a:outerShdw blurRad="38100" dist="38100" dir="2700000" algn="tl">
                    <a:srgbClr val="000000">
                      <a:alpha val="43137"/>
                    </a:srgbClr>
                  </a:outerShdw>
                </a:effectLst>
              </a:rPr>
              <a:t>Estrogen</a:t>
            </a:r>
          </a:p>
          <a:p>
            <a:pPr algn="ctr"/>
            <a:r>
              <a:rPr lang="en-US" dirty="0">
                <a:effectLst>
                  <a:outerShdw blurRad="38100" dist="38100" dir="2700000" algn="tl">
                    <a:srgbClr val="000000">
                      <a:alpha val="43137"/>
                    </a:srgbClr>
                  </a:outerShdw>
                </a:effectLst>
              </a:rPr>
              <a:t>Progesterone</a:t>
            </a:r>
          </a:p>
          <a:p>
            <a:pPr algn="ctr"/>
            <a:r>
              <a:rPr lang="en-US" dirty="0">
                <a:effectLst>
                  <a:outerShdw blurRad="38100" dist="38100" dir="2700000" algn="tl">
                    <a:srgbClr val="000000">
                      <a:alpha val="43137"/>
                    </a:srgbClr>
                  </a:outerShdw>
                </a:effectLst>
              </a:rPr>
              <a:t>Androgen</a:t>
            </a:r>
          </a:p>
          <a:p>
            <a:pPr algn="ctr"/>
            <a:r>
              <a:rPr lang="en-US" dirty="0">
                <a:effectLst>
                  <a:outerShdw blurRad="38100" dist="38100" dir="2700000" algn="tl">
                    <a:srgbClr val="000000">
                      <a:alpha val="43137"/>
                    </a:srgbClr>
                  </a:outerShdw>
                </a:effectLst>
              </a:rPr>
              <a:t>Prolactin</a:t>
            </a:r>
          </a:p>
          <a:p>
            <a:pPr algn="ctr"/>
            <a:r>
              <a:rPr lang="en-US" dirty="0">
                <a:effectLst>
                  <a:outerShdw blurRad="38100" dist="38100" dir="2700000" algn="tl">
                    <a:srgbClr val="000000">
                      <a:alpha val="43137"/>
                    </a:srgbClr>
                  </a:outerShdw>
                </a:effectLst>
              </a:rPr>
              <a:t>Inhibin</a:t>
            </a:r>
          </a:p>
        </p:txBody>
      </p:sp>
      <p:sp>
        <p:nvSpPr>
          <p:cNvPr id="6" name="Rectangle 5">
            <a:extLst>
              <a:ext uri="{FF2B5EF4-FFF2-40B4-BE49-F238E27FC236}">
                <a16:creationId xmlns:a16="http://schemas.microsoft.com/office/drawing/2014/main" id="{47FA7742-DD02-4B47-ABFD-F9AE632C7FCF}"/>
              </a:ext>
            </a:extLst>
          </p:cNvPr>
          <p:cNvSpPr/>
          <p:nvPr/>
        </p:nvSpPr>
        <p:spPr>
          <a:xfrm>
            <a:off x="3892811" y="708951"/>
            <a:ext cx="466794" cy="369332"/>
          </a:xfrm>
          <a:prstGeom prst="rect">
            <a:avLst/>
          </a:prstGeom>
        </p:spPr>
        <p:txBody>
          <a:bodyPr wrap="none">
            <a:spAutoFit/>
          </a:bodyPr>
          <a:lstStyle/>
          <a:p>
            <a:pPr algn="ctr"/>
            <a:r>
              <a:rPr lang="en-US" dirty="0">
                <a:effectLst>
                  <a:outerShdw blurRad="38100" dist="38100" dir="2700000" algn="tl">
                    <a:srgbClr val="000000">
                      <a:alpha val="43137"/>
                    </a:srgbClr>
                  </a:outerShdw>
                </a:effectLst>
              </a:rPr>
              <a:t>T3 </a:t>
            </a:r>
          </a:p>
        </p:txBody>
      </p:sp>
      <p:sp>
        <p:nvSpPr>
          <p:cNvPr id="7" name="Rectangle 6">
            <a:extLst>
              <a:ext uri="{FF2B5EF4-FFF2-40B4-BE49-F238E27FC236}">
                <a16:creationId xmlns:a16="http://schemas.microsoft.com/office/drawing/2014/main" id="{67903A4F-FF40-4F1B-8976-18B082B99A9E}"/>
              </a:ext>
            </a:extLst>
          </p:cNvPr>
          <p:cNvSpPr/>
          <p:nvPr/>
        </p:nvSpPr>
        <p:spPr>
          <a:xfrm>
            <a:off x="6655758" y="708947"/>
            <a:ext cx="681597" cy="369332"/>
          </a:xfrm>
          <a:prstGeom prst="rect">
            <a:avLst/>
          </a:prstGeom>
        </p:spPr>
        <p:txBody>
          <a:bodyPr wrap="none">
            <a:spAutoFit/>
          </a:bodyPr>
          <a:lstStyle/>
          <a:p>
            <a:pPr algn="ctr"/>
            <a:r>
              <a:rPr lang="en-US" dirty="0">
                <a:effectLst>
                  <a:outerShdw blurRad="38100" dist="38100" dir="2700000" algn="tl">
                    <a:srgbClr val="000000">
                      <a:alpha val="43137"/>
                    </a:srgbClr>
                  </a:outerShdw>
                </a:effectLst>
              </a:rPr>
              <a:t>IGF-1</a:t>
            </a:r>
          </a:p>
        </p:txBody>
      </p:sp>
      <p:sp>
        <p:nvSpPr>
          <p:cNvPr id="8" name="Rectangle 7">
            <a:extLst>
              <a:ext uri="{FF2B5EF4-FFF2-40B4-BE49-F238E27FC236}">
                <a16:creationId xmlns:a16="http://schemas.microsoft.com/office/drawing/2014/main" id="{CCD566A9-9387-4C3A-9F4C-7ED60BA37C86}"/>
              </a:ext>
            </a:extLst>
          </p:cNvPr>
          <p:cNvSpPr/>
          <p:nvPr/>
        </p:nvSpPr>
        <p:spPr>
          <a:xfrm>
            <a:off x="4963890" y="570448"/>
            <a:ext cx="1087583" cy="646331"/>
          </a:xfrm>
          <a:prstGeom prst="rect">
            <a:avLst/>
          </a:prstGeom>
        </p:spPr>
        <p:txBody>
          <a:bodyPr wrap="square">
            <a:spAutoFit/>
          </a:bodyPr>
          <a:lstStyle/>
          <a:p>
            <a:pPr algn="ctr"/>
            <a:r>
              <a:rPr lang="en-US" dirty="0">
                <a:effectLst>
                  <a:outerShdw blurRad="38100" dist="38100" dir="2700000" algn="tl">
                    <a:srgbClr val="000000">
                      <a:alpha val="43137"/>
                    </a:srgbClr>
                  </a:outerShdw>
                </a:effectLst>
              </a:rPr>
              <a:t>Estrogen</a:t>
            </a:r>
          </a:p>
          <a:p>
            <a:pPr algn="ctr"/>
            <a:r>
              <a:rPr lang="en-US" dirty="0">
                <a:effectLst>
                  <a:outerShdw blurRad="38100" dist="38100" dir="2700000" algn="tl">
                    <a:srgbClr val="000000">
                      <a:alpha val="43137"/>
                    </a:srgbClr>
                  </a:outerShdw>
                </a:effectLst>
              </a:rPr>
              <a:t>Stress</a:t>
            </a:r>
          </a:p>
        </p:txBody>
      </p:sp>
      <p:sp>
        <p:nvSpPr>
          <p:cNvPr id="9" name="Rectangle 8">
            <a:extLst>
              <a:ext uri="{FF2B5EF4-FFF2-40B4-BE49-F238E27FC236}">
                <a16:creationId xmlns:a16="http://schemas.microsoft.com/office/drawing/2014/main" id="{6BA8C17D-959A-4222-9368-C1C8FDB1C98D}"/>
              </a:ext>
            </a:extLst>
          </p:cNvPr>
          <p:cNvSpPr/>
          <p:nvPr/>
        </p:nvSpPr>
        <p:spPr>
          <a:xfrm>
            <a:off x="7941640" y="293448"/>
            <a:ext cx="1087582" cy="1200329"/>
          </a:xfrm>
          <a:prstGeom prst="rect">
            <a:avLst/>
          </a:prstGeom>
        </p:spPr>
        <p:txBody>
          <a:bodyPr wrap="square">
            <a:spAutoFit/>
          </a:bodyPr>
          <a:lstStyle/>
          <a:p>
            <a:pPr algn="ctr"/>
            <a:r>
              <a:rPr lang="en-US" dirty="0">
                <a:effectLst>
                  <a:outerShdw blurRad="38100" dist="38100" dir="2700000" algn="tl">
                    <a:srgbClr val="000000">
                      <a:alpha val="43137"/>
                    </a:srgbClr>
                  </a:outerShdw>
                </a:effectLst>
              </a:rPr>
              <a:t>Circadian</a:t>
            </a:r>
          </a:p>
          <a:p>
            <a:pPr algn="ctr"/>
            <a:r>
              <a:rPr lang="en-US" dirty="0">
                <a:effectLst>
                  <a:outerShdw blurRad="38100" dist="38100" dir="2700000" algn="tl">
                    <a:srgbClr val="000000">
                      <a:alpha val="43137"/>
                    </a:srgbClr>
                  </a:outerShdw>
                </a:effectLst>
              </a:rPr>
              <a:t>rhythm</a:t>
            </a:r>
          </a:p>
          <a:p>
            <a:pPr algn="ctr"/>
            <a:r>
              <a:rPr lang="en-US" dirty="0">
                <a:effectLst>
                  <a:outerShdw blurRad="38100" dist="38100" dir="2700000" algn="tl">
                    <a:srgbClr val="000000">
                      <a:alpha val="43137"/>
                    </a:srgbClr>
                  </a:outerShdw>
                </a:effectLst>
              </a:rPr>
              <a:t>Stress</a:t>
            </a:r>
          </a:p>
          <a:p>
            <a:pPr algn="ctr"/>
            <a:r>
              <a:rPr lang="en-US" dirty="0">
                <a:effectLst>
                  <a:outerShdw blurRad="38100" dist="38100" dir="2700000" algn="tl">
                    <a:srgbClr val="000000">
                      <a:alpha val="43137"/>
                    </a:srgbClr>
                  </a:outerShdw>
                </a:effectLst>
              </a:rPr>
              <a:t>Cortisol</a:t>
            </a:r>
          </a:p>
        </p:txBody>
      </p:sp>
      <p:sp>
        <p:nvSpPr>
          <p:cNvPr id="10" name="Rectangle 9">
            <a:extLst>
              <a:ext uri="{FF2B5EF4-FFF2-40B4-BE49-F238E27FC236}">
                <a16:creationId xmlns:a16="http://schemas.microsoft.com/office/drawing/2014/main" id="{C579EEDD-5463-4F8A-8F43-57EE0C243D75}"/>
              </a:ext>
            </a:extLst>
          </p:cNvPr>
          <p:cNvSpPr/>
          <p:nvPr/>
        </p:nvSpPr>
        <p:spPr>
          <a:xfrm>
            <a:off x="9389823" y="431947"/>
            <a:ext cx="1461655" cy="923330"/>
          </a:xfrm>
          <a:prstGeom prst="rect">
            <a:avLst/>
          </a:prstGeom>
        </p:spPr>
        <p:txBody>
          <a:bodyPr wrap="square">
            <a:spAutoFit/>
          </a:bodyPr>
          <a:lstStyle/>
          <a:p>
            <a:pPr algn="ctr"/>
            <a:r>
              <a:rPr lang="en-US" dirty="0">
                <a:effectLst>
                  <a:outerShdw blurRad="38100" dist="38100" dir="2700000" algn="tl">
                    <a:srgbClr val="000000">
                      <a:alpha val="43137"/>
                    </a:srgbClr>
                  </a:outerShdw>
                </a:effectLst>
              </a:rPr>
              <a:t>↑ Osmolality</a:t>
            </a:r>
          </a:p>
          <a:p>
            <a:pPr algn="ctr"/>
            <a:r>
              <a:rPr lang="en-US" dirty="0">
                <a:effectLst>
                  <a:outerShdw blurRad="38100" dist="38100" dir="2700000" algn="tl">
                    <a:srgbClr val="000000">
                      <a:alpha val="43137"/>
                    </a:srgbClr>
                  </a:outerShdw>
                </a:effectLst>
              </a:rPr>
              <a:t>Intravascular</a:t>
            </a:r>
          </a:p>
          <a:p>
            <a:pPr algn="ctr"/>
            <a:r>
              <a:rPr lang="en-US" dirty="0">
                <a:effectLst>
                  <a:outerShdw blurRad="38100" dist="38100" dir="2700000" algn="tl">
                    <a:srgbClr val="000000">
                      <a:alpha val="43137"/>
                    </a:srgbClr>
                  </a:outerShdw>
                </a:effectLst>
              </a:rPr>
              <a:t>volume</a:t>
            </a:r>
          </a:p>
        </p:txBody>
      </p:sp>
      <p:sp>
        <p:nvSpPr>
          <p:cNvPr id="11" name="Rectangle 10">
            <a:extLst>
              <a:ext uri="{FF2B5EF4-FFF2-40B4-BE49-F238E27FC236}">
                <a16:creationId xmlns:a16="http://schemas.microsoft.com/office/drawing/2014/main" id="{66BDAC0B-26B9-4E11-9BB2-F4CBB6282A2E}"/>
              </a:ext>
            </a:extLst>
          </p:cNvPr>
          <p:cNvSpPr/>
          <p:nvPr/>
        </p:nvSpPr>
        <p:spPr>
          <a:xfrm>
            <a:off x="178744" y="708951"/>
            <a:ext cx="1279420" cy="369331"/>
          </a:xfrm>
          <a:prstGeom prst="rect">
            <a:avLst/>
          </a:prstGeom>
        </p:spPr>
        <p:txBody>
          <a:bodyPr wrap="square">
            <a:spAutoFit/>
          </a:bodyPr>
          <a:lstStyle/>
          <a:p>
            <a:pPr algn="ctr"/>
            <a:r>
              <a:rPr lang="en-US" dirty="0">
                <a:effectLst>
                  <a:outerShdw blurRad="38100" dist="38100" dir="2700000" algn="tl">
                    <a:srgbClr val="000000">
                      <a:alpha val="43137"/>
                    </a:srgbClr>
                  </a:outerShdw>
                </a:effectLst>
              </a:rPr>
              <a:t>Regulation </a:t>
            </a:r>
          </a:p>
        </p:txBody>
      </p:sp>
      <p:sp>
        <p:nvSpPr>
          <p:cNvPr id="12" name="Rectangle 11">
            <a:extLst>
              <a:ext uri="{FF2B5EF4-FFF2-40B4-BE49-F238E27FC236}">
                <a16:creationId xmlns:a16="http://schemas.microsoft.com/office/drawing/2014/main" id="{1B97F3B8-A5BA-456E-87F9-0B5ADE647F97}"/>
              </a:ext>
            </a:extLst>
          </p:cNvPr>
          <p:cNvSpPr/>
          <p:nvPr/>
        </p:nvSpPr>
        <p:spPr>
          <a:xfrm>
            <a:off x="-39805" y="2055486"/>
            <a:ext cx="1716518" cy="369332"/>
          </a:xfrm>
          <a:prstGeom prst="rect">
            <a:avLst/>
          </a:prstGeom>
        </p:spPr>
        <p:txBody>
          <a:bodyPr wrap="square">
            <a:spAutoFit/>
          </a:bodyPr>
          <a:lstStyle/>
          <a:p>
            <a:pPr algn="ctr"/>
            <a:r>
              <a:rPr lang="en-US" dirty="0">
                <a:effectLst>
                  <a:outerShdw blurRad="38100" dist="38100" dir="2700000" algn="tl">
                    <a:srgbClr val="000000">
                      <a:alpha val="43137"/>
                    </a:srgbClr>
                  </a:outerShdw>
                </a:effectLst>
              </a:rPr>
              <a:t>Hypothalamus </a:t>
            </a:r>
          </a:p>
        </p:txBody>
      </p:sp>
      <p:sp>
        <p:nvSpPr>
          <p:cNvPr id="13" name="Rectangle 12">
            <a:extLst>
              <a:ext uri="{FF2B5EF4-FFF2-40B4-BE49-F238E27FC236}">
                <a16:creationId xmlns:a16="http://schemas.microsoft.com/office/drawing/2014/main" id="{271C657A-AD77-4296-A2DE-9461CBBBFD80}"/>
              </a:ext>
            </a:extLst>
          </p:cNvPr>
          <p:cNvSpPr/>
          <p:nvPr/>
        </p:nvSpPr>
        <p:spPr>
          <a:xfrm>
            <a:off x="242481" y="3100025"/>
            <a:ext cx="1151946" cy="369332"/>
          </a:xfrm>
          <a:prstGeom prst="rect">
            <a:avLst/>
          </a:prstGeom>
        </p:spPr>
        <p:txBody>
          <a:bodyPr wrap="square">
            <a:spAutoFit/>
          </a:bodyPr>
          <a:lstStyle/>
          <a:p>
            <a:pPr algn="ctr"/>
            <a:r>
              <a:rPr lang="en-US" dirty="0">
                <a:effectLst>
                  <a:outerShdw blurRad="38100" dist="38100" dir="2700000" algn="tl">
                    <a:srgbClr val="000000">
                      <a:alpha val="43137"/>
                    </a:srgbClr>
                  </a:outerShdw>
                </a:effectLst>
              </a:rPr>
              <a:t>Pituitary </a:t>
            </a:r>
          </a:p>
        </p:txBody>
      </p:sp>
      <p:sp>
        <p:nvSpPr>
          <p:cNvPr id="14" name="Rectangle 13">
            <a:extLst>
              <a:ext uri="{FF2B5EF4-FFF2-40B4-BE49-F238E27FC236}">
                <a16:creationId xmlns:a16="http://schemas.microsoft.com/office/drawing/2014/main" id="{7D7D39C8-D675-4FA5-9D4A-99AA128E072A}"/>
              </a:ext>
            </a:extLst>
          </p:cNvPr>
          <p:cNvSpPr/>
          <p:nvPr/>
        </p:nvSpPr>
        <p:spPr>
          <a:xfrm>
            <a:off x="293506" y="3884994"/>
            <a:ext cx="1049895" cy="646331"/>
          </a:xfrm>
          <a:prstGeom prst="rect">
            <a:avLst/>
          </a:prstGeom>
        </p:spPr>
        <p:txBody>
          <a:bodyPr wrap="square">
            <a:spAutoFit/>
          </a:bodyPr>
          <a:lstStyle/>
          <a:p>
            <a:pPr algn="ctr"/>
            <a:r>
              <a:rPr lang="en-US" dirty="0">
                <a:effectLst>
                  <a:outerShdw blurRad="38100" dist="38100" dir="2700000" algn="tl">
                    <a:srgbClr val="000000">
                      <a:alpha val="43137"/>
                    </a:srgbClr>
                  </a:outerShdw>
                </a:effectLst>
              </a:rPr>
              <a:t>Glands </a:t>
            </a:r>
          </a:p>
          <a:p>
            <a:pPr algn="ctr"/>
            <a:r>
              <a:rPr lang="en-US" dirty="0">
                <a:effectLst>
                  <a:outerShdw blurRad="38100" dist="38100" dir="2700000" algn="tl">
                    <a:srgbClr val="000000">
                      <a:alpha val="43137"/>
                    </a:srgbClr>
                  </a:outerShdw>
                </a:effectLst>
              </a:rPr>
              <a:t>Targets </a:t>
            </a:r>
          </a:p>
        </p:txBody>
      </p:sp>
      <p:sp>
        <p:nvSpPr>
          <p:cNvPr id="15" name="Rectangle 14">
            <a:extLst>
              <a:ext uri="{FF2B5EF4-FFF2-40B4-BE49-F238E27FC236}">
                <a16:creationId xmlns:a16="http://schemas.microsoft.com/office/drawing/2014/main" id="{10489630-99D3-4FD4-B1E3-100AA2282AE6}"/>
              </a:ext>
            </a:extLst>
          </p:cNvPr>
          <p:cNvSpPr/>
          <p:nvPr/>
        </p:nvSpPr>
        <p:spPr>
          <a:xfrm>
            <a:off x="242480" y="4946962"/>
            <a:ext cx="1151946" cy="646331"/>
          </a:xfrm>
          <a:prstGeom prst="rect">
            <a:avLst/>
          </a:prstGeom>
        </p:spPr>
        <p:txBody>
          <a:bodyPr wrap="square">
            <a:spAutoFit/>
          </a:bodyPr>
          <a:lstStyle/>
          <a:p>
            <a:pPr algn="ctr"/>
            <a:r>
              <a:rPr lang="en-US" dirty="0">
                <a:effectLst>
                  <a:outerShdw blurRad="38100" dist="38100" dir="2700000" algn="tl">
                    <a:srgbClr val="000000">
                      <a:alpha val="43137"/>
                    </a:srgbClr>
                  </a:outerShdw>
                </a:effectLst>
              </a:rPr>
              <a:t>Target hormones</a:t>
            </a:r>
          </a:p>
        </p:txBody>
      </p:sp>
      <p:sp>
        <p:nvSpPr>
          <p:cNvPr id="16" name="Rectangle 15">
            <a:extLst>
              <a:ext uri="{FF2B5EF4-FFF2-40B4-BE49-F238E27FC236}">
                <a16:creationId xmlns:a16="http://schemas.microsoft.com/office/drawing/2014/main" id="{C09C4763-507C-4CAB-83A4-26D566709E94}"/>
              </a:ext>
            </a:extLst>
          </p:cNvPr>
          <p:cNvSpPr/>
          <p:nvPr/>
        </p:nvSpPr>
        <p:spPr>
          <a:xfrm>
            <a:off x="242480" y="6149049"/>
            <a:ext cx="1151946" cy="369332"/>
          </a:xfrm>
          <a:prstGeom prst="rect">
            <a:avLst/>
          </a:prstGeom>
        </p:spPr>
        <p:txBody>
          <a:bodyPr wrap="square">
            <a:spAutoFit/>
          </a:bodyPr>
          <a:lstStyle/>
          <a:p>
            <a:pPr algn="ctr"/>
            <a:r>
              <a:rPr lang="en-US" dirty="0">
                <a:effectLst>
                  <a:outerShdw blurRad="38100" dist="38100" dir="2700000" algn="tl">
                    <a:srgbClr val="000000">
                      <a:alpha val="43137"/>
                    </a:srgbClr>
                  </a:outerShdw>
                </a:effectLst>
              </a:rPr>
              <a:t>Function </a:t>
            </a:r>
          </a:p>
        </p:txBody>
      </p:sp>
      <p:sp>
        <p:nvSpPr>
          <p:cNvPr id="17" name="Rectangle 16">
            <a:extLst>
              <a:ext uri="{FF2B5EF4-FFF2-40B4-BE49-F238E27FC236}">
                <a16:creationId xmlns:a16="http://schemas.microsoft.com/office/drawing/2014/main" id="{BE11E112-790C-460A-820D-ACC9F4496BDA}"/>
              </a:ext>
            </a:extLst>
          </p:cNvPr>
          <p:cNvSpPr/>
          <p:nvPr/>
        </p:nvSpPr>
        <p:spPr>
          <a:xfrm>
            <a:off x="2070402" y="2055486"/>
            <a:ext cx="1151946" cy="369332"/>
          </a:xfrm>
          <a:prstGeom prst="rect">
            <a:avLst/>
          </a:prstGeom>
        </p:spPr>
        <p:txBody>
          <a:bodyPr wrap="square">
            <a:spAutoFit/>
          </a:bodyPr>
          <a:lstStyle/>
          <a:p>
            <a:pPr algn="ctr"/>
            <a:r>
              <a:rPr lang="en-US" dirty="0">
                <a:effectLst>
                  <a:outerShdw blurRad="38100" dist="38100" dir="2700000" algn="tl">
                    <a:srgbClr val="000000">
                      <a:alpha val="43137"/>
                    </a:srgbClr>
                  </a:outerShdw>
                </a:effectLst>
              </a:rPr>
              <a:t>GnRH</a:t>
            </a:r>
          </a:p>
        </p:txBody>
      </p:sp>
      <p:sp>
        <p:nvSpPr>
          <p:cNvPr id="18" name="Rectangle 17">
            <a:extLst>
              <a:ext uri="{FF2B5EF4-FFF2-40B4-BE49-F238E27FC236}">
                <a16:creationId xmlns:a16="http://schemas.microsoft.com/office/drawing/2014/main" id="{D5D8701F-6250-4ADA-879E-6A0C4E8A5601}"/>
              </a:ext>
            </a:extLst>
          </p:cNvPr>
          <p:cNvSpPr/>
          <p:nvPr/>
        </p:nvSpPr>
        <p:spPr>
          <a:xfrm>
            <a:off x="3550235" y="2055486"/>
            <a:ext cx="1151946" cy="369332"/>
          </a:xfrm>
          <a:prstGeom prst="rect">
            <a:avLst/>
          </a:prstGeom>
        </p:spPr>
        <p:txBody>
          <a:bodyPr wrap="square">
            <a:spAutoFit/>
          </a:bodyPr>
          <a:lstStyle/>
          <a:p>
            <a:pPr algn="ctr"/>
            <a:r>
              <a:rPr lang="en-US" dirty="0">
                <a:effectLst>
                  <a:outerShdw blurRad="38100" dist="38100" dir="2700000" algn="tl">
                    <a:srgbClr val="000000">
                      <a:alpha val="43137"/>
                    </a:srgbClr>
                  </a:outerShdw>
                </a:effectLst>
              </a:rPr>
              <a:t>TRH</a:t>
            </a:r>
          </a:p>
        </p:txBody>
      </p:sp>
      <p:sp>
        <p:nvSpPr>
          <p:cNvPr id="19" name="Rectangle 18">
            <a:extLst>
              <a:ext uri="{FF2B5EF4-FFF2-40B4-BE49-F238E27FC236}">
                <a16:creationId xmlns:a16="http://schemas.microsoft.com/office/drawing/2014/main" id="{F771AB37-E8F3-4E13-A984-4784757C9993}"/>
              </a:ext>
            </a:extLst>
          </p:cNvPr>
          <p:cNvSpPr/>
          <p:nvPr/>
        </p:nvSpPr>
        <p:spPr>
          <a:xfrm>
            <a:off x="4931708" y="2055486"/>
            <a:ext cx="1151946" cy="369332"/>
          </a:xfrm>
          <a:prstGeom prst="rect">
            <a:avLst/>
          </a:prstGeom>
        </p:spPr>
        <p:txBody>
          <a:bodyPr wrap="square">
            <a:spAutoFit/>
          </a:bodyPr>
          <a:lstStyle/>
          <a:p>
            <a:pPr algn="ctr"/>
            <a:r>
              <a:rPr lang="en-US" dirty="0">
                <a:effectLst>
                  <a:outerShdw blurRad="38100" dist="38100" dir="2700000" algn="tl">
                    <a:srgbClr val="000000">
                      <a:alpha val="43137"/>
                    </a:srgbClr>
                  </a:outerShdw>
                </a:effectLst>
              </a:rPr>
              <a:t>Dopamine </a:t>
            </a:r>
          </a:p>
        </p:txBody>
      </p:sp>
      <p:sp>
        <p:nvSpPr>
          <p:cNvPr id="20" name="Rectangle 19">
            <a:extLst>
              <a:ext uri="{FF2B5EF4-FFF2-40B4-BE49-F238E27FC236}">
                <a16:creationId xmlns:a16="http://schemas.microsoft.com/office/drawing/2014/main" id="{FF877C4C-3EE0-460B-97E4-F821D61A5C3B}"/>
              </a:ext>
            </a:extLst>
          </p:cNvPr>
          <p:cNvSpPr/>
          <p:nvPr/>
        </p:nvSpPr>
        <p:spPr>
          <a:xfrm>
            <a:off x="6295681" y="1916986"/>
            <a:ext cx="1413966" cy="646331"/>
          </a:xfrm>
          <a:prstGeom prst="rect">
            <a:avLst/>
          </a:prstGeom>
        </p:spPr>
        <p:txBody>
          <a:bodyPr wrap="square">
            <a:spAutoFit/>
          </a:bodyPr>
          <a:lstStyle/>
          <a:p>
            <a:pPr algn="ctr"/>
            <a:r>
              <a:rPr lang="en-US" dirty="0">
                <a:effectLst>
                  <a:outerShdw blurRad="38100" dist="38100" dir="2700000" algn="tl">
                    <a:srgbClr val="000000">
                      <a:alpha val="43137"/>
                    </a:srgbClr>
                  </a:outerShdw>
                </a:effectLst>
              </a:rPr>
              <a:t>GHRH</a:t>
            </a:r>
          </a:p>
          <a:p>
            <a:pPr algn="ctr"/>
            <a:r>
              <a:rPr lang="en-US" dirty="0">
                <a:effectLst>
                  <a:outerShdw blurRad="38100" dist="38100" dir="2700000" algn="tl">
                    <a:srgbClr val="000000">
                      <a:alpha val="43137"/>
                    </a:srgbClr>
                  </a:outerShdw>
                </a:effectLst>
              </a:rPr>
              <a:t>Somatostatin </a:t>
            </a:r>
          </a:p>
        </p:txBody>
      </p:sp>
      <p:sp>
        <p:nvSpPr>
          <p:cNvPr id="21" name="Rectangle 20">
            <a:extLst>
              <a:ext uri="{FF2B5EF4-FFF2-40B4-BE49-F238E27FC236}">
                <a16:creationId xmlns:a16="http://schemas.microsoft.com/office/drawing/2014/main" id="{BFC76415-EC69-47F1-992C-8E6221BC904C}"/>
              </a:ext>
            </a:extLst>
          </p:cNvPr>
          <p:cNvSpPr/>
          <p:nvPr/>
        </p:nvSpPr>
        <p:spPr>
          <a:xfrm>
            <a:off x="7924444" y="2055486"/>
            <a:ext cx="1151946" cy="369332"/>
          </a:xfrm>
          <a:prstGeom prst="rect">
            <a:avLst/>
          </a:prstGeom>
        </p:spPr>
        <p:txBody>
          <a:bodyPr wrap="square">
            <a:spAutoFit/>
          </a:bodyPr>
          <a:lstStyle/>
          <a:p>
            <a:pPr algn="ctr"/>
            <a:r>
              <a:rPr lang="en-US" dirty="0">
                <a:effectLst>
                  <a:outerShdw blurRad="38100" dist="38100" dir="2700000" algn="tl">
                    <a:srgbClr val="000000">
                      <a:alpha val="43137"/>
                    </a:srgbClr>
                  </a:outerShdw>
                </a:effectLst>
              </a:rPr>
              <a:t>CRH</a:t>
            </a:r>
          </a:p>
        </p:txBody>
      </p:sp>
      <p:sp>
        <p:nvSpPr>
          <p:cNvPr id="22" name="Rectangle 21">
            <a:extLst>
              <a:ext uri="{FF2B5EF4-FFF2-40B4-BE49-F238E27FC236}">
                <a16:creationId xmlns:a16="http://schemas.microsoft.com/office/drawing/2014/main" id="{37B4DEF8-F2B6-4CC4-B277-A21C59C7B781}"/>
              </a:ext>
            </a:extLst>
          </p:cNvPr>
          <p:cNvSpPr/>
          <p:nvPr/>
        </p:nvSpPr>
        <p:spPr>
          <a:xfrm>
            <a:off x="9467249" y="2055486"/>
            <a:ext cx="1306801" cy="369332"/>
          </a:xfrm>
          <a:prstGeom prst="rect">
            <a:avLst/>
          </a:prstGeom>
        </p:spPr>
        <p:txBody>
          <a:bodyPr wrap="square">
            <a:spAutoFit/>
          </a:bodyPr>
          <a:lstStyle/>
          <a:p>
            <a:pPr algn="ctr"/>
            <a:r>
              <a:rPr lang="en-US" dirty="0">
                <a:effectLst>
                  <a:outerShdw blurRad="38100" dist="38100" dir="2700000" algn="tl">
                    <a:srgbClr val="000000">
                      <a:alpha val="43137"/>
                    </a:srgbClr>
                  </a:outerShdw>
                </a:effectLst>
              </a:rPr>
              <a:t>Vasopressin</a:t>
            </a:r>
          </a:p>
        </p:txBody>
      </p:sp>
      <p:sp>
        <p:nvSpPr>
          <p:cNvPr id="23" name="Rectangle 22">
            <a:extLst>
              <a:ext uri="{FF2B5EF4-FFF2-40B4-BE49-F238E27FC236}">
                <a16:creationId xmlns:a16="http://schemas.microsoft.com/office/drawing/2014/main" id="{ECFE6977-0B56-416C-90F0-60D612D437E0}"/>
              </a:ext>
            </a:extLst>
          </p:cNvPr>
          <p:cNvSpPr/>
          <p:nvPr/>
        </p:nvSpPr>
        <p:spPr>
          <a:xfrm>
            <a:off x="10907809" y="2055485"/>
            <a:ext cx="1306801" cy="369332"/>
          </a:xfrm>
          <a:prstGeom prst="rect">
            <a:avLst/>
          </a:prstGeom>
        </p:spPr>
        <p:txBody>
          <a:bodyPr wrap="square">
            <a:spAutoFit/>
          </a:bodyPr>
          <a:lstStyle/>
          <a:p>
            <a:pPr algn="ctr"/>
            <a:r>
              <a:rPr lang="en-US" dirty="0">
                <a:effectLst>
                  <a:outerShdw blurRad="38100" dist="38100" dir="2700000" algn="tl">
                    <a:srgbClr val="000000">
                      <a:alpha val="43137"/>
                    </a:srgbClr>
                  </a:outerShdw>
                </a:effectLst>
              </a:rPr>
              <a:t>Oxytocin </a:t>
            </a:r>
          </a:p>
        </p:txBody>
      </p:sp>
      <p:sp>
        <p:nvSpPr>
          <p:cNvPr id="24" name="Rectangle 23">
            <a:extLst>
              <a:ext uri="{FF2B5EF4-FFF2-40B4-BE49-F238E27FC236}">
                <a16:creationId xmlns:a16="http://schemas.microsoft.com/office/drawing/2014/main" id="{3F6B2F93-FA44-4F4C-B601-9AD20540779A}"/>
              </a:ext>
            </a:extLst>
          </p:cNvPr>
          <p:cNvSpPr/>
          <p:nvPr/>
        </p:nvSpPr>
        <p:spPr>
          <a:xfrm>
            <a:off x="2070402" y="3100025"/>
            <a:ext cx="1151946" cy="369332"/>
          </a:xfrm>
          <a:prstGeom prst="rect">
            <a:avLst/>
          </a:prstGeom>
        </p:spPr>
        <p:txBody>
          <a:bodyPr wrap="square">
            <a:spAutoFit/>
          </a:bodyPr>
          <a:lstStyle/>
          <a:p>
            <a:pPr algn="ctr"/>
            <a:r>
              <a:rPr lang="en-US" dirty="0">
                <a:effectLst>
                  <a:outerShdw blurRad="38100" dist="38100" dir="2700000" algn="tl">
                    <a:srgbClr val="000000">
                      <a:alpha val="43137"/>
                    </a:srgbClr>
                  </a:outerShdw>
                </a:effectLst>
              </a:rPr>
              <a:t>LH/FSH</a:t>
            </a:r>
          </a:p>
        </p:txBody>
      </p:sp>
      <p:sp>
        <p:nvSpPr>
          <p:cNvPr id="25" name="Rectangle 24">
            <a:extLst>
              <a:ext uri="{FF2B5EF4-FFF2-40B4-BE49-F238E27FC236}">
                <a16:creationId xmlns:a16="http://schemas.microsoft.com/office/drawing/2014/main" id="{A76F0E26-A56C-4E76-8B35-4BF5AD4E8107}"/>
              </a:ext>
            </a:extLst>
          </p:cNvPr>
          <p:cNvSpPr/>
          <p:nvPr/>
        </p:nvSpPr>
        <p:spPr>
          <a:xfrm>
            <a:off x="3550235" y="3100025"/>
            <a:ext cx="1151946" cy="369332"/>
          </a:xfrm>
          <a:prstGeom prst="rect">
            <a:avLst/>
          </a:prstGeom>
        </p:spPr>
        <p:txBody>
          <a:bodyPr wrap="square">
            <a:spAutoFit/>
          </a:bodyPr>
          <a:lstStyle/>
          <a:p>
            <a:pPr algn="ctr"/>
            <a:r>
              <a:rPr lang="en-US" dirty="0">
                <a:effectLst>
                  <a:outerShdw blurRad="38100" dist="38100" dir="2700000" algn="tl">
                    <a:srgbClr val="000000">
                      <a:alpha val="43137"/>
                    </a:srgbClr>
                  </a:outerShdw>
                </a:effectLst>
              </a:rPr>
              <a:t>TSH</a:t>
            </a:r>
          </a:p>
        </p:txBody>
      </p:sp>
      <p:sp>
        <p:nvSpPr>
          <p:cNvPr id="26" name="Rectangle 25">
            <a:extLst>
              <a:ext uri="{FF2B5EF4-FFF2-40B4-BE49-F238E27FC236}">
                <a16:creationId xmlns:a16="http://schemas.microsoft.com/office/drawing/2014/main" id="{BD031346-940C-47C0-A65E-013DC2E835E2}"/>
              </a:ext>
            </a:extLst>
          </p:cNvPr>
          <p:cNvSpPr/>
          <p:nvPr/>
        </p:nvSpPr>
        <p:spPr>
          <a:xfrm>
            <a:off x="4931708" y="3100025"/>
            <a:ext cx="1151946" cy="369332"/>
          </a:xfrm>
          <a:prstGeom prst="rect">
            <a:avLst/>
          </a:prstGeom>
        </p:spPr>
        <p:txBody>
          <a:bodyPr wrap="square">
            <a:spAutoFit/>
          </a:bodyPr>
          <a:lstStyle/>
          <a:p>
            <a:pPr algn="ctr"/>
            <a:r>
              <a:rPr lang="en-US" dirty="0">
                <a:effectLst>
                  <a:outerShdw blurRad="38100" dist="38100" dir="2700000" algn="tl">
                    <a:srgbClr val="000000">
                      <a:alpha val="43137"/>
                    </a:srgbClr>
                  </a:outerShdw>
                </a:effectLst>
              </a:rPr>
              <a:t>PRL</a:t>
            </a:r>
          </a:p>
        </p:txBody>
      </p:sp>
      <p:sp>
        <p:nvSpPr>
          <p:cNvPr id="27" name="Rectangle 26">
            <a:extLst>
              <a:ext uri="{FF2B5EF4-FFF2-40B4-BE49-F238E27FC236}">
                <a16:creationId xmlns:a16="http://schemas.microsoft.com/office/drawing/2014/main" id="{57149F7A-6D87-41CF-906B-C551F4E69A18}"/>
              </a:ext>
            </a:extLst>
          </p:cNvPr>
          <p:cNvSpPr/>
          <p:nvPr/>
        </p:nvSpPr>
        <p:spPr>
          <a:xfrm>
            <a:off x="6418462" y="3100025"/>
            <a:ext cx="1151946" cy="369332"/>
          </a:xfrm>
          <a:prstGeom prst="rect">
            <a:avLst/>
          </a:prstGeom>
        </p:spPr>
        <p:txBody>
          <a:bodyPr wrap="square">
            <a:spAutoFit/>
          </a:bodyPr>
          <a:lstStyle/>
          <a:p>
            <a:pPr algn="ctr"/>
            <a:r>
              <a:rPr lang="en-US" dirty="0">
                <a:effectLst>
                  <a:outerShdw blurRad="38100" dist="38100" dir="2700000" algn="tl">
                    <a:srgbClr val="000000">
                      <a:alpha val="43137"/>
                    </a:srgbClr>
                  </a:outerShdw>
                </a:effectLst>
              </a:rPr>
              <a:t>GH</a:t>
            </a:r>
          </a:p>
        </p:txBody>
      </p:sp>
      <p:sp>
        <p:nvSpPr>
          <p:cNvPr id="28" name="Rectangle 27">
            <a:extLst>
              <a:ext uri="{FF2B5EF4-FFF2-40B4-BE49-F238E27FC236}">
                <a16:creationId xmlns:a16="http://schemas.microsoft.com/office/drawing/2014/main" id="{B81AA3C9-CDD9-4008-8D0F-275F082074A6}"/>
              </a:ext>
            </a:extLst>
          </p:cNvPr>
          <p:cNvSpPr/>
          <p:nvPr/>
        </p:nvSpPr>
        <p:spPr>
          <a:xfrm>
            <a:off x="7924444" y="3100025"/>
            <a:ext cx="1151946" cy="369332"/>
          </a:xfrm>
          <a:prstGeom prst="rect">
            <a:avLst/>
          </a:prstGeom>
        </p:spPr>
        <p:txBody>
          <a:bodyPr wrap="square">
            <a:spAutoFit/>
          </a:bodyPr>
          <a:lstStyle/>
          <a:p>
            <a:pPr algn="ctr"/>
            <a:r>
              <a:rPr lang="en-US" dirty="0">
                <a:effectLst>
                  <a:outerShdw blurRad="38100" dist="38100" dir="2700000" algn="tl">
                    <a:srgbClr val="000000">
                      <a:alpha val="43137"/>
                    </a:srgbClr>
                  </a:outerShdw>
                </a:effectLst>
              </a:rPr>
              <a:t>ACTH</a:t>
            </a:r>
          </a:p>
        </p:txBody>
      </p:sp>
      <p:sp>
        <p:nvSpPr>
          <p:cNvPr id="29" name="Rectangle 28">
            <a:extLst>
              <a:ext uri="{FF2B5EF4-FFF2-40B4-BE49-F238E27FC236}">
                <a16:creationId xmlns:a16="http://schemas.microsoft.com/office/drawing/2014/main" id="{74DC9B4F-A80D-4AD9-B2BB-F40A7D67FFEC}"/>
              </a:ext>
            </a:extLst>
          </p:cNvPr>
          <p:cNvSpPr/>
          <p:nvPr/>
        </p:nvSpPr>
        <p:spPr>
          <a:xfrm>
            <a:off x="2070402" y="3884994"/>
            <a:ext cx="1151946" cy="646331"/>
          </a:xfrm>
          <a:prstGeom prst="rect">
            <a:avLst/>
          </a:prstGeom>
        </p:spPr>
        <p:txBody>
          <a:bodyPr wrap="square">
            <a:spAutoFit/>
          </a:bodyPr>
          <a:lstStyle/>
          <a:p>
            <a:pPr algn="ctr"/>
            <a:r>
              <a:rPr lang="en-US" dirty="0">
                <a:effectLst>
                  <a:outerShdw blurRad="38100" dist="38100" dir="2700000" algn="tl">
                    <a:srgbClr val="000000">
                      <a:alpha val="43137"/>
                    </a:srgbClr>
                  </a:outerShdw>
                </a:effectLst>
              </a:rPr>
              <a:t>Testes</a:t>
            </a:r>
          </a:p>
          <a:p>
            <a:pPr algn="ctr"/>
            <a:r>
              <a:rPr lang="en-US" dirty="0">
                <a:effectLst>
                  <a:outerShdw blurRad="38100" dist="38100" dir="2700000" algn="tl">
                    <a:srgbClr val="000000">
                      <a:alpha val="43137"/>
                    </a:srgbClr>
                  </a:outerShdw>
                </a:effectLst>
              </a:rPr>
              <a:t>Ovaries </a:t>
            </a:r>
          </a:p>
        </p:txBody>
      </p:sp>
      <p:sp>
        <p:nvSpPr>
          <p:cNvPr id="30" name="Rectangle 29">
            <a:extLst>
              <a:ext uri="{FF2B5EF4-FFF2-40B4-BE49-F238E27FC236}">
                <a16:creationId xmlns:a16="http://schemas.microsoft.com/office/drawing/2014/main" id="{A913DF74-8A1E-4BAB-ADA6-5FCD3CFA1F71}"/>
              </a:ext>
            </a:extLst>
          </p:cNvPr>
          <p:cNvSpPr/>
          <p:nvPr/>
        </p:nvSpPr>
        <p:spPr>
          <a:xfrm>
            <a:off x="3550235" y="4023493"/>
            <a:ext cx="1151946" cy="369332"/>
          </a:xfrm>
          <a:prstGeom prst="rect">
            <a:avLst/>
          </a:prstGeom>
        </p:spPr>
        <p:txBody>
          <a:bodyPr wrap="square">
            <a:spAutoFit/>
          </a:bodyPr>
          <a:lstStyle/>
          <a:p>
            <a:pPr algn="ctr"/>
            <a:r>
              <a:rPr lang="en-US" dirty="0">
                <a:effectLst>
                  <a:outerShdw blurRad="38100" dist="38100" dir="2700000" algn="tl">
                    <a:srgbClr val="000000">
                      <a:alpha val="43137"/>
                    </a:srgbClr>
                  </a:outerShdw>
                </a:effectLst>
              </a:rPr>
              <a:t>Thyroid</a:t>
            </a:r>
          </a:p>
        </p:txBody>
      </p:sp>
      <p:sp>
        <p:nvSpPr>
          <p:cNvPr id="31" name="Rectangle 30">
            <a:extLst>
              <a:ext uri="{FF2B5EF4-FFF2-40B4-BE49-F238E27FC236}">
                <a16:creationId xmlns:a16="http://schemas.microsoft.com/office/drawing/2014/main" id="{D8219459-5FA3-4CCA-894F-573377EF3AF4}"/>
              </a:ext>
            </a:extLst>
          </p:cNvPr>
          <p:cNvSpPr/>
          <p:nvPr/>
        </p:nvSpPr>
        <p:spPr>
          <a:xfrm>
            <a:off x="4931708" y="4023493"/>
            <a:ext cx="1151946" cy="369332"/>
          </a:xfrm>
          <a:prstGeom prst="rect">
            <a:avLst/>
          </a:prstGeom>
        </p:spPr>
        <p:txBody>
          <a:bodyPr wrap="square">
            <a:spAutoFit/>
          </a:bodyPr>
          <a:lstStyle/>
          <a:p>
            <a:pPr algn="ctr"/>
            <a:r>
              <a:rPr lang="en-US" dirty="0">
                <a:effectLst>
                  <a:outerShdw blurRad="38100" dist="38100" dir="2700000" algn="tl">
                    <a:srgbClr val="000000">
                      <a:alpha val="43137"/>
                    </a:srgbClr>
                  </a:outerShdw>
                </a:effectLst>
              </a:rPr>
              <a:t>Breast </a:t>
            </a:r>
          </a:p>
        </p:txBody>
      </p:sp>
      <p:sp>
        <p:nvSpPr>
          <p:cNvPr id="32" name="Rectangle 31">
            <a:extLst>
              <a:ext uri="{FF2B5EF4-FFF2-40B4-BE49-F238E27FC236}">
                <a16:creationId xmlns:a16="http://schemas.microsoft.com/office/drawing/2014/main" id="{66C86B33-8010-4A74-AA88-5EF2622CD77C}"/>
              </a:ext>
            </a:extLst>
          </p:cNvPr>
          <p:cNvSpPr/>
          <p:nvPr/>
        </p:nvSpPr>
        <p:spPr>
          <a:xfrm>
            <a:off x="6418462" y="4023493"/>
            <a:ext cx="1151946" cy="369332"/>
          </a:xfrm>
          <a:prstGeom prst="rect">
            <a:avLst/>
          </a:prstGeom>
        </p:spPr>
        <p:txBody>
          <a:bodyPr wrap="square">
            <a:spAutoFit/>
          </a:bodyPr>
          <a:lstStyle/>
          <a:p>
            <a:pPr algn="ctr"/>
            <a:r>
              <a:rPr lang="en-US" dirty="0">
                <a:effectLst>
                  <a:outerShdw blurRad="38100" dist="38100" dir="2700000" algn="tl">
                    <a:srgbClr val="000000">
                      <a:alpha val="43137"/>
                    </a:srgbClr>
                  </a:outerShdw>
                </a:effectLst>
              </a:rPr>
              <a:t>Liver  </a:t>
            </a:r>
          </a:p>
        </p:txBody>
      </p:sp>
      <p:sp>
        <p:nvSpPr>
          <p:cNvPr id="33" name="Rectangle 32">
            <a:extLst>
              <a:ext uri="{FF2B5EF4-FFF2-40B4-BE49-F238E27FC236}">
                <a16:creationId xmlns:a16="http://schemas.microsoft.com/office/drawing/2014/main" id="{B68E1A4D-6EEB-48C1-86BE-87D76B396FD1}"/>
              </a:ext>
            </a:extLst>
          </p:cNvPr>
          <p:cNvSpPr/>
          <p:nvPr/>
        </p:nvSpPr>
        <p:spPr>
          <a:xfrm>
            <a:off x="7905216" y="3878909"/>
            <a:ext cx="1151946" cy="646331"/>
          </a:xfrm>
          <a:prstGeom prst="rect">
            <a:avLst/>
          </a:prstGeom>
        </p:spPr>
        <p:txBody>
          <a:bodyPr wrap="square">
            <a:spAutoFit/>
          </a:bodyPr>
          <a:lstStyle/>
          <a:p>
            <a:pPr algn="ctr"/>
            <a:r>
              <a:rPr lang="en-US" dirty="0">
                <a:effectLst>
                  <a:outerShdw blurRad="38100" dist="38100" dir="2700000" algn="tl">
                    <a:srgbClr val="000000">
                      <a:alpha val="43137"/>
                    </a:srgbClr>
                  </a:outerShdw>
                </a:effectLst>
              </a:rPr>
              <a:t>Adrenal </a:t>
            </a:r>
          </a:p>
          <a:p>
            <a:pPr algn="ctr"/>
            <a:r>
              <a:rPr lang="en-US" dirty="0">
                <a:effectLst>
                  <a:outerShdw blurRad="38100" dist="38100" dir="2700000" algn="tl">
                    <a:srgbClr val="000000">
                      <a:alpha val="43137"/>
                    </a:srgbClr>
                  </a:outerShdw>
                </a:effectLst>
              </a:rPr>
              <a:t>cortex</a:t>
            </a:r>
          </a:p>
        </p:txBody>
      </p:sp>
      <p:sp>
        <p:nvSpPr>
          <p:cNvPr id="34" name="Rectangle 33">
            <a:extLst>
              <a:ext uri="{FF2B5EF4-FFF2-40B4-BE49-F238E27FC236}">
                <a16:creationId xmlns:a16="http://schemas.microsoft.com/office/drawing/2014/main" id="{02A5EA7B-7A2F-4179-8B84-674723B1EBE8}"/>
              </a:ext>
            </a:extLst>
          </p:cNvPr>
          <p:cNvSpPr/>
          <p:nvPr/>
        </p:nvSpPr>
        <p:spPr>
          <a:xfrm>
            <a:off x="1884217" y="4808462"/>
            <a:ext cx="1524315" cy="923330"/>
          </a:xfrm>
          <a:prstGeom prst="rect">
            <a:avLst/>
          </a:prstGeom>
        </p:spPr>
        <p:txBody>
          <a:bodyPr wrap="square">
            <a:spAutoFit/>
          </a:bodyPr>
          <a:lstStyle/>
          <a:p>
            <a:pPr algn="ctr"/>
            <a:r>
              <a:rPr lang="en-US" dirty="0">
                <a:effectLst>
                  <a:outerShdw blurRad="38100" dist="38100" dir="2700000" algn="tl">
                    <a:srgbClr val="000000">
                      <a:alpha val="43137"/>
                    </a:srgbClr>
                  </a:outerShdw>
                </a:effectLst>
              </a:rPr>
              <a:t>Estrogen</a:t>
            </a:r>
          </a:p>
          <a:p>
            <a:pPr algn="ctr"/>
            <a:r>
              <a:rPr lang="en-US" dirty="0">
                <a:effectLst>
                  <a:outerShdw blurRad="38100" dist="38100" dir="2700000" algn="tl">
                    <a:srgbClr val="000000">
                      <a:alpha val="43137"/>
                    </a:srgbClr>
                  </a:outerShdw>
                </a:effectLst>
              </a:rPr>
              <a:t>Progesterone</a:t>
            </a:r>
          </a:p>
          <a:p>
            <a:pPr algn="ctr"/>
            <a:r>
              <a:rPr lang="en-US" dirty="0">
                <a:effectLst>
                  <a:outerShdw blurRad="38100" dist="38100" dir="2700000" algn="tl">
                    <a:srgbClr val="000000">
                      <a:alpha val="43137"/>
                    </a:srgbClr>
                  </a:outerShdw>
                </a:effectLst>
              </a:rPr>
              <a:t>androgen </a:t>
            </a:r>
          </a:p>
        </p:txBody>
      </p:sp>
      <p:sp>
        <p:nvSpPr>
          <p:cNvPr id="35" name="Rectangle 34">
            <a:extLst>
              <a:ext uri="{FF2B5EF4-FFF2-40B4-BE49-F238E27FC236}">
                <a16:creationId xmlns:a16="http://schemas.microsoft.com/office/drawing/2014/main" id="{13A01C55-98BD-4852-B1E6-169617E330F2}"/>
              </a:ext>
            </a:extLst>
          </p:cNvPr>
          <p:cNvSpPr/>
          <p:nvPr/>
        </p:nvSpPr>
        <p:spPr>
          <a:xfrm>
            <a:off x="3550235" y="4946961"/>
            <a:ext cx="1151946" cy="646331"/>
          </a:xfrm>
          <a:prstGeom prst="rect">
            <a:avLst/>
          </a:prstGeom>
        </p:spPr>
        <p:txBody>
          <a:bodyPr wrap="square">
            <a:spAutoFit/>
          </a:bodyPr>
          <a:lstStyle/>
          <a:p>
            <a:pPr algn="ctr"/>
            <a:r>
              <a:rPr lang="en-US" dirty="0">
                <a:effectLst>
                  <a:outerShdw blurRad="38100" dist="38100" dir="2700000" algn="tl">
                    <a:srgbClr val="000000">
                      <a:alpha val="43137"/>
                    </a:srgbClr>
                  </a:outerShdw>
                </a:effectLst>
              </a:rPr>
              <a:t>T4</a:t>
            </a:r>
          </a:p>
          <a:p>
            <a:pPr algn="ctr"/>
            <a:r>
              <a:rPr lang="en-US" dirty="0">
                <a:effectLst>
                  <a:outerShdw blurRad="38100" dist="38100" dir="2700000" algn="tl">
                    <a:srgbClr val="000000">
                      <a:alpha val="43137"/>
                    </a:srgbClr>
                  </a:outerShdw>
                </a:effectLst>
              </a:rPr>
              <a:t>T3</a:t>
            </a:r>
          </a:p>
        </p:txBody>
      </p:sp>
      <p:sp>
        <p:nvSpPr>
          <p:cNvPr id="36" name="Rectangle 35">
            <a:extLst>
              <a:ext uri="{FF2B5EF4-FFF2-40B4-BE49-F238E27FC236}">
                <a16:creationId xmlns:a16="http://schemas.microsoft.com/office/drawing/2014/main" id="{DAB14640-4B24-488E-8983-9F77B28F5325}"/>
              </a:ext>
            </a:extLst>
          </p:cNvPr>
          <p:cNvSpPr/>
          <p:nvPr/>
        </p:nvSpPr>
        <p:spPr>
          <a:xfrm>
            <a:off x="6418462" y="4942970"/>
            <a:ext cx="1151946" cy="646331"/>
          </a:xfrm>
          <a:prstGeom prst="rect">
            <a:avLst/>
          </a:prstGeom>
        </p:spPr>
        <p:txBody>
          <a:bodyPr wrap="square">
            <a:spAutoFit/>
          </a:bodyPr>
          <a:lstStyle/>
          <a:p>
            <a:pPr algn="ctr"/>
            <a:r>
              <a:rPr lang="en-US" dirty="0">
                <a:effectLst>
                  <a:outerShdw blurRad="38100" dist="38100" dir="2700000" algn="tl">
                    <a:srgbClr val="000000">
                      <a:alpha val="43137"/>
                    </a:srgbClr>
                  </a:outerShdw>
                </a:effectLst>
              </a:rPr>
              <a:t>IGF-1</a:t>
            </a:r>
          </a:p>
          <a:p>
            <a:pPr algn="ctr"/>
            <a:r>
              <a:rPr lang="en-US" dirty="0">
                <a:effectLst>
                  <a:outerShdw blurRad="38100" dist="38100" dir="2700000" algn="tl">
                    <a:srgbClr val="000000">
                      <a:alpha val="43137"/>
                    </a:srgbClr>
                  </a:outerShdw>
                </a:effectLst>
              </a:rPr>
              <a:t>IGF-1BP</a:t>
            </a:r>
          </a:p>
        </p:txBody>
      </p:sp>
      <p:sp>
        <p:nvSpPr>
          <p:cNvPr id="37" name="Rectangle 36">
            <a:extLst>
              <a:ext uri="{FF2B5EF4-FFF2-40B4-BE49-F238E27FC236}">
                <a16:creationId xmlns:a16="http://schemas.microsoft.com/office/drawing/2014/main" id="{55BCD9D0-DE94-4044-A98A-A7F2F61C7764}"/>
              </a:ext>
            </a:extLst>
          </p:cNvPr>
          <p:cNvSpPr/>
          <p:nvPr/>
        </p:nvSpPr>
        <p:spPr>
          <a:xfrm>
            <a:off x="7924444" y="4942970"/>
            <a:ext cx="1151946" cy="646331"/>
          </a:xfrm>
          <a:prstGeom prst="rect">
            <a:avLst/>
          </a:prstGeom>
        </p:spPr>
        <p:txBody>
          <a:bodyPr wrap="square">
            <a:spAutoFit/>
          </a:bodyPr>
          <a:lstStyle/>
          <a:p>
            <a:pPr algn="ctr"/>
            <a:r>
              <a:rPr lang="en-US" dirty="0">
                <a:effectLst>
                  <a:outerShdw blurRad="38100" dist="38100" dir="2700000" algn="tl">
                    <a:srgbClr val="000000">
                      <a:alpha val="43137"/>
                    </a:srgbClr>
                  </a:outerShdw>
                </a:effectLst>
              </a:rPr>
              <a:t>Cortisol</a:t>
            </a:r>
          </a:p>
          <a:p>
            <a:pPr algn="ctr"/>
            <a:r>
              <a:rPr lang="en-US" dirty="0">
                <a:effectLst>
                  <a:outerShdw blurRad="38100" dist="38100" dir="2700000" algn="tl">
                    <a:srgbClr val="000000">
                      <a:alpha val="43137"/>
                    </a:srgbClr>
                  </a:outerShdw>
                </a:effectLst>
              </a:rPr>
              <a:t>Androgen </a:t>
            </a:r>
          </a:p>
        </p:txBody>
      </p:sp>
      <p:sp>
        <p:nvSpPr>
          <p:cNvPr id="38" name="Rectangle 37">
            <a:extLst>
              <a:ext uri="{FF2B5EF4-FFF2-40B4-BE49-F238E27FC236}">
                <a16:creationId xmlns:a16="http://schemas.microsoft.com/office/drawing/2014/main" id="{30B4A799-83EA-4830-B174-508F3957623F}"/>
              </a:ext>
            </a:extLst>
          </p:cNvPr>
          <p:cNvSpPr/>
          <p:nvPr/>
        </p:nvSpPr>
        <p:spPr>
          <a:xfrm>
            <a:off x="9544676" y="3878908"/>
            <a:ext cx="1151946" cy="646331"/>
          </a:xfrm>
          <a:prstGeom prst="rect">
            <a:avLst/>
          </a:prstGeom>
        </p:spPr>
        <p:txBody>
          <a:bodyPr wrap="square">
            <a:spAutoFit/>
          </a:bodyPr>
          <a:lstStyle/>
          <a:p>
            <a:pPr algn="ctr"/>
            <a:r>
              <a:rPr lang="en-US" dirty="0">
                <a:effectLst>
                  <a:outerShdw blurRad="38100" dist="38100" dir="2700000" algn="tl">
                    <a:srgbClr val="000000">
                      <a:alpha val="43137"/>
                    </a:srgbClr>
                  </a:outerShdw>
                </a:effectLst>
              </a:rPr>
              <a:t>Distal</a:t>
            </a:r>
          </a:p>
          <a:p>
            <a:pPr algn="ctr"/>
            <a:r>
              <a:rPr lang="en-US" dirty="0">
                <a:effectLst>
                  <a:outerShdw blurRad="38100" dist="38100" dir="2700000" algn="tl">
                    <a:srgbClr val="000000">
                      <a:alpha val="43137"/>
                    </a:srgbClr>
                  </a:outerShdw>
                </a:effectLst>
              </a:rPr>
              <a:t>nephron</a:t>
            </a:r>
          </a:p>
        </p:txBody>
      </p:sp>
      <p:sp>
        <p:nvSpPr>
          <p:cNvPr id="39" name="Rectangle 38">
            <a:extLst>
              <a:ext uri="{FF2B5EF4-FFF2-40B4-BE49-F238E27FC236}">
                <a16:creationId xmlns:a16="http://schemas.microsoft.com/office/drawing/2014/main" id="{6AD6ABA0-E1A8-4B6E-8D4C-776A9ECBB47A}"/>
              </a:ext>
            </a:extLst>
          </p:cNvPr>
          <p:cNvSpPr/>
          <p:nvPr/>
        </p:nvSpPr>
        <p:spPr>
          <a:xfrm>
            <a:off x="10985236" y="3878907"/>
            <a:ext cx="1151946" cy="646331"/>
          </a:xfrm>
          <a:prstGeom prst="rect">
            <a:avLst/>
          </a:prstGeom>
        </p:spPr>
        <p:txBody>
          <a:bodyPr wrap="square">
            <a:spAutoFit/>
          </a:bodyPr>
          <a:lstStyle/>
          <a:p>
            <a:pPr algn="ctr"/>
            <a:r>
              <a:rPr lang="en-US" dirty="0">
                <a:effectLst>
                  <a:outerShdw blurRad="38100" dist="38100" dir="2700000" algn="tl">
                    <a:srgbClr val="000000">
                      <a:alpha val="43137"/>
                    </a:srgbClr>
                  </a:outerShdw>
                </a:effectLst>
              </a:rPr>
              <a:t>Uterus</a:t>
            </a:r>
          </a:p>
          <a:p>
            <a:pPr algn="ctr"/>
            <a:r>
              <a:rPr lang="en-US" dirty="0">
                <a:effectLst>
                  <a:outerShdw blurRad="38100" dist="38100" dir="2700000" algn="tl">
                    <a:srgbClr val="000000">
                      <a:alpha val="43137"/>
                    </a:srgbClr>
                  </a:outerShdw>
                </a:effectLst>
              </a:rPr>
              <a:t>Breast </a:t>
            </a:r>
          </a:p>
        </p:txBody>
      </p:sp>
      <p:sp>
        <p:nvSpPr>
          <p:cNvPr id="40" name="Rectangle 39">
            <a:extLst>
              <a:ext uri="{FF2B5EF4-FFF2-40B4-BE49-F238E27FC236}">
                <a16:creationId xmlns:a16="http://schemas.microsoft.com/office/drawing/2014/main" id="{A51000E5-9FA8-4FAB-B19A-3F061056CA4C}"/>
              </a:ext>
            </a:extLst>
          </p:cNvPr>
          <p:cNvSpPr/>
          <p:nvPr/>
        </p:nvSpPr>
        <p:spPr>
          <a:xfrm>
            <a:off x="10951266" y="6072895"/>
            <a:ext cx="1219886" cy="646331"/>
          </a:xfrm>
          <a:prstGeom prst="rect">
            <a:avLst/>
          </a:prstGeom>
        </p:spPr>
        <p:txBody>
          <a:bodyPr wrap="square">
            <a:spAutoFit/>
          </a:bodyPr>
          <a:lstStyle/>
          <a:p>
            <a:pPr algn="ctr"/>
            <a:r>
              <a:rPr lang="en-US" dirty="0">
                <a:effectLst>
                  <a:outerShdw blurRad="38100" dist="38100" dir="2700000" algn="tl">
                    <a:srgbClr val="000000">
                      <a:alpha val="43137"/>
                    </a:srgbClr>
                  </a:outerShdw>
                </a:effectLst>
              </a:rPr>
              <a:t>Parturition</a:t>
            </a:r>
          </a:p>
          <a:p>
            <a:pPr algn="ctr"/>
            <a:r>
              <a:rPr lang="en-US" dirty="0">
                <a:effectLst>
                  <a:outerShdw blurRad="38100" dist="38100" dir="2700000" algn="tl">
                    <a:srgbClr val="000000">
                      <a:alpha val="43137"/>
                    </a:srgbClr>
                  </a:outerShdw>
                </a:effectLst>
              </a:rPr>
              <a:t>lactation</a:t>
            </a:r>
          </a:p>
        </p:txBody>
      </p:sp>
      <p:sp>
        <p:nvSpPr>
          <p:cNvPr id="41" name="Rectangle 40">
            <a:extLst>
              <a:ext uri="{FF2B5EF4-FFF2-40B4-BE49-F238E27FC236}">
                <a16:creationId xmlns:a16="http://schemas.microsoft.com/office/drawing/2014/main" id="{F7ADCEAA-E5F0-46FF-9268-8F90B47A6D1E}"/>
              </a:ext>
            </a:extLst>
          </p:cNvPr>
          <p:cNvSpPr/>
          <p:nvPr/>
        </p:nvSpPr>
        <p:spPr>
          <a:xfrm>
            <a:off x="9510706" y="6072895"/>
            <a:ext cx="1219886" cy="646331"/>
          </a:xfrm>
          <a:prstGeom prst="rect">
            <a:avLst/>
          </a:prstGeom>
        </p:spPr>
        <p:txBody>
          <a:bodyPr wrap="square">
            <a:spAutoFit/>
          </a:bodyPr>
          <a:lstStyle/>
          <a:p>
            <a:pPr algn="ctr"/>
            <a:r>
              <a:rPr lang="en-US" dirty="0">
                <a:effectLst>
                  <a:outerShdw blurRad="38100" dist="38100" dir="2700000" algn="tl">
                    <a:srgbClr val="000000">
                      <a:alpha val="43137"/>
                    </a:srgbClr>
                  </a:outerShdw>
                </a:effectLst>
              </a:rPr>
              <a:t>Water</a:t>
            </a:r>
          </a:p>
          <a:p>
            <a:pPr algn="ctr"/>
            <a:r>
              <a:rPr lang="en-US" dirty="0">
                <a:effectLst>
                  <a:outerShdw blurRad="38100" dist="38100" dir="2700000" algn="tl">
                    <a:srgbClr val="000000">
                      <a:alpha val="43137"/>
                    </a:srgbClr>
                  </a:outerShdw>
                </a:effectLst>
              </a:rPr>
              <a:t>balance</a:t>
            </a:r>
          </a:p>
        </p:txBody>
      </p:sp>
      <p:sp>
        <p:nvSpPr>
          <p:cNvPr id="42" name="Rectangle 41">
            <a:extLst>
              <a:ext uri="{FF2B5EF4-FFF2-40B4-BE49-F238E27FC236}">
                <a16:creationId xmlns:a16="http://schemas.microsoft.com/office/drawing/2014/main" id="{46385892-1106-466C-9D38-6C954B38DEF5}"/>
              </a:ext>
            </a:extLst>
          </p:cNvPr>
          <p:cNvSpPr/>
          <p:nvPr/>
        </p:nvSpPr>
        <p:spPr>
          <a:xfrm>
            <a:off x="7807509" y="6080294"/>
            <a:ext cx="1385812" cy="646331"/>
          </a:xfrm>
          <a:prstGeom prst="rect">
            <a:avLst/>
          </a:prstGeom>
        </p:spPr>
        <p:txBody>
          <a:bodyPr wrap="square">
            <a:spAutoFit/>
          </a:bodyPr>
          <a:lstStyle/>
          <a:p>
            <a:pPr algn="ctr"/>
            <a:r>
              <a:rPr lang="en-US" dirty="0">
                <a:effectLst>
                  <a:outerShdw blurRad="38100" dist="38100" dir="2700000" algn="tl">
                    <a:srgbClr val="000000">
                      <a:alpha val="43137"/>
                    </a:srgbClr>
                  </a:outerShdw>
                </a:effectLst>
              </a:rPr>
              <a:t>Stress</a:t>
            </a:r>
          </a:p>
          <a:p>
            <a:pPr algn="ctr"/>
            <a:r>
              <a:rPr lang="en-US" dirty="0">
                <a:effectLst>
                  <a:outerShdw blurRad="38100" dist="38100" dir="2700000" algn="tl">
                    <a:srgbClr val="000000">
                      <a:alpha val="43137"/>
                    </a:srgbClr>
                  </a:outerShdw>
                </a:effectLst>
              </a:rPr>
              <a:t>metabolism</a:t>
            </a:r>
          </a:p>
        </p:txBody>
      </p:sp>
      <p:sp>
        <p:nvSpPr>
          <p:cNvPr id="43" name="Rectangle 42">
            <a:extLst>
              <a:ext uri="{FF2B5EF4-FFF2-40B4-BE49-F238E27FC236}">
                <a16:creationId xmlns:a16="http://schemas.microsoft.com/office/drawing/2014/main" id="{7A824B6E-0BC8-4BAD-B95E-E3724D4D1FEB}"/>
              </a:ext>
            </a:extLst>
          </p:cNvPr>
          <p:cNvSpPr/>
          <p:nvPr/>
        </p:nvSpPr>
        <p:spPr>
          <a:xfrm>
            <a:off x="6295681" y="6180891"/>
            <a:ext cx="1385812" cy="369332"/>
          </a:xfrm>
          <a:prstGeom prst="rect">
            <a:avLst/>
          </a:prstGeom>
        </p:spPr>
        <p:txBody>
          <a:bodyPr wrap="square">
            <a:spAutoFit/>
          </a:bodyPr>
          <a:lstStyle/>
          <a:p>
            <a:pPr algn="ctr"/>
            <a:r>
              <a:rPr lang="en-US" dirty="0">
                <a:effectLst>
                  <a:outerShdw blurRad="38100" dist="38100" dir="2700000" algn="tl">
                    <a:srgbClr val="000000">
                      <a:alpha val="43137"/>
                    </a:srgbClr>
                  </a:outerShdw>
                </a:effectLst>
              </a:rPr>
              <a:t>Growth </a:t>
            </a:r>
          </a:p>
        </p:txBody>
      </p:sp>
      <p:sp>
        <p:nvSpPr>
          <p:cNvPr id="44" name="Rectangle 43">
            <a:extLst>
              <a:ext uri="{FF2B5EF4-FFF2-40B4-BE49-F238E27FC236}">
                <a16:creationId xmlns:a16="http://schemas.microsoft.com/office/drawing/2014/main" id="{42ABD6FC-7931-433E-9E0D-2F1A9A3BF5D6}"/>
              </a:ext>
            </a:extLst>
          </p:cNvPr>
          <p:cNvSpPr/>
          <p:nvPr/>
        </p:nvSpPr>
        <p:spPr>
          <a:xfrm>
            <a:off x="4894081" y="6177197"/>
            <a:ext cx="1220798" cy="369332"/>
          </a:xfrm>
          <a:prstGeom prst="rect">
            <a:avLst/>
          </a:prstGeom>
        </p:spPr>
        <p:txBody>
          <a:bodyPr wrap="square">
            <a:spAutoFit/>
          </a:bodyPr>
          <a:lstStyle/>
          <a:p>
            <a:pPr algn="ctr"/>
            <a:r>
              <a:rPr lang="en-US" dirty="0">
                <a:effectLst>
                  <a:outerShdw blurRad="38100" dist="38100" dir="2700000" algn="tl">
                    <a:srgbClr val="000000">
                      <a:alpha val="43137"/>
                    </a:srgbClr>
                  </a:outerShdw>
                </a:effectLst>
              </a:rPr>
              <a:t>Lactation </a:t>
            </a:r>
          </a:p>
        </p:txBody>
      </p:sp>
      <p:sp>
        <p:nvSpPr>
          <p:cNvPr id="45" name="Rectangle 44">
            <a:extLst>
              <a:ext uri="{FF2B5EF4-FFF2-40B4-BE49-F238E27FC236}">
                <a16:creationId xmlns:a16="http://schemas.microsoft.com/office/drawing/2014/main" id="{54CE9F0A-AA3C-4BD6-BA9C-BED6A5E38DF1}"/>
              </a:ext>
            </a:extLst>
          </p:cNvPr>
          <p:cNvSpPr/>
          <p:nvPr/>
        </p:nvSpPr>
        <p:spPr>
          <a:xfrm>
            <a:off x="3415743" y="6177453"/>
            <a:ext cx="1385812" cy="369332"/>
          </a:xfrm>
          <a:prstGeom prst="rect">
            <a:avLst/>
          </a:prstGeom>
        </p:spPr>
        <p:txBody>
          <a:bodyPr wrap="square">
            <a:spAutoFit/>
          </a:bodyPr>
          <a:lstStyle/>
          <a:p>
            <a:pPr algn="ctr"/>
            <a:r>
              <a:rPr lang="en-US" dirty="0">
                <a:effectLst>
                  <a:outerShdw blurRad="38100" dist="38100" dir="2700000" algn="tl">
                    <a:srgbClr val="000000">
                      <a:alpha val="43137"/>
                    </a:srgbClr>
                  </a:outerShdw>
                </a:effectLst>
              </a:rPr>
              <a:t>Metabolism </a:t>
            </a:r>
          </a:p>
        </p:txBody>
      </p:sp>
      <p:sp>
        <p:nvSpPr>
          <p:cNvPr id="46" name="Rectangle 45">
            <a:extLst>
              <a:ext uri="{FF2B5EF4-FFF2-40B4-BE49-F238E27FC236}">
                <a16:creationId xmlns:a16="http://schemas.microsoft.com/office/drawing/2014/main" id="{FCFB3421-5CD6-496B-A020-600F0DC28049}"/>
              </a:ext>
            </a:extLst>
          </p:cNvPr>
          <p:cNvSpPr/>
          <p:nvPr/>
        </p:nvSpPr>
        <p:spPr>
          <a:xfrm>
            <a:off x="1913987" y="6180891"/>
            <a:ext cx="1464774" cy="369332"/>
          </a:xfrm>
          <a:prstGeom prst="rect">
            <a:avLst/>
          </a:prstGeom>
        </p:spPr>
        <p:txBody>
          <a:bodyPr wrap="square">
            <a:spAutoFit/>
          </a:bodyPr>
          <a:lstStyle/>
          <a:p>
            <a:pPr algn="ctr"/>
            <a:r>
              <a:rPr lang="en-US" dirty="0">
                <a:effectLst>
                  <a:outerShdw blurRad="38100" dist="38100" dir="2700000" algn="tl">
                    <a:srgbClr val="000000">
                      <a:alpha val="43137"/>
                    </a:srgbClr>
                  </a:outerShdw>
                </a:effectLst>
              </a:rPr>
              <a:t>Reproduction </a:t>
            </a:r>
          </a:p>
        </p:txBody>
      </p:sp>
      <p:sp>
        <p:nvSpPr>
          <p:cNvPr id="49" name="Arrow: Down 48">
            <a:extLst>
              <a:ext uri="{FF2B5EF4-FFF2-40B4-BE49-F238E27FC236}">
                <a16:creationId xmlns:a16="http://schemas.microsoft.com/office/drawing/2014/main" id="{4E32AF52-1DE6-47C2-9374-30C6FF6DFB89}"/>
              </a:ext>
            </a:extLst>
          </p:cNvPr>
          <p:cNvSpPr/>
          <p:nvPr/>
        </p:nvSpPr>
        <p:spPr>
          <a:xfrm>
            <a:off x="3868984" y="1075596"/>
            <a:ext cx="484632" cy="978408"/>
          </a:xfrm>
          <a:prstGeom prst="downArrow">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t>
            </a:r>
          </a:p>
        </p:txBody>
      </p:sp>
      <p:sp>
        <p:nvSpPr>
          <p:cNvPr id="50" name="Arrow: Down 49">
            <a:extLst>
              <a:ext uri="{FF2B5EF4-FFF2-40B4-BE49-F238E27FC236}">
                <a16:creationId xmlns:a16="http://schemas.microsoft.com/office/drawing/2014/main" id="{3664DC72-8759-4EE7-BFB1-21E8AEACA24B}"/>
              </a:ext>
            </a:extLst>
          </p:cNvPr>
          <p:cNvSpPr/>
          <p:nvPr/>
        </p:nvSpPr>
        <p:spPr>
          <a:xfrm>
            <a:off x="2452254" y="1578644"/>
            <a:ext cx="436435" cy="473878"/>
          </a:xfrm>
          <a:prstGeom prst="downArrow">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51" name="Arrow: Down 50">
            <a:extLst>
              <a:ext uri="{FF2B5EF4-FFF2-40B4-BE49-F238E27FC236}">
                <a16:creationId xmlns:a16="http://schemas.microsoft.com/office/drawing/2014/main" id="{115117BD-2BF0-4875-BEBD-E88E20134C48}"/>
              </a:ext>
            </a:extLst>
          </p:cNvPr>
          <p:cNvSpPr/>
          <p:nvPr/>
        </p:nvSpPr>
        <p:spPr>
          <a:xfrm>
            <a:off x="2452254" y="2417197"/>
            <a:ext cx="436435" cy="646331"/>
          </a:xfrm>
          <a:prstGeom prst="downArrow">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52" name="Arrow: Down 51">
            <a:extLst>
              <a:ext uri="{FF2B5EF4-FFF2-40B4-BE49-F238E27FC236}">
                <a16:creationId xmlns:a16="http://schemas.microsoft.com/office/drawing/2014/main" id="{77F938EB-D2DC-41DA-B995-2D73F0343677}"/>
              </a:ext>
            </a:extLst>
          </p:cNvPr>
          <p:cNvSpPr/>
          <p:nvPr/>
        </p:nvSpPr>
        <p:spPr>
          <a:xfrm>
            <a:off x="2452254" y="3441135"/>
            <a:ext cx="436435" cy="533653"/>
          </a:xfrm>
          <a:prstGeom prst="downArrow">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53" name="Arrow: Down 52">
            <a:extLst>
              <a:ext uri="{FF2B5EF4-FFF2-40B4-BE49-F238E27FC236}">
                <a16:creationId xmlns:a16="http://schemas.microsoft.com/office/drawing/2014/main" id="{B9F28E2E-7A3B-4A43-8FBB-3DD42EB6607D}"/>
              </a:ext>
            </a:extLst>
          </p:cNvPr>
          <p:cNvSpPr/>
          <p:nvPr/>
        </p:nvSpPr>
        <p:spPr>
          <a:xfrm>
            <a:off x="2452255" y="4494774"/>
            <a:ext cx="447136" cy="452187"/>
          </a:xfrm>
          <a:prstGeom prst="downArrow">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54" name="Arrow: Down 53">
            <a:extLst>
              <a:ext uri="{FF2B5EF4-FFF2-40B4-BE49-F238E27FC236}">
                <a16:creationId xmlns:a16="http://schemas.microsoft.com/office/drawing/2014/main" id="{2D9F5573-7D7E-43DD-B2E0-362E286969D4}"/>
              </a:ext>
            </a:extLst>
          </p:cNvPr>
          <p:cNvSpPr/>
          <p:nvPr/>
        </p:nvSpPr>
        <p:spPr>
          <a:xfrm>
            <a:off x="2452254" y="5684126"/>
            <a:ext cx="449949" cy="579017"/>
          </a:xfrm>
          <a:prstGeom prst="downArrow">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grpSp>
        <p:nvGrpSpPr>
          <p:cNvPr id="61" name="Group 60">
            <a:extLst>
              <a:ext uri="{FF2B5EF4-FFF2-40B4-BE49-F238E27FC236}">
                <a16:creationId xmlns:a16="http://schemas.microsoft.com/office/drawing/2014/main" id="{F895BF34-4F02-462B-A7CC-F81EC2B1B2E9}"/>
              </a:ext>
            </a:extLst>
          </p:cNvPr>
          <p:cNvGrpSpPr/>
          <p:nvPr/>
        </p:nvGrpSpPr>
        <p:grpSpPr>
          <a:xfrm>
            <a:off x="3868985" y="2412480"/>
            <a:ext cx="1377017" cy="687545"/>
            <a:chOff x="3868985" y="2412480"/>
            <a:chExt cx="1377017" cy="687545"/>
          </a:xfrm>
        </p:grpSpPr>
        <p:grpSp>
          <p:nvGrpSpPr>
            <p:cNvPr id="59" name="Group 58">
              <a:extLst>
                <a:ext uri="{FF2B5EF4-FFF2-40B4-BE49-F238E27FC236}">
                  <a16:creationId xmlns:a16="http://schemas.microsoft.com/office/drawing/2014/main" id="{06FD7514-4638-4265-8FBD-9E84E909D735}"/>
                </a:ext>
              </a:extLst>
            </p:cNvPr>
            <p:cNvGrpSpPr/>
            <p:nvPr/>
          </p:nvGrpSpPr>
          <p:grpSpPr>
            <a:xfrm>
              <a:off x="3868985" y="2412480"/>
              <a:ext cx="829000" cy="687545"/>
              <a:chOff x="3868985" y="2412480"/>
              <a:chExt cx="829000" cy="687545"/>
            </a:xfrm>
          </p:grpSpPr>
          <p:sp>
            <p:nvSpPr>
              <p:cNvPr id="55" name="Arrow: Down 54">
                <a:extLst>
                  <a:ext uri="{FF2B5EF4-FFF2-40B4-BE49-F238E27FC236}">
                    <a16:creationId xmlns:a16="http://schemas.microsoft.com/office/drawing/2014/main" id="{E349BB5F-7D05-46DB-8FF1-2961A927AC7A}"/>
                  </a:ext>
                </a:extLst>
              </p:cNvPr>
              <p:cNvSpPr/>
              <p:nvPr/>
            </p:nvSpPr>
            <p:spPr>
              <a:xfrm>
                <a:off x="3868985" y="2412480"/>
                <a:ext cx="479964" cy="687545"/>
              </a:xfrm>
              <a:prstGeom prst="downArrow">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58" name="Rectangle 57">
                <a:extLst>
                  <a:ext uri="{FF2B5EF4-FFF2-40B4-BE49-F238E27FC236}">
                    <a16:creationId xmlns:a16="http://schemas.microsoft.com/office/drawing/2014/main" id="{B778F6F4-103D-4148-B6ED-E4E2C98F5FBB}"/>
                  </a:ext>
                </a:extLst>
              </p:cNvPr>
              <p:cNvSpPr/>
              <p:nvPr/>
            </p:nvSpPr>
            <p:spPr>
              <a:xfrm rot="16200000">
                <a:off x="4347279" y="2434057"/>
                <a:ext cx="221447" cy="479965"/>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Arrow: Down 59">
              <a:extLst>
                <a:ext uri="{FF2B5EF4-FFF2-40B4-BE49-F238E27FC236}">
                  <a16:creationId xmlns:a16="http://schemas.microsoft.com/office/drawing/2014/main" id="{6C1D8F45-7B16-4DE4-9207-545B6F474D3B}"/>
                </a:ext>
              </a:extLst>
            </p:cNvPr>
            <p:cNvSpPr/>
            <p:nvPr/>
          </p:nvSpPr>
          <p:spPr>
            <a:xfrm rot="18422924">
              <a:off x="4645236" y="2482320"/>
              <a:ext cx="451334" cy="750199"/>
            </a:xfrm>
            <a:prstGeom prst="downArrow">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grpSp>
      <p:sp>
        <p:nvSpPr>
          <p:cNvPr id="62" name="Arrow: Down 61">
            <a:extLst>
              <a:ext uri="{FF2B5EF4-FFF2-40B4-BE49-F238E27FC236}">
                <a16:creationId xmlns:a16="http://schemas.microsoft.com/office/drawing/2014/main" id="{89851C36-4AC6-479A-A362-F8C63689BBE4}"/>
              </a:ext>
            </a:extLst>
          </p:cNvPr>
          <p:cNvSpPr/>
          <p:nvPr/>
        </p:nvSpPr>
        <p:spPr>
          <a:xfrm>
            <a:off x="3892811" y="3451673"/>
            <a:ext cx="466794" cy="571820"/>
          </a:xfrm>
          <a:prstGeom prst="downArrow">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63" name="Arrow: Down 62">
            <a:extLst>
              <a:ext uri="{FF2B5EF4-FFF2-40B4-BE49-F238E27FC236}">
                <a16:creationId xmlns:a16="http://schemas.microsoft.com/office/drawing/2014/main" id="{97C60E97-069B-4B01-A2B5-FD228BDC2DF0}"/>
              </a:ext>
            </a:extLst>
          </p:cNvPr>
          <p:cNvSpPr/>
          <p:nvPr/>
        </p:nvSpPr>
        <p:spPr>
          <a:xfrm>
            <a:off x="3900605" y="4373659"/>
            <a:ext cx="466794" cy="571820"/>
          </a:xfrm>
          <a:prstGeom prst="downArrow">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64" name="Arrow: Down 63">
            <a:extLst>
              <a:ext uri="{FF2B5EF4-FFF2-40B4-BE49-F238E27FC236}">
                <a16:creationId xmlns:a16="http://schemas.microsoft.com/office/drawing/2014/main" id="{08007731-FE37-4554-A1FC-A5969C774A79}"/>
              </a:ext>
            </a:extLst>
          </p:cNvPr>
          <p:cNvSpPr/>
          <p:nvPr/>
        </p:nvSpPr>
        <p:spPr>
          <a:xfrm>
            <a:off x="3906154" y="5578342"/>
            <a:ext cx="442795" cy="646331"/>
          </a:xfrm>
          <a:prstGeom prst="downArrow">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65" name="Arrow: Down 64">
            <a:extLst>
              <a:ext uri="{FF2B5EF4-FFF2-40B4-BE49-F238E27FC236}">
                <a16:creationId xmlns:a16="http://schemas.microsoft.com/office/drawing/2014/main" id="{FA5C3D6D-4A63-4B01-AB35-6350AF845BF4}"/>
              </a:ext>
            </a:extLst>
          </p:cNvPr>
          <p:cNvSpPr/>
          <p:nvPr/>
        </p:nvSpPr>
        <p:spPr>
          <a:xfrm>
            <a:off x="5264737" y="1206421"/>
            <a:ext cx="486486" cy="887665"/>
          </a:xfrm>
          <a:prstGeom prst="downArrow">
            <a:avLst/>
          </a:prstGeom>
          <a:solidFill>
            <a:srgbClr val="FF8B8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t>
            </a:r>
          </a:p>
        </p:txBody>
      </p:sp>
      <p:sp>
        <p:nvSpPr>
          <p:cNvPr id="66" name="Arrow: Down 65">
            <a:extLst>
              <a:ext uri="{FF2B5EF4-FFF2-40B4-BE49-F238E27FC236}">
                <a16:creationId xmlns:a16="http://schemas.microsoft.com/office/drawing/2014/main" id="{134AD1B7-2F8D-444C-9EDC-48DE2E56DB23}"/>
              </a:ext>
            </a:extLst>
          </p:cNvPr>
          <p:cNvSpPr/>
          <p:nvPr/>
        </p:nvSpPr>
        <p:spPr>
          <a:xfrm>
            <a:off x="5254160" y="2359462"/>
            <a:ext cx="479965" cy="740563"/>
          </a:xfrm>
          <a:prstGeom prst="downArrow">
            <a:avLst/>
          </a:prstGeom>
          <a:solidFill>
            <a:srgbClr val="FF8B8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t>
            </a:r>
          </a:p>
        </p:txBody>
      </p:sp>
      <p:sp>
        <p:nvSpPr>
          <p:cNvPr id="67" name="Arrow: Down 66">
            <a:extLst>
              <a:ext uri="{FF2B5EF4-FFF2-40B4-BE49-F238E27FC236}">
                <a16:creationId xmlns:a16="http://schemas.microsoft.com/office/drawing/2014/main" id="{FBBF8E2F-9000-41BD-87DF-6A28E9DCBE21}"/>
              </a:ext>
            </a:extLst>
          </p:cNvPr>
          <p:cNvSpPr/>
          <p:nvPr/>
        </p:nvSpPr>
        <p:spPr>
          <a:xfrm>
            <a:off x="5254161" y="3448052"/>
            <a:ext cx="487588" cy="646332"/>
          </a:xfrm>
          <a:prstGeom prst="downArrow">
            <a:avLst/>
          </a:prstGeom>
          <a:solidFill>
            <a:srgbClr val="FF8B8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68" name="Arrow: Down 67">
            <a:extLst>
              <a:ext uri="{FF2B5EF4-FFF2-40B4-BE49-F238E27FC236}">
                <a16:creationId xmlns:a16="http://schemas.microsoft.com/office/drawing/2014/main" id="{5F2894A3-7E87-4C9E-B04A-A64A70890FE9}"/>
              </a:ext>
            </a:extLst>
          </p:cNvPr>
          <p:cNvSpPr/>
          <p:nvPr/>
        </p:nvSpPr>
        <p:spPr>
          <a:xfrm>
            <a:off x="5254160" y="4369737"/>
            <a:ext cx="496389" cy="1854936"/>
          </a:xfrm>
          <a:prstGeom prst="downArrow">
            <a:avLst/>
          </a:prstGeom>
          <a:solidFill>
            <a:srgbClr val="FF8B8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69" name="Arrow: Down 68">
            <a:extLst>
              <a:ext uri="{FF2B5EF4-FFF2-40B4-BE49-F238E27FC236}">
                <a16:creationId xmlns:a16="http://schemas.microsoft.com/office/drawing/2014/main" id="{9B321404-181D-4ECE-85ED-9F622352647D}"/>
              </a:ext>
            </a:extLst>
          </p:cNvPr>
          <p:cNvSpPr/>
          <p:nvPr/>
        </p:nvSpPr>
        <p:spPr>
          <a:xfrm>
            <a:off x="6680872" y="1049811"/>
            <a:ext cx="486486" cy="887665"/>
          </a:xfrm>
          <a:prstGeom prst="downArrow">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70" name="Arrow: Down 69">
            <a:extLst>
              <a:ext uri="{FF2B5EF4-FFF2-40B4-BE49-F238E27FC236}">
                <a16:creationId xmlns:a16="http://schemas.microsoft.com/office/drawing/2014/main" id="{AE97EB70-8576-4236-9A32-DE59E840C8C5}"/>
              </a:ext>
            </a:extLst>
          </p:cNvPr>
          <p:cNvSpPr/>
          <p:nvPr/>
        </p:nvSpPr>
        <p:spPr>
          <a:xfrm>
            <a:off x="6710383" y="2531099"/>
            <a:ext cx="486486" cy="582364"/>
          </a:xfrm>
          <a:prstGeom prst="downArrow">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+_</a:t>
            </a:r>
          </a:p>
        </p:txBody>
      </p:sp>
      <p:sp>
        <p:nvSpPr>
          <p:cNvPr id="71" name="Arrow: Down 70">
            <a:extLst>
              <a:ext uri="{FF2B5EF4-FFF2-40B4-BE49-F238E27FC236}">
                <a16:creationId xmlns:a16="http://schemas.microsoft.com/office/drawing/2014/main" id="{7DA7B573-CCC8-44A9-89D5-CC930811A259}"/>
              </a:ext>
            </a:extLst>
          </p:cNvPr>
          <p:cNvSpPr/>
          <p:nvPr/>
        </p:nvSpPr>
        <p:spPr>
          <a:xfrm>
            <a:off x="6710383" y="3454242"/>
            <a:ext cx="486486" cy="582364"/>
          </a:xfrm>
          <a:prstGeom prst="downArrow">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72" name="Arrow: Down 71">
            <a:extLst>
              <a:ext uri="{FF2B5EF4-FFF2-40B4-BE49-F238E27FC236}">
                <a16:creationId xmlns:a16="http://schemas.microsoft.com/office/drawing/2014/main" id="{21372DB8-ABC3-4960-BAAC-2EA756806316}"/>
              </a:ext>
            </a:extLst>
          </p:cNvPr>
          <p:cNvSpPr/>
          <p:nvPr/>
        </p:nvSpPr>
        <p:spPr>
          <a:xfrm>
            <a:off x="6715206" y="4376716"/>
            <a:ext cx="486486" cy="582364"/>
          </a:xfrm>
          <a:prstGeom prst="downArrow">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73" name="Arrow: Down 72">
            <a:extLst>
              <a:ext uri="{FF2B5EF4-FFF2-40B4-BE49-F238E27FC236}">
                <a16:creationId xmlns:a16="http://schemas.microsoft.com/office/drawing/2014/main" id="{5D4D814E-33B7-4C8B-8826-B105CFD2981F}"/>
              </a:ext>
            </a:extLst>
          </p:cNvPr>
          <p:cNvSpPr/>
          <p:nvPr/>
        </p:nvSpPr>
        <p:spPr>
          <a:xfrm>
            <a:off x="6719211" y="5566685"/>
            <a:ext cx="486487" cy="614206"/>
          </a:xfrm>
          <a:prstGeom prst="downArrow">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74" name="Arrow: Down 73">
            <a:extLst>
              <a:ext uri="{FF2B5EF4-FFF2-40B4-BE49-F238E27FC236}">
                <a16:creationId xmlns:a16="http://schemas.microsoft.com/office/drawing/2014/main" id="{57FE6795-97A9-4A77-97FE-5892A0A71898}"/>
              </a:ext>
            </a:extLst>
          </p:cNvPr>
          <p:cNvSpPr/>
          <p:nvPr/>
        </p:nvSpPr>
        <p:spPr>
          <a:xfrm>
            <a:off x="8276607" y="1471797"/>
            <a:ext cx="451767" cy="646331"/>
          </a:xfrm>
          <a:prstGeom prst="down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a:p>
            <a:pPr algn="ctr"/>
            <a:r>
              <a:rPr lang="en-US" dirty="0"/>
              <a:t>-</a:t>
            </a:r>
          </a:p>
        </p:txBody>
      </p:sp>
      <p:sp>
        <p:nvSpPr>
          <p:cNvPr id="75" name="Arrow: Down 74">
            <a:extLst>
              <a:ext uri="{FF2B5EF4-FFF2-40B4-BE49-F238E27FC236}">
                <a16:creationId xmlns:a16="http://schemas.microsoft.com/office/drawing/2014/main" id="{77F6C08A-A3CC-43BB-BCF1-19208809D37B}"/>
              </a:ext>
            </a:extLst>
          </p:cNvPr>
          <p:cNvSpPr/>
          <p:nvPr/>
        </p:nvSpPr>
        <p:spPr>
          <a:xfrm>
            <a:off x="8276607" y="2434636"/>
            <a:ext cx="451767" cy="646331"/>
          </a:xfrm>
          <a:prstGeom prst="down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76" name="Arrow: Down 75">
            <a:extLst>
              <a:ext uri="{FF2B5EF4-FFF2-40B4-BE49-F238E27FC236}">
                <a16:creationId xmlns:a16="http://schemas.microsoft.com/office/drawing/2014/main" id="{31154C9B-8D24-4A3E-9A3E-7BACEB2D1921}"/>
              </a:ext>
            </a:extLst>
          </p:cNvPr>
          <p:cNvSpPr/>
          <p:nvPr/>
        </p:nvSpPr>
        <p:spPr>
          <a:xfrm>
            <a:off x="8273933" y="3461179"/>
            <a:ext cx="462120" cy="513609"/>
          </a:xfrm>
          <a:prstGeom prst="down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77" name="Arrow: Down 76">
            <a:extLst>
              <a:ext uri="{FF2B5EF4-FFF2-40B4-BE49-F238E27FC236}">
                <a16:creationId xmlns:a16="http://schemas.microsoft.com/office/drawing/2014/main" id="{02D5F905-49CD-493F-A6D2-46D85BC2891F}"/>
              </a:ext>
            </a:extLst>
          </p:cNvPr>
          <p:cNvSpPr/>
          <p:nvPr/>
        </p:nvSpPr>
        <p:spPr>
          <a:xfrm>
            <a:off x="8279780" y="4481390"/>
            <a:ext cx="462120" cy="513609"/>
          </a:xfrm>
          <a:prstGeom prst="down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78" name="Arrow: Down 77">
            <a:extLst>
              <a:ext uri="{FF2B5EF4-FFF2-40B4-BE49-F238E27FC236}">
                <a16:creationId xmlns:a16="http://schemas.microsoft.com/office/drawing/2014/main" id="{BD671174-E0A1-45E8-94FB-401168DE1174}"/>
              </a:ext>
            </a:extLst>
          </p:cNvPr>
          <p:cNvSpPr/>
          <p:nvPr/>
        </p:nvSpPr>
        <p:spPr>
          <a:xfrm>
            <a:off x="8279780" y="5566685"/>
            <a:ext cx="462120" cy="513609"/>
          </a:xfrm>
          <a:prstGeom prst="down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79" name="Arrow: Down 78">
            <a:extLst>
              <a:ext uri="{FF2B5EF4-FFF2-40B4-BE49-F238E27FC236}">
                <a16:creationId xmlns:a16="http://schemas.microsoft.com/office/drawing/2014/main" id="{6F4853BD-BB84-480B-993F-3896B1E3EDE5}"/>
              </a:ext>
            </a:extLst>
          </p:cNvPr>
          <p:cNvSpPr/>
          <p:nvPr/>
        </p:nvSpPr>
        <p:spPr>
          <a:xfrm>
            <a:off x="9912124" y="1330799"/>
            <a:ext cx="451768" cy="787329"/>
          </a:xfrm>
          <a:prstGeom prst="downArrow">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grpSp>
        <p:nvGrpSpPr>
          <p:cNvPr id="86" name="Group 85">
            <a:extLst>
              <a:ext uri="{FF2B5EF4-FFF2-40B4-BE49-F238E27FC236}">
                <a16:creationId xmlns:a16="http://schemas.microsoft.com/office/drawing/2014/main" id="{ED304324-4F7A-4E41-89E1-3C262C1AAEC6}"/>
              </a:ext>
            </a:extLst>
          </p:cNvPr>
          <p:cNvGrpSpPr/>
          <p:nvPr/>
        </p:nvGrpSpPr>
        <p:grpSpPr>
          <a:xfrm>
            <a:off x="8712458" y="2398100"/>
            <a:ext cx="1672011" cy="1486894"/>
            <a:chOff x="8712458" y="2398100"/>
            <a:chExt cx="1672011" cy="1486894"/>
          </a:xfrm>
          <a:solidFill>
            <a:schemeClr val="bg1">
              <a:lumMod val="65000"/>
            </a:schemeClr>
          </a:solidFill>
        </p:grpSpPr>
        <p:sp>
          <p:nvSpPr>
            <p:cNvPr id="82" name="Arrow: Down 81">
              <a:extLst>
                <a:ext uri="{FF2B5EF4-FFF2-40B4-BE49-F238E27FC236}">
                  <a16:creationId xmlns:a16="http://schemas.microsoft.com/office/drawing/2014/main" id="{B65F85B7-9F48-4561-87B8-1ECDE5538318}"/>
                </a:ext>
              </a:extLst>
            </p:cNvPr>
            <p:cNvSpPr/>
            <p:nvPr/>
          </p:nvSpPr>
          <p:spPr>
            <a:xfrm rot="3009949">
              <a:off x="8861891" y="2511974"/>
              <a:ext cx="451334" cy="750199"/>
            </a:xfrm>
            <a:prstGeom prst="downArrow">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84" name="Rectangle 83">
              <a:extLst>
                <a:ext uri="{FF2B5EF4-FFF2-40B4-BE49-F238E27FC236}">
                  <a16:creationId xmlns:a16="http://schemas.microsoft.com/office/drawing/2014/main" id="{87DAE1AD-F590-4495-90F9-7716EDDA76BD}"/>
                </a:ext>
              </a:extLst>
            </p:cNvPr>
            <p:cNvSpPr/>
            <p:nvPr/>
          </p:nvSpPr>
          <p:spPr>
            <a:xfrm rot="5400000">
              <a:off x="9569453" y="2301412"/>
              <a:ext cx="212135" cy="735943"/>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Arrow: Down 84">
              <a:extLst>
                <a:ext uri="{FF2B5EF4-FFF2-40B4-BE49-F238E27FC236}">
                  <a16:creationId xmlns:a16="http://schemas.microsoft.com/office/drawing/2014/main" id="{859EB527-28FE-4E39-A919-8CD1AC712368}"/>
                </a:ext>
              </a:extLst>
            </p:cNvPr>
            <p:cNvSpPr/>
            <p:nvPr/>
          </p:nvSpPr>
          <p:spPr>
            <a:xfrm>
              <a:off x="9892316" y="2398100"/>
              <a:ext cx="492153" cy="1486894"/>
            </a:xfrm>
            <a:prstGeom prst="downArrow">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grpSp>
      <p:sp>
        <p:nvSpPr>
          <p:cNvPr id="87" name="Arrow: Down 86">
            <a:extLst>
              <a:ext uri="{FF2B5EF4-FFF2-40B4-BE49-F238E27FC236}">
                <a16:creationId xmlns:a16="http://schemas.microsoft.com/office/drawing/2014/main" id="{5CAF187B-6637-475B-BD98-EABE894E2D3E}"/>
              </a:ext>
            </a:extLst>
          </p:cNvPr>
          <p:cNvSpPr/>
          <p:nvPr/>
        </p:nvSpPr>
        <p:spPr>
          <a:xfrm>
            <a:off x="9892316" y="4476512"/>
            <a:ext cx="471576" cy="1603782"/>
          </a:xfrm>
          <a:prstGeom prst="downArrow">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88" name="Arrow: Down 87">
            <a:extLst>
              <a:ext uri="{FF2B5EF4-FFF2-40B4-BE49-F238E27FC236}">
                <a16:creationId xmlns:a16="http://schemas.microsoft.com/office/drawing/2014/main" id="{E2AEAA96-57B9-4199-A222-FD1C5BB84BE0}"/>
              </a:ext>
            </a:extLst>
          </p:cNvPr>
          <p:cNvSpPr/>
          <p:nvPr/>
        </p:nvSpPr>
        <p:spPr>
          <a:xfrm>
            <a:off x="11310730" y="4476975"/>
            <a:ext cx="471576" cy="1603782"/>
          </a:xfrm>
          <a:prstGeom prst="downArrow">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89" name="Arrow: Down 88">
            <a:extLst>
              <a:ext uri="{FF2B5EF4-FFF2-40B4-BE49-F238E27FC236}">
                <a16:creationId xmlns:a16="http://schemas.microsoft.com/office/drawing/2014/main" id="{C09D1ABA-7509-458B-BFDC-B9894450A163}"/>
              </a:ext>
            </a:extLst>
          </p:cNvPr>
          <p:cNvSpPr/>
          <p:nvPr/>
        </p:nvSpPr>
        <p:spPr>
          <a:xfrm>
            <a:off x="11317967" y="2381696"/>
            <a:ext cx="471576" cy="1528432"/>
          </a:xfrm>
          <a:prstGeom prst="downArrow">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2" name="Rectangle: Rounded Corners 1">
            <a:extLst>
              <a:ext uri="{FF2B5EF4-FFF2-40B4-BE49-F238E27FC236}">
                <a16:creationId xmlns:a16="http://schemas.microsoft.com/office/drawing/2014/main" id="{B22FB456-FB21-4EFA-9853-124FA8BE1120}"/>
              </a:ext>
            </a:extLst>
          </p:cNvPr>
          <p:cNvSpPr/>
          <p:nvPr/>
        </p:nvSpPr>
        <p:spPr>
          <a:xfrm>
            <a:off x="7625222" y="293448"/>
            <a:ext cx="3326044" cy="642577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973746810"/>
      </p:ext>
    </p:extLst>
  </p:cSld>
  <p:clrMapOvr>
    <a:masterClrMapping/>
  </p:clrMapOvr>
  <mc:AlternateContent xmlns:mc="http://schemas.openxmlformats.org/markup-compatibility/2006" xmlns:p14="http://schemas.microsoft.com/office/powerpoint/2010/main">
    <mc:Choice Requires="p14">
      <p:transition spd="slow" p14:dur="2000" advTm="38645"/>
    </mc:Choice>
    <mc:Fallback xmlns="">
      <p:transition spd="slow" advTm="3864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4CEEEE5-49BC-42D0-9F3C-E9DBE92D6734}"/>
              </a:ext>
            </a:extLst>
          </p:cNvPr>
          <p:cNvSpPr/>
          <p:nvPr/>
        </p:nvSpPr>
        <p:spPr>
          <a:xfrm>
            <a:off x="441960" y="15788"/>
            <a:ext cx="11308080" cy="584775"/>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Hyponatraemia</a:t>
            </a:r>
            <a:r>
              <a:rPr kumimoji="0" lang="en-US" sz="32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 with severe symptoms</a:t>
            </a:r>
            <a:endParaRPr kumimoji="0" lang="en-US" sz="32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760CE08B-2634-4EA2-B2FD-ADF33D5F6E82}"/>
              </a:ext>
            </a:extLst>
          </p:cNvPr>
          <p:cNvCxnSpPr>
            <a:cxnSpLocks/>
          </p:cNvCxnSpPr>
          <p:nvPr/>
        </p:nvCxnSpPr>
        <p:spPr>
          <a:xfrm>
            <a:off x="507080" y="573420"/>
            <a:ext cx="11109960" cy="0"/>
          </a:xfrm>
          <a:prstGeom prst="line">
            <a:avLst/>
          </a:prstGeom>
          <a:ln w="381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7877479-508B-490B-B749-888A1977B35B}"/>
              </a:ext>
            </a:extLst>
          </p:cNvPr>
          <p:cNvSpPr>
            <a:spLocks noGrp="1"/>
          </p:cNvSpPr>
          <p:nvPr>
            <p:ph idx="1"/>
          </p:nvPr>
        </p:nvSpPr>
        <p:spPr>
          <a:xfrm>
            <a:off x="804260" y="2028804"/>
            <a:ext cx="10515600" cy="4372654"/>
          </a:xfrm>
        </p:spPr>
        <p:txBody>
          <a:bodyPr>
            <a:normAutofit/>
          </a:bodyPr>
          <a:lstStyle/>
          <a:p>
            <a:r>
              <a:rPr lang="en-US" sz="2400" dirty="0">
                <a:effectLst>
                  <a:outerShdw blurRad="38100" dist="38100" dir="2700000" algn="tl">
                    <a:srgbClr val="000000">
                      <a:alpha val="43137"/>
                    </a:srgbClr>
                  </a:outerShdw>
                </a:effectLst>
              </a:rPr>
              <a:t>We recommend </a:t>
            </a:r>
            <a:r>
              <a:rPr lang="en-US" sz="2400" dirty="0">
                <a:effectLst>
                  <a:outerShdw blurRad="38100" dist="38100" dir="2700000" algn="tl">
                    <a:srgbClr val="000000">
                      <a:alpha val="43137"/>
                    </a:srgbClr>
                  </a:outerShdw>
                </a:effectLst>
                <a:highlight>
                  <a:srgbClr val="FFFF00"/>
                </a:highlight>
              </a:rPr>
              <a:t>continuing an </a:t>
            </a:r>
            <a:r>
              <a:rPr lang="en-US" sz="2400" dirty="0" err="1">
                <a:effectLst>
                  <a:outerShdw blurRad="38100" dist="38100" dir="2700000" algn="tl">
                    <a:srgbClr val="000000">
                      <a:alpha val="43137"/>
                    </a:srgbClr>
                  </a:outerShdw>
                </a:effectLst>
                <a:highlight>
                  <a:srgbClr val="FFFF00"/>
                </a:highlight>
              </a:rPr>
              <a:t>i.v.</a:t>
            </a:r>
            <a:r>
              <a:rPr lang="en-US" sz="2400" dirty="0">
                <a:effectLst>
                  <a:outerShdw blurRad="38100" dist="38100" dir="2700000" algn="tl">
                    <a:srgbClr val="000000">
                      <a:alpha val="43137"/>
                    </a:srgbClr>
                  </a:outerShdw>
                </a:effectLst>
                <a:highlight>
                  <a:srgbClr val="FFFF00"/>
                </a:highlight>
              </a:rPr>
              <a:t> infusion of 3% hypertonic saline </a:t>
            </a:r>
            <a:r>
              <a:rPr lang="en-US" sz="2400" dirty="0">
                <a:effectLst>
                  <a:outerShdw blurRad="38100" dist="38100" dir="2700000" algn="tl">
                    <a:srgbClr val="000000">
                      <a:alpha val="43137"/>
                    </a:srgbClr>
                  </a:outerShdw>
                </a:effectLst>
              </a:rPr>
              <a:t>or equivalent aiming for an </a:t>
            </a:r>
            <a:r>
              <a:rPr lang="en-US" sz="2400" dirty="0">
                <a:effectLst>
                  <a:outerShdw blurRad="38100" dist="38100" dir="2700000" algn="tl">
                    <a:srgbClr val="000000">
                      <a:alpha val="43137"/>
                    </a:srgbClr>
                  </a:outerShdw>
                </a:effectLst>
                <a:highlight>
                  <a:srgbClr val="FFFF00"/>
                </a:highlight>
              </a:rPr>
              <a:t>additional 1 mmol/l per h </a:t>
            </a:r>
            <a:r>
              <a:rPr lang="en-US" sz="2400" dirty="0">
                <a:effectLst>
                  <a:outerShdw blurRad="38100" dist="38100" dir="2700000" algn="tl">
                    <a:srgbClr val="000000">
                      <a:alpha val="43137"/>
                    </a:srgbClr>
                  </a:outerShdw>
                </a:effectLst>
              </a:rPr>
              <a:t>increase in serum sodium concentration (1D).</a:t>
            </a:r>
          </a:p>
          <a:p>
            <a:r>
              <a:rPr lang="en-US" sz="2400" dirty="0">
                <a:effectLst>
                  <a:outerShdw blurRad="38100" dist="38100" dir="2700000" algn="tl">
                    <a:srgbClr val="000000">
                      <a:alpha val="43137"/>
                    </a:srgbClr>
                  </a:outerShdw>
                </a:effectLst>
              </a:rPr>
              <a:t>We recommend </a:t>
            </a:r>
            <a:r>
              <a:rPr lang="en-US" sz="2400" dirty="0">
                <a:effectLst>
                  <a:outerShdw blurRad="38100" dist="38100" dir="2700000" algn="tl">
                    <a:srgbClr val="000000">
                      <a:alpha val="43137"/>
                    </a:srgbClr>
                  </a:outerShdw>
                </a:effectLst>
                <a:highlight>
                  <a:srgbClr val="FFFF00"/>
                </a:highlight>
              </a:rPr>
              <a:t>stopping</a:t>
            </a:r>
            <a:r>
              <a:rPr lang="en-US" sz="2400" dirty="0">
                <a:effectLst>
                  <a:outerShdw blurRad="38100" dist="38100" dir="2700000" algn="tl">
                    <a:srgbClr val="000000">
                      <a:alpha val="43137"/>
                    </a:srgbClr>
                  </a:outerShdw>
                </a:effectLst>
              </a:rPr>
              <a:t> the infusion of 3% hypertonic saline or equivalent when the </a:t>
            </a:r>
            <a:r>
              <a:rPr lang="en-US" sz="2400" dirty="0">
                <a:effectLst>
                  <a:outerShdw blurRad="38100" dist="38100" dir="2700000" algn="tl">
                    <a:srgbClr val="000000">
                      <a:alpha val="43137"/>
                    </a:srgbClr>
                  </a:outerShdw>
                </a:effectLst>
                <a:highlight>
                  <a:srgbClr val="FFFF00"/>
                </a:highlight>
              </a:rPr>
              <a:t>symptoms improve</a:t>
            </a:r>
            <a:r>
              <a:rPr lang="en-US" sz="2400" dirty="0">
                <a:effectLst>
                  <a:outerShdw blurRad="38100" dist="38100" dir="2700000" algn="tl">
                    <a:srgbClr val="000000">
                      <a:alpha val="43137"/>
                    </a:srgbClr>
                  </a:outerShdw>
                </a:effectLst>
              </a:rPr>
              <a:t>, the serum sodium concentration </a:t>
            </a:r>
            <a:r>
              <a:rPr lang="en-US" sz="2400" dirty="0">
                <a:effectLst>
                  <a:outerShdw blurRad="38100" dist="38100" dir="2700000" algn="tl">
                    <a:srgbClr val="000000">
                      <a:alpha val="43137"/>
                    </a:srgbClr>
                  </a:outerShdw>
                </a:effectLst>
                <a:highlight>
                  <a:srgbClr val="FFFF00"/>
                </a:highlight>
              </a:rPr>
              <a:t>increases 10 mmol/l in total </a:t>
            </a:r>
            <a:r>
              <a:rPr lang="en-US" sz="2400" dirty="0">
                <a:effectLst>
                  <a:outerShdw blurRad="38100" dist="38100" dir="2700000" algn="tl">
                    <a:srgbClr val="000000">
                      <a:alpha val="43137"/>
                    </a:srgbClr>
                  </a:outerShdw>
                </a:effectLst>
              </a:rPr>
              <a:t>or the serum sodium concentration </a:t>
            </a:r>
            <a:r>
              <a:rPr lang="en-US" sz="2400" dirty="0">
                <a:effectLst>
                  <a:outerShdw blurRad="38100" dist="38100" dir="2700000" algn="tl">
                    <a:srgbClr val="000000">
                      <a:alpha val="43137"/>
                    </a:srgbClr>
                  </a:outerShdw>
                </a:effectLst>
                <a:highlight>
                  <a:srgbClr val="FFFF00"/>
                </a:highlight>
              </a:rPr>
              <a:t>reaches 130 mmol/l</a:t>
            </a:r>
            <a:r>
              <a:rPr lang="en-US" sz="2400" dirty="0">
                <a:effectLst>
                  <a:outerShdw blurRad="38100" dist="38100" dir="2700000" algn="tl">
                    <a:srgbClr val="000000">
                      <a:alpha val="43137"/>
                    </a:srgbClr>
                  </a:outerShdw>
                </a:effectLst>
              </a:rPr>
              <a:t>, whichever occurs first (1D).</a:t>
            </a:r>
          </a:p>
          <a:p>
            <a:r>
              <a:rPr lang="en-US" sz="2400" dirty="0">
                <a:effectLst>
                  <a:outerShdw blurRad="38100" dist="38100" dir="2700000" algn="tl">
                    <a:srgbClr val="000000">
                      <a:alpha val="43137"/>
                    </a:srgbClr>
                  </a:outerShdw>
                </a:effectLst>
              </a:rPr>
              <a:t>We recommend additional diagnostic exploration for other causes of the symptoms than </a:t>
            </a:r>
            <a:r>
              <a:rPr lang="en-US" sz="2400" dirty="0" err="1">
                <a:effectLst>
                  <a:outerShdw blurRad="38100" dist="38100" dir="2700000" algn="tl">
                    <a:srgbClr val="000000">
                      <a:alpha val="43137"/>
                    </a:srgbClr>
                  </a:outerShdw>
                </a:effectLst>
              </a:rPr>
              <a:t>hyponatraemia</a:t>
            </a:r>
            <a:r>
              <a:rPr lang="en-US" sz="2400" dirty="0">
                <a:effectLst>
                  <a:outerShdw blurRad="38100" dist="38100" dir="2700000" algn="tl">
                    <a:srgbClr val="000000">
                      <a:alpha val="43137"/>
                    </a:srgbClr>
                  </a:outerShdw>
                </a:effectLst>
              </a:rPr>
              <a:t> (1D).</a:t>
            </a:r>
          </a:p>
          <a:p>
            <a:r>
              <a:rPr lang="en-US" sz="2400" dirty="0">
                <a:effectLst>
                  <a:outerShdw blurRad="38100" dist="38100" dir="2700000" algn="tl">
                    <a:srgbClr val="000000">
                      <a:alpha val="43137"/>
                    </a:srgbClr>
                  </a:outerShdw>
                </a:effectLst>
              </a:rPr>
              <a:t>We suggest </a:t>
            </a:r>
            <a:r>
              <a:rPr lang="en-US" sz="2400" dirty="0">
                <a:effectLst>
                  <a:outerShdw blurRad="38100" dist="38100" dir="2700000" algn="tl">
                    <a:srgbClr val="000000">
                      <a:alpha val="43137"/>
                    </a:srgbClr>
                  </a:outerShdw>
                </a:effectLst>
                <a:highlight>
                  <a:srgbClr val="FFFF00"/>
                </a:highlight>
              </a:rPr>
              <a:t>checking</a:t>
            </a:r>
            <a:r>
              <a:rPr lang="en-US" sz="2400" dirty="0">
                <a:effectLst>
                  <a:outerShdw blurRad="38100" dist="38100" dir="2700000" algn="tl">
                    <a:srgbClr val="000000">
                      <a:alpha val="43137"/>
                    </a:srgbClr>
                  </a:outerShdw>
                </a:effectLst>
              </a:rPr>
              <a:t> the serum sodium concentration every 4 h as long as an </a:t>
            </a:r>
            <a:r>
              <a:rPr lang="en-US" sz="2400" dirty="0" err="1">
                <a:effectLst>
                  <a:outerShdw blurRad="38100" dist="38100" dir="2700000" algn="tl">
                    <a:srgbClr val="000000">
                      <a:alpha val="43137"/>
                    </a:srgbClr>
                  </a:outerShdw>
                </a:effectLst>
              </a:rPr>
              <a:t>i.v.</a:t>
            </a:r>
            <a:r>
              <a:rPr lang="en-US" sz="2400" dirty="0">
                <a:effectLst>
                  <a:outerShdw blurRad="38100" dist="38100" dir="2700000" algn="tl">
                    <a:srgbClr val="000000">
                      <a:alpha val="43137"/>
                    </a:srgbClr>
                  </a:outerShdw>
                </a:effectLst>
              </a:rPr>
              <a:t> infusion of 3% hypertonic saline or equivalent is continued (2D).</a:t>
            </a:r>
          </a:p>
        </p:txBody>
      </p:sp>
      <p:sp>
        <p:nvSpPr>
          <p:cNvPr id="8" name="TextBox 7">
            <a:extLst>
              <a:ext uri="{FF2B5EF4-FFF2-40B4-BE49-F238E27FC236}">
                <a16:creationId xmlns:a16="http://schemas.microsoft.com/office/drawing/2014/main" id="{E64E8001-7008-4843-9C2B-3F2541885CF8}"/>
              </a:ext>
            </a:extLst>
          </p:cNvPr>
          <p:cNvSpPr txBox="1"/>
          <p:nvPr/>
        </p:nvSpPr>
        <p:spPr>
          <a:xfrm>
            <a:off x="838200" y="622186"/>
            <a:ext cx="10515600" cy="1384995"/>
          </a:xfrm>
          <a:prstGeom prst="rect">
            <a:avLst/>
          </a:prstGeom>
          <a:noFill/>
        </p:spPr>
        <p:txBody>
          <a:bodyPr wrap="square">
            <a:spAutoFit/>
          </a:bodyPr>
          <a:lstStyle/>
          <a:p>
            <a:pPr algn="l"/>
            <a:r>
              <a:rPr lang="en-US" sz="2800" b="0" i="0" u="none" strike="noStrike" baseline="0" dirty="0">
                <a:solidFill>
                  <a:srgbClr val="FF0000"/>
                </a:solidFill>
                <a:effectLst>
                  <a:outerShdw blurRad="38100" dist="38100" dir="2700000" algn="tl">
                    <a:srgbClr val="000000">
                      <a:alpha val="43137"/>
                    </a:srgbClr>
                  </a:outerShdw>
                </a:effectLst>
                <a:latin typeface="AdvPS9797"/>
              </a:rPr>
              <a:t>Follow-up management in case of </a:t>
            </a:r>
            <a:r>
              <a:rPr lang="en-US" sz="2800" b="0" i="0" u="none" strike="noStrike" baseline="0" dirty="0">
                <a:solidFill>
                  <a:srgbClr val="FF0000"/>
                </a:solidFill>
                <a:effectLst>
                  <a:outerShdw blurRad="38100" dist="38100" dir="2700000" algn="tl">
                    <a:srgbClr val="000000">
                      <a:alpha val="43137"/>
                    </a:srgbClr>
                  </a:outerShdw>
                </a:effectLst>
                <a:highlight>
                  <a:srgbClr val="FFFF00"/>
                </a:highlight>
                <a:latin typeface="AdvPS9797"/>
              </a:rPr>
              <a:t>no improvement </a:t>
            </a:r>
            <a:r>
              <a:rPr lang="en-US" sz="2800" b="0" i="0" u="none" strike="noStrike" baseline="0" dirty="0">
                <a:solidFill>
                  <a:srgbClr val="FF0000"/>
                </a:solidFill>
                <a:effectLst>
                  <a:outerShdw blurRad="38100" dist="38100" dir="2700000" algn="tl">
                    <a:srgbClr val="000000">
                      <a:alpha val="43137"/>
                    </a:srgbClr>
                  </a:outerShdw>
                </a:effectLst>
                <a:latin typeface="AdvPS9797"/>
              </a:rPr>
              <a:t>of symptoms after a 5 mmol/l increase in serum sodium concentration in the first hour, regardless of whether </a:t>
            </a:r>
            <a:r>
              <a:rPr lang="en-US" sz="2800" b="0" i="0" u="none" strike="noStrike" baseline="0" dirty="0" err="1">
                <a:solidFill>
                  <a:srgbClr val="FF0000"/>
                </a:solidFill>
                <a:effectLst>
                  <a:outerShdw blurRad="38100" dist="38100" dir="2700000" algn="tl">
                    <a:srgbClr val="000000">
                      <a:alpha val="43137"/>
                    </a:srgbClr>
                  </a:outerShdw>
                </a:effectLst>
                <a:latin typeface="AdvPS9797"/>
              </a:rPr>
              <a:t>hyponatraemia</a:t>
            </a:r>
            <a:r>
              <a:rPr lang="en-US" sz="2800" b="0" i="0" u="none" strike="noStrike" baseline="0" dirty="0">
                <a:solidFill>
                  <a:srgbClr val="FF0000"/>
                </a:solidFill>
                <a:effectLst>
                  <a:outerShdw blurRad="38100" dist="38100" dir="2700000" algn="tl">
                    <a:srgbClr val="000000">
                      <a:alpha val="43137"/>
                    </a:srgbClr>
                  </a:outerShdw>
                </a:effectLst>
                <a:latin typeface="AdvPS9797"/>
              </a:rPr>
              <a:t> is acute or chronic.</a:t>
            </a:r>
            <a:endParaRPr lang="en-US" sz="28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2761780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4CEEEE5-49BC-42D0-9F3C-E9DBE92D6734}"/>
              </a:ext>
            </a:extLst>
          </p:cNvPr>
          <p:cNvSpPr/>
          <p:nvPr/>
        </p:nvSpPr>
        <p:spPr>
          <a:xfrm>
            <a:off x="441960" y="15788"/>
            <a:ext cx="11308080" cy="584775"/>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Case </a:t>
            </a:r>
            <a:r>
              <a:rPr lang="en-US" sz="3200" dirty="0">
                <a:ln w="0"/>
                <a:solidFill>
                  <a:srgbClr val="002060"/>
                </a:solidFill>
                <a:effectLst>
                  <a:outerShdw blurRad="38100" dist="19050" dir="2700000" algn="tl" rotWithShape="0">
                    <a:prstClr val="black">
                      <a:alpha val="40000"/>
                    </a:prstClr>
                  </a:outerShdw>
                </a:effectLst>
                <a:latin typeface="Calibri" panose="020F0502020204030204"/>
              </a:rPr>
              <a:t>4</a:t>
            </a:r>
            <a:endParaRPr kumimoji="0" lang="en-US" sz="32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760CE08B-2634-4EA2-B2FD-ADF33D5F6E82}"/>
              </a:ext>
            </a:extLst>
          </p:cNvPr>
          <p:cNvCxnSpPr>
            <a:cxnSpLocks/>
          </p:cNvCxnSpPr>
          <p:nvPr/>
        </p:nvCxnSpPr>
        <p:spPr>
          <a:xfrm>
            <a:off x="507080" y="763920"/>
            <a:ext cx="11109960" cy="0"/>
          </a:xfrm>
          <a:prstGeom prst="line">
            <a:avLst/>
          </a:prstGeom>
          <a:ln w="381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7877479-508B-490B-B749-888A1977B35B}"/>
              </a:ext>
            </a:extLst>
          </p:cNvPr>
          <p:cNvSpPr>
            <a:spLocks noGrp="1"/>
          </p:cNvSpPr>
          <p:nvPr>
            <p:ph idx="1"/>
          </p:nvPr>
        </p:nvSpPr>
        <p:spPr>
          <a:xfrm>
            <a:off x="804260" y="1089191"/>
            <a:ext cx="10515600" cy="5106058"/>
          </a:xfrm>
        </p:spPr>
        <p:txBody>
          <a:bodyPr>
            <a:normAutofit/>
          </a:bodyPr>
          <a:lstStyle/>
          <a:p>
            <a:r>
              <a:rPr lang="en-US" sz="2400" dirty="0">
                <a:effectLst>
                  <a:outerShdw blurRad="38100" dist="38100" dir="2700000" algn="tl">
                    <a:srgbClr val="000000">
                      <a:alpha val="43137"/>
                    </a:srgbClr>
                  </a:outerShdw>
                </a:effectLst>
              </a:rPr>
              <a:t>A 20-year-old man is evaluated in the hospital because of generalized tonic-</a:t>
            </a:r>
            <a:r>
              <a:rPr lang="en-US" sz="2400" dirty="0" err="1">
                <a:effectLst>
                  <a:outerShdw blurRad="38100" dist="38100" dir="2700000" algn="tl">
                    <a:srgbClr val="000000">
                      <a:alpha val="43137"/>
                    </a:srgbClr>
                  </a:outerShdw>
                </a:effectLst>
              </a:rPr>
              <a:t>clonic</a:t>
            </a:r>
            <a:r>
              <a:rPr lang="en-US" sz="2400" dirty="0">
                <a:effectLst>
                  <a:outerShdw blurRad="38100" dist="38100" dir="2700000" algn="tl">
                    <a:srgbClr val="000000">
                      <a:alpha val="43137"/>
                    </a:srgbClr>
                  </a:outerShdw>
                </a:effectLst>
              </a:rPr>
              <a:t> seizure. His friend stated that the patient took 3,4 methylenedioxymethamphetamine (</a:t>
            </a:r>
            <a:r>
              <a:rPr lang="en-US" sz="2400" dirty="0" err="1">
                <a:effectLst>
                  <a:outerShdw blurRad="38100" dist="38100" dir="2700000" algn="tl">
                    <a:srgbClr val="000000">
                      <a:alpha val="43137"/>
                    </a:srgbClr>
                  </a:outerShdw>
                </a:effectLst>
              </a:rPr>
              <a:t>ectasy</a:t>
            </a:r>
            <a:r>
              <a:rPr lang="en-US" sz="2400" dirty="0">
                <a:effectLst>
                  <a:outerShdw blurRad="38100" dist="38100" dir="2700000" algn="tl">
                    <a:srgbClr val="000000">
                      <a:alpha val="43137"/>
                    </a:srgbClr>
                  </a:outerShdw>
                </a:effectLst>
              </a:rPr>
              <a:t>) several hours earlier.</a:t>
            </a:r>
          </a:p>
          <a:p>
            <a:r>
              <a:rPr lang="en-US" sz="2400" dirty="0">
                <a:effectLst>
                  <a:outerShdw blurRad="38100" dist="38100" dir="2700000" algn="tl">
                    <a:srgbClr val="000000">
                      <a:alpha val="43137"/>
                    </a:srgbClr>
                  </a:outerShdw>
                </a:effectLst>
              </a:rPr>
              <a:t>Physical examination: unresponsive to painful stimuli, no focal neurological signs</a:t>
            </a:r>
          </a:p>
          <a:p>
            <a:r>
              <a:rPr lang="en-US" sz="2400" dirty="0">
                <a:effectLst>
                  <a:outerShdw blurRad="38100" dist="38100" dir="2700000" algn="tl">
                    <a:srgbClr val="000000">
                      <a:alpha val="43137"/>
                    </a:srgbClr>
                  </a:outerShdw>
                </a:effectLst>
              </a:rPr>
              <a:t>BP 90/50, PR 110/min, temp 37.8</a:t>
            </a:r>
          </a:p>
          <a:p>
            <a:r>
              <a:rPr lang="en-US" sz="2400" dirty="0">
                <a:effectLst>
                  <a:outerShdw blurRad="38100" dist="38100" dir="2700000" algn="tl">
                    <a:srgbClr val="000000">
                      <a:alpha val="43137"/>
                    </a:srgbClr>
                  </a:outerShdw>
                </a:effectLst>
              </a:rPr>
              <a:t>Labs on admission were normal  </a:t>
            </a:r>
          </a:p>
          <a:p>
            <a:endParaRPr lang="en-US" sz="2400" dirty="0">
              <a:effectLst>
                <a:outerShdw blurRad="38100" dist="38100" dir="2700000" algn="tl">
                  <a:srgbClr val="000000">
                    <a:alpha val="43137"/>
                  </a:srgbClr>
                </a:outerShdw>
              </a:effectLst>
            </a:endParaRPr>
          </a:p>
        </p:txBody>
      </p:sp>
      <p:graphicFrame>
        <p:nvGraphicFramePr>
          <p:cNvPr id="2" name="Table 3">
            <a:extLst>
              <a:ext uri="{FF2B5EF4-FFF2-40B4-BE49-F238E27FC236}">
                <a16:creationId xmlns:a16="http://schemas.microsoft.com/office/drawing/2014/main" id="{B39834FF-36FB-47B2-8B17-81AD190D4636}"/>
              </a:ext>
            </a:extLst>
          </p:cNvPr>
          <p:cNvGraphicFramePr>
            <a:graphicFrameLocks noGrp="1"/>
          </p:cNvGraphicFramePr>
          <p:nvPr/>
        </p:nvGraphicFramePr>
        <p:xfrm>
          <a:off x="1998060" y="3805578"/>
          <a:ext cx="8128000" cy="2773680"/>
        </p:xfrm>
        <a:graphic>
          <a:graphicData uri="http://schemas.openxmlformats.org/drawingml/2006/table">
            <a:tbl>
              <a:tblPr firstRow="1" bandRow="1">
                <a:effectLst>
                  <a:outerShdw blurRad="50800" dist="38100" dir="5400000" algn="t" rotWithShape="0">
                    <a:prstClr val="black">
                      <a:alpha val="40000"/>
                    </a:prstClr>
                  </a:outerShdw>
                </a:effectLst>
                <a:tableStyleId>{93296810-A885-4BE3-A3E7-6D5BEEA58F35}</a:tableStyleId>
              </a:tblPr>
              <a:tblGrid>
                <a:gridCol w="4064000">
                  <a:extLst>
                    <a:ext uri="{9D8B030D-6E8A-4147-A177-3AD203B41FA5}">
                      <a16:colId xmlns:a16="http://schemas.microsoft.com/office/drawing/2014/main" val="4274228791"/>
                    </a:ext>
                  </a:extLst>
                </a:gridCol>
                <a:gridCol w="4064000">
                  <a:extLst>
                    <a:ext uri="{9D8B030D-6E8A-4147-A177-3AD203B41FA5}">
                      <a16:colId xmlns:a16="http://schemas.microsoft.com/office/drawing/2014/main" val="4241153432"/>
                    </a:ext>
                  </a:extLst>
                </a:gridCol>
              </a:tblGrid>
              <a:tr h="370840">
                <a:tc>
                  <a:txBody>
                    <a:bodyPr/>
                    <a:lstStyle/>
                    <a:p>
                      <a:r>
                        <a:rPr lang="en-US" sz="2000" dirty="0">
                          <a:effectLst>
                            <a:outerShdw blurRad="38100" dist="38100" dir="2700000" algn="tl">
                              <a:srgbClr val="000000">
                                <a:alpha val="43137"/>
                              </a:srgbClr>
                            </a:outerShdw>
                          </a:effectLst>
                        </a:rPr>
                        <a:t>Labs </a:t>
                      </a:r>
                    </a:p>
                  </a:txBody>
                  <a:tcPr/>
                </a:tc>
                <a:tc>
                  <a:txBody>
                    <a:bodyPr/>
                    <a:lstStyle/>
                    <a:p>
                      <a:pPr algn="l"/>
                      <a:r>
                        <a:rPr lang="en-US" sz="2000" dirty="0">
                          <a:effectLst>
                            <a:outerShdw blurRad="38100" dist="38100" dir="2700000" algn="tl">
                              <a:srgbClr val="000000">
                                <a:alpha val="43137"/>
                              </a:srgbClr>
                            </a:outerShdw>
                          </a:effectLst>
                        </a:rPr>
                        <a:t>Value</a:t>
                      </a:r>
                    </a:p>
                  </a:txBody>
                  <a:tcPr/>
                </a:tc>
                <a:extLst>
                  <a:ext uri="{0D108BD9-81ED-4DB2-BD59-A6C34878D82A}">
                    <a16:rowId xmlns:a16="http://schemas.microsoft.com/office/drawing/2014/main" val="3467517670"/>
                  </a:ext>
                </a:extLst>
              </a:tr>
              <a:tr h="370840">
                <a:tc>
                  <a:txBody>
                    <a:bodyPr/>
                    <a:lstStyle/>
                    <a:p>
                      <a:r>
                        <a:rPr lang="en-US" sz="2000" dirty="0">
                          <a:effectLst>
                            <a:outerShdw blurRad="38100" dist="38100" dir="2700000" algn="tl">
                              <a:srgbClr val="000000">
                                <a:alpha val="43137"/>
                              </a:srgbClr>
                            </a:outerShdw>
                          </a:effectLst>
                        </a:rPr>
                        <a:t>Na</a:t>
                      </a:r>
                    </a:p>
                  </a:txBody>
                  <a:tcPr/>
                </a:tc>
                <a:tc>
                  <a:txBody>
                    <a:bodyPr/>
                    <a:lstStyle/>
                    <a:p>
                      <a:pPr algn="l"/>
                      <a:r>
                        <a:rPr lang="en-US" sz="2000" dirty="0">
                          <a:effectLst>
                            <a:outerShdw blurRad="38100" dist="38100" dir="2700000" algn="tl">
                              <a:srgbClr val="000000">
                                <a:alpha val="43137"/>
                              </a:srgbClr>
                            </a:outerShdw>
                          </a:effectLst>
                        </a:rPr>
                        <a:t>118 mmol/l</a:t>
                      </a:r>
                    </a:p>
                  </a:txBody>
                  <a:tcPr/>
                </a:tc>
                <a:extLst>
                  <a:ext uri="{0D108BD9-81ED-4DB2-BD59-A6C34878D82A}">
                    <a16:rowId xmlns:a16="http://schemas.microsoft.com/office/drawing/2014/main" val="1705727200"/>
                  </a:ext>
                </a:extLst>
              </a:tr>
              <a:tr h="370840">
                <a:tc>
                  <a:txBody>
                    <a:bodyPr/>
                    <a:lstStyle/>
                    <a:p>
                      <a:r>
                        <a:rPr lang="en-US" sz="2000" dirty="0">
                          <a:effectLst>
                            <a:outerShdw blurRad="38100" dist="38100" dir="2700000" algn="tl">
                              <a:srgbClr val="000000">
                                <a:alpha val="43137"/>
                              </a:srgbClr>
                            </a:outerShdw>
                          </a:effectLst>
                        </a:rPr>
                        <a:t>K</a:t>
                      </a:r>
                    </a:p>
                  </a:txBody>
                  <a:tcPr/>
                </a:tc>
                <a:tc>
                  <a:txBody>
                    <a:bodyPr/>
                    <a:lstStyle/>
                    <a:p>
                      <a:pPr algn="l"/>
                      <a:r>
                        <a:rPr lang="en-US" sz="2000" dirty="0">
                          <a:effectLst>
                            <a:outerShdw blurRad="38100" dist="38100" dir="2700000" algn="tl">
                              <a:srgbClr val="000000">
                                <a:alpha val="43137"/>
                              </a:srgbClr>
                            </a:outerShdw>
                          </a:effectLst>
                        </a:rPr>
                        <a:t>4.1 mmol/l</a:t>
                      </a:r>
                    </a:p>
                  </a:txBody>
                  <a:tcPr/>
                </a:tc>
                <a:extLst>
                  <a:ext uri="{0D108BD9-81ED-4DB2-BD59-A6C34878D82A}">
                    <a16:rowId xmlns:a16="http://schemas.microsoft.com/office/drawing/2014/main" val="2464935956"/>
                  </a:ext>
                </a:extLst>
              </a:tr>
              <a:tr h="370840">
                <a:tc>
                  <a:txBody>
                    <a:bodyPr/>
                    <a:lstStyle/>
                    <a:p>
                      <a:r>
                        <a:rPr lang="en-US" sz="2000" dirty="0">
                          <a:effectLst>
                            <a:outerShdw blurRad="38100" dist="38100" dir="2700000" algn="tl">
                              <a:srgbClr val="000000">
                                <a:alpha val="43137"/>
                              </a:srgbClr>
                            </a:outerShdw>
                          </a:effectLst>
                        </a:rPr>
                        <a:t>Cl</a:t>
                      </a:r>
                    </a:p>
                  </a:txBody>
                  <a:tcPr/>
                </a:tc>
                <a:tc>
                  <a:txBody>
                    <a:bodyPr/>
                    <a:lstStyle/>
                    <a:p>
                      <a:pPr algn="l"/>
                      <a:r>
                        <a:rPr lang="en-US" sz="2000" dirty="0">
                          <a:effectLst>
                            <a:outerShdw blurRad="38100" dist="38100" dir="2700000" algn="tl">
                              <a:srgbClr val="000000">
                                <a:alpha val="43137"/>
                              </a:srgbClr>
                            </a:outerShdw>
                          </a:effectLst>
                        </a:rPr>
                        <a:t>90 mmol/l</a:t>
                      </a:r>
                    </a:p>
                  </a:txBody>
                  <a:tcPr/>
                </a:tc>
                <a:extLst>
                  <a:ext uri="{0D108BD9-81ED-4DB2-BD59-A6C34878D82A}">
                    <a16:rowId xmlns:a16="http://schemas.microsoft.com/office/drawing/2014/main" val="2089922516"/>
                  </a:ext>
                </a:extLst>
              </a:tr>
              <a:tr h="370840">
                <a:tc>
                  <a:txBody>
                    <a:bodyPr/>
                    <a:lstStyle/>
                    <a:p>
                      <a:r>
                        <a:rPr lang="en-US" sz="2000" dirty="0">
                          <a:effectLst>
                            <a:outerShdw blurRad="38100" dist="38100" dir="2700000" algn="tl">
                              <a:srgbClr val="000000">
                                <a:alpha val="43137"/>
                              </a:srgbClr>
                            </a:outerShdw>
                          </a:effectLst>
                        </a:rPr>
                        <a:t>HCO3</a:t>
                      </a:r>
                    </a:p>
                  </a:txBody>
                  <a:tcPr/>
                </a:tc>
                <a:tc>
                  <a:txBody>
                    <a:bodyPr/>
                    <a:lstStyle/>
                    <a:p>
                      <a:pPr algn="l"/>
                      <a:r>
                        <a:rPr lang="en-US" sz="2000" dirty="0">
                          <a:effectLst>
                            <a:outerShdw blurRad="38100" dist="38100" dir="2700000" algn="tl">
                              <a:srgbClr val="000000">
                                <a:alpha val="43137"/>
                              </a:srgbClr>
                            </a:outerShdw>
                          </a:effectLst>
                        </a:rPr>
                        <a:t>19 mmol/l</a:t>
                      </a:r>
                    </a:p>
                  </a:txBody>
                  <a:tcPr/>
                </a:tc>
                <a:extLst>
                  <a:ext uri="{0D108BD9-81ED-4DB2-BD59-A6C34878D82A}">
                    <a16:rowId xmlns:a16="http://schemas.microsoft.com/office/drawing/2014/main" val="3390086313"/>
                  </a:ext>
                </a:extLst>
              </a:tr>
              <a:tr h="370840">
                <a:tc>
                  <a:txBody>
                    <a:bodyPr/>
                    <a:lstStyle/>
                    <a:p>
                      <a:r>
                        <a:rPr lang="en-US" sz="2000" dirty="0">
                          <a:effectLst>
                            <a:outerShdw blurRad="38100" dist="38100" dir="2700000" algn="tl">
                              <a:srgbClr val="000000">
                                <a:alpha val="43137"/>
                              </a:srgbClr>
                            </a:outerShdw>
                          </a:effectLst>
                        </a:rPr>
                        <a:t>Urea </a:t>
                      </a:r>
                    </a:p>
                  </a:txBody>
                  <a:tcPr/>
                </a:tc>
                <a:tc>
                  <a:txBody>
                    <a:bodyPr/>
                    <a:lstStyle/>
                    <a:p>
                      <a:pPr algn="l"/>
                      <a:r>
                        <a:rPr lang="en-US" sz="2000" dirty="0">
                          <a:effectLst>
                            <a:outerShdw blurRad="38100" dist="38100" dir="2700000" algn="tl">
                              <a:srgbClr val="000000">
                                <a:alpha val="43137"/>
                              </a:srgbClr>
                            </a:outerShdw>
                          </a:effectLst>
                        </a:rPr>
                        <a:t>18 mg/dl</a:t>
                      </a:r>
                    </a:p>
                  </a:txBody>
                  <a:tcPr/>
                </a:tc>
                <a:extLst>
                  <a:ext uri="{0D108BD9-81ED-4DB2-BD59-A6C34878D82A}">
                    <a16:rowId xmlns:a16="http://schemas.microsoft.com/office/drawing/2014/main" val="382878474"/>
                  </a:ext>
                </a:extLst>
              </a:tr>
              <a:tr h="370840">
                <a:tc>
                  <a:txBody>
                    <a:bodyPr/>
                    <a:lstStyle/>
                    <a:p>
                      <a:r>
                        <a:rPr lang="en-US" sz="2000" dirty="0">
                          <a:effectLst>
                            <a:outerShdw blurRad="38100" dist="38100" dir="2700000" algn="tl">
                              <a:srgbClr val="000000">
                                <a:alpha val="43137"/>
                              </a:srgbClr>
                            </a:outerShdw>
                          </a:effectLst>
                        </a:rPr>
                        <a:t>Creatinine</a:t>
                      </a:r>
                    </a:p>
                  </a:txBody>
                  <a:tcPr/>
                </a:tc>
                <a:tc>
                  <a:txBody>
                    <a:bodyPr/>
                    <a:lstStyle/>
                    <a:p>
                      <a:pPr algn="l"/>
                      <a:r>
                        <a:rPr lang="en-US" sz="2000" dirty="0">
                          <a:effectLst>
                            <a:outerShdw blurRad="38100" dist="38100" dir="2700000" algn="tl">
                              <a:srgbClr val="000000">
                                <a:alpha val="43137"/>
                              </a:srgbClr>
                            </a:outerShdw>
                          </a:effectLst>
                        </a:rPr>
                        <a:t>12 mg/dl</a:t>
                      </a:r>
                    </a:p>
                  </a:txBody>
                  <a:tcPr/>
                </a:tc>
                <a:extLst>
                  <a:ext uri="{0D108BD9-81ED-4DB2-BD59-A6C34878D82A}">
                    <a16:rowId xmlns:a16="http://schemas.microsoft.com/office/drawing/2014/main" val="1505372127"/>
                  </a:ext>
                </a:extLst>
              </a:tr>
            </a:tbl>
          </a:graphicData>
        </a:graphic>
      </p:graphicFrame>
    </p:spTree>
    <p:extLst>
      <p:ext uri="{BB962C8B-B14F-4D97-AF65-F5344CB8AC3E}">
        <p14:creationId xmlns:p14="http://schemas.microsoft.com/office/powerpoint/2010/main" val="22352478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4CEEEE5-49BC-42D0-9F3C-E9DBE92D6734}"/>
              </a:ext>
            </a:extLst>
          </p:cNvPr>
          <p:cNvSpPr/>
          <p:nvPr/>
        </p:nvSpPr>
        <p:spPr>
          <a:xfrm>
            <a:off x="441960" y="15788"/>
            <a:ext cx="11308080" cy="584775"/>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Case 4</a:t>
            </a:r>
            <a:endParaRPr kumimoji="0" lang="en-US" sz="32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760CE08B-2634-4EA2-B2FD-ADF33D5F6E82}"/>
              </a:ext>
            </a:extLst>
          </p:cNvPr>
          <p:cNvCxnSpPr>
            <a:cxnSpLocks/>
          </p:cNvCxnSpPr>
          <p:nvPr/>
        </p:nvCxnSpPr>
        <p:spPr>
          <a:xfrm>
            <a:off x="507080" y="763920"/>
            <a:ext cx="11109960" cy="0"/>
          </a:xfrm>
          <a:prstGeom prst="line">
            <a:avLst/>
          </a:prstGeom>
          <a:ln w="381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7877479-508B-490B-B749-888A1977B35B}"/>
              </a:ext>
            </a:extLst>
          </p:cNvPr>
          <p:cNvSpPr>
            <a:spLocks noGrp="1"/>
          </p:cNvSpPr>
          <p:nvPr>
            <p:ph idx="1"/>
          </p:nvPr>
        </p:nvSpPr>
        <p:spPr>
          <a:xfrm>
            <a:off x="804260" y="1089191"/>
            <a:ext cx="10515600" cy="5106058"/>
          </a:xfrm>
        </p:spPr>
        <p:txBody>
          <a:bodyPr>
            <a:normAutofit/>
          </a:bodyPr>
          <a:lstStyle/>
          <a:p>
            <a:r>
              <a:rPr lang="en-US" dirty="0">
                <a:effectLst>
                  <a:outerShdw blurRad="38100" dist="38100" dir="2700000" algn="tl">
                    <a:srgbClr val="000000">
                      <a:alpha val="43137"/>
                    </a:srgbClr>
                  </a:outerShdw>
                </a:effectLst>
              </a:rPr>
              <a:t>Which of the following is the most appropriate next step in this patient management?</a:t>
            </a:r>
          </a:p>
          <a:p>
            <a:endParaRPr lang="en-US" dirty="0">
              <a:effectLst>
                <a:outerShdw blurRad="38100" dist="38100" dir="2700000" algn="tl">
                  <a:srgbClr val="000000">
                    <a:alpha val="43137"/>
                  </a:srgbClr>
                </a:outerShdw>
              </a:effectLst>
            </a:endParaRPr>
          </a:p>
          <a:p>
            <a:pPr marL="457200" indent="-457200">
              <a:buFont typeface="+mj-lt"/>
              <a:buAutoNum type="alphaUcPeriod"/>
            </a:pPr>
            <a:r>
              <a:rPr lang="en-US" dirty="0">
                <a:effectLst>
                  <a:outerShdw blurRad="38100" dist="38100" dir="2700000" algn="tl">
                    <a:srgbClr val="000000">
                      <a:alpha val="43137"/>
                    </a:srgbClr>
                  </a:outerShdw>
                </a:effectLst>
              </a:rPr>
              <a:t>IV desmopressin</a:t>
            </a:r>
          </a:p>
          <a:p>
            <a:pPr marL="457200" indent="-457200">
              <a:buFont typeface="+mj-lt"/>
              <a:buAutoNum type="alphaUcPeriod"/>
            </a:pPr>
            <a:r>
              <a:rPr lang="en-US" dirty="0">
                <a:effectLst>
                  <a:outerShdw blurRad="38100" dist="38100" dir="2700000" algn="tl">
                    <a:srgbClr val="000000">
                      <a:alpha val="43137"/>
                    </a:srgbClr>
                  </a:outerShdw>
                </a:effectLst>
              </a:rPr>
              <a:t>IV conivaptan</a:t>
            </a:r>
          </a:p>
          <a:p>
            <a:pPr marL="457200" indent="-457200">
              <a:buFont typeface="+mj-lt"/>
              <a:buAutoNum type="alphaUcPeriod"/>
            </a:pPr>
            <a:r>
              <a:rPr lang="en-US" dirty="0">
                <a:effectLst>
                  <a:outerShdw blurRad="38100" dist="38100" dir="2700000" algn="tl">
                    <a:srgbClr val="000000">
                      <a:alpha val="43137"/>
                    </a:srgbClr>
                  </a:outerShdw>
                </a:effectLst>
              </a:rPr>
              <a:t>3% saline infusion</a:t>
            </a:r>
          </a:p>
          <a:p>
            <a:pPr marL="457200" indent="-457200">
              <a:buFont typeface="+mj-lt"/>
              <a:buAutoNum type="alphaUcPeriod"/>
            </a:pPr>
            <a:r>
              <a:rPr lang="en-US" dirty="0">
                <a:effectLst>
                  <a:outerShdw blurRad="38100" dist="38100" dir="2700000" algn="tl">
                    <a:srgbClr val="000000">
                      <a:alpha val="43137"/>
                    </a:srgbClr>
                  </a:outerShdw>
                </a:effectLst>
              </a:rPr>
              <a:t>IV furosemide</a:t>
            </a:r>
            <a:endParaRPr lang="en-US" sz="2400" dirty="0">
              <a:effectLst>
                <a:outerShdw blurRad="38100" dist="38100" dir="2700000" algn="tl">
                  <a:srgbClr val="000000">
                    <a:alpha val="43137"/>
                  </a:srgbClr>
                </a:outerShdw>
              </a:effectLst>
            </a:endParaRPr>
          </a:p>
          <a:p>
            <a:pPr marL="457200" indent="-457200">
              <a:buFont typeface="+mj-lt"/>
              <a:buAutoNum type="alphaUcPeriod"/>
            </a:pPr>
            <a:r>
              <a:rPr lang="en-US" dirty="0">
                <a:effectLst>
                  <a:outerShdw blurRad="38100" dist="38100" dir="2700000" algn="tl">
                    <a:srgbClr val="000000">
                      <a:alpha val="43137"/>
                    </a:srgbClr>
                  </a:outerShdw>
                </a:effectLst>
              </a:rPr>
              <a:t>3% saline plus IV conivaptan.</a:t>
            </a: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014386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4CEEEE5-49BC-42D0-9F3C-E9DBE92D6734}"/>
              </a:ext>
            </a:extLst>
          </p:cNvPr>
          <p:cNvSpPr/>
          <p:nvPr/>
        </p:nvSpPr>
        <p:spPr>
          <a:xfrm>
            <a:off x="441960" y="15788"/>
            <a:ext cx="11308080" cy="584775"/>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Case 4</a:t>
            </a:r>
            <a:endParaRPr kumimoji="0" lang="en-US" sz="32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760CE08B-2634-4EA2-B2FD-ADF33D5F6E82}"/>
              </a:ext>
            </a:extLst>
          </p:cNvPr>
          <p:cNvCxnSpPr>
            <a:cxnSpLocks/>
          </p:cNvCxnSpPr>
          <p:nvPr/>
        </p:nvCxnSpPr>
        <p:spPr>
          <a:xfrm>
            <a:off x="507080" y="763920"/>
            <a:ext cx="11109960" cy="0"/>
          </a:xfrm>
          <a:prstGeom prst="line">
            <a:avLst/>
          </a:prstGeom>
          <a:ln w="381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7877479-508B-490B-B749-888A1977B35B}"/>
              </a:ext>
            </a:extLst>
          </p:cNvPr>
          <p:cNvSpPr>
            <a:spLocks noGrp="1"/>
          </p:cNvSpPr>
          <p:nvPr>
            <p:ph idx="1"/>
          </p:nvPr>
        </p:nvSpPr>
        <p:spPr>
          <a:xfrm>
            <a:off x="804260" y="1089191"/>
            <a:ext cx="10515600" cy="5106058"/>
          </a:xfrm>
        </p:spPr>
        <p:txBody>
          <a:bodyPr>
            <a:normAutofit/>
          </a:bodyPr>
          <a:lstStyle/>
          <a:p>
            <a:r>
              <a:rPr lang="en-US" dirty="0">
                <a:effectLst>
                  <a:outerShdw blurRad="38100" dist="38100" dir="2700000" algn="tl">
                    <a:srgbClr val="000000">
                      <a:alpha val="43137"/>
                    </a:srgbClr>
                  </a:outerShdw>
                </a:effectLst>
              </a:rPr>
              <a:t>Which of the following is the most appropriate next step in this patient management?</a:t>
            </a:r>
          </a:p>
          <a:p>
            <a:endParaRPr lang="en-US" dirty="0">
              <a:effectLst>
                <a:outerShdw blurRad="38100" dist="38100" dir="2700000" algn="tl">
                  <a:srgbClr val="000000">
                    <a:alpha val="43137"/>
                  </a:srgbClr>
                </a:outerShdw>
              </a:effectLst>
            </a:endParaRPr>
          </a:p>
          <a:p>
            <a:pPr marL="457200" indent="-457200">
              <a:buFont typeface="+mj-lt"/>
              <a:buAutoNum type="alphaUcPeriod"/>
            </a:pPr>
            <a:r>
              <a:rPr lang="en-US" dirty="0">
                <a:solidFill>
                  <a:schemeClr val="bg1">
                    <a:lumMod val="85000"/>
                  </a:schemeClr>
                </a:solidFill>
                <a:effectLst>
                  <a:outerShdw blurRad="38100" dist="38100" dir="2700000" algn="tl">
                    <a:srgbClr val="000000">
                      <a:alpha val="43137"/>
                    </a:srgbClr>
                  </a:outerShdw>
                </a:effectLst>
              </a:rPr>
              <a:t>IV desmopressin</a:t>
            </a:r>
          </a:p>
          <a:p>
            <a:pPr marL="457200" indent="-457200">
              <a:buFont typeface="+mj-lt"/>
              <a:buAutoNum type="alphaUcPeriod"/>
            </a:pPr>
            <a:r>
              <a:rPr lang="en-US" dirty="0">
                <a:solidFill>
                  <a:schemeClr val="bg1">
                    <a:lumMod val="85000"/>
                  </a:schemeClr>
                </a:solidFill>
                <a:effectLst>
                  <a:outerShdw blurRad="38100" dist="38100" dir="2700000" algn="tl">
                    <a:srgbClr val="000000">
                      <a:alpha val="43137"/>
                    </a:srgbClr>
                  </a:outerShdw>
                </a:effectLst>
              </a:rPr>
              <a:t>IV conivaptan</a:t>
            </a:r>
          </a:p>
          <a:p>
            <a:pPr marL="457200" indent="-457200">
              <a:buFont typeface="+mj-lt"/>
              <a:buAutoNum type="alphaUcPeriod"/>
            </a:pPr>
            <a:r>
              <a:rPr lang="en-US" dirty="0">
                <a:effectLst>
                  <a:outerShdw blurRad="38100" dist="38100" dir="2700000" algn="tl">
                    <a:srgbClr val="000000">
                      <a:alpha val="43137"/>
                    </a:srgbClr>
                  </a:outerShdw>
                </a:effectLst>
              </a:rPr>
              <a:t>3% saline infusion</a:t>
            </a:r>
          </a:p>
          <a:p>
            <a:pPr marL="457200" indent="-457200">
              <a:buFont typeface="+mj-lt"/>
              <a:buAutoNum type="alphaUcPeriod"/>
            </a:pPr>
            <a:r>
              <a:rPr lang="en-US" dirty="0">
                <a:solidFill>
                  <a:schemeClr val="bg1">
                    <a:lumMod val="85000"/>
                  </a:schemeClr>
                </a:solidFill>
                <a:effectLst>
                  <a:outerShdw blurRad="38100" dist="38100" dir="2700000" algn="tl">
                    <a:srgbClr val="000000">
                      <a:alpha val="43137"/>
                    </a:srgbClr>
                  </a:outerShdw>
                </a:effectLst>
              </a:rPr>
              <a:t>IV furosemide</a:t>
            </a:r>
          </a:p>
          <a:p>
            <a:pPr marL="457200" indent="-457200">
              <a:buFont typeface="+mj-lt"/>
              <a:buAutoNum type="alphaUcPeriod"/>
            </a:pPr>
            <a:r>
              <a:rPr lang="en-US" dirty="0">
                <a:effectLst>
                  <a:outerShdw blurRad="38100" dist="38100" dir="2700000" algn="tl">
                    <a:srgbClr val="000000">
                      <a:alpha val="43137"/>
                    </a:srgbClr>
                  </a:outerShdw>
                </a:effectLst>
              </a:rPr>
              <a:t>3% saline plus IV conivaptan.</a:t>
            </a:r>
            <a:endParaRPr lang="en-US" sz="3200" dirty="0">
              <a:effectLst>
                <a:outerShdw blurRad="38100" dist="38100" dir="2700000" algn="tl">
                  <a:srgbClr val="000000">
                    <a:alpha val="43137"/>
                  </a:srgbClr>
                </a:outerShdw>
              </a:effectLst>
            </a:endParaRPr>
          </a:p>
          <a:p>
            <a:pPr marL="0" indent="0">
              <a:buNone/>
            </a:pPr>
            <a:endParaRPr lang="en-US" dirty="0">
              <a:solidFill>
                <a:schemeClr val="bg1">
                  <a:lumMod val="85000"/>
                </a:schemeClr>
              </a:solidFill>
              <a:effectLst>
                <a:outerShdw blurRad="38100" dist="38100" dir="2700000" algn="tl">
                  <a:srgbClr val="000000">
                    <a:alpha val="43137"/>
                  </a:srgbClr>
                </a:outerShdw>
              </a:effectLst>
            </a:endParaRPr>
          </a:p>
          <a:p>
            <a:endParaRPr 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8613198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4CEEEE5-49BC-42D0-9F3C-E9DBE92D6734}"/>
              </a:ext>
            </a:extLst>
          </p:cNvPr>
          <p:cNvSpPr/>
          <p:nvPr/>
        </p:nvSpPr>
        <p:spPr>
          <a:xfrm>
            <a:off x="441960" y="15788"/>
            <a:ext cx="11308080" cy="584775"/>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Case 4</a:t>
            </a:r>
            <a:endParaRPr kumimoji="0" lang="en-US" sz="32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760CE08B-2634-4EA2-B2FD-ADF33D5F6E82}"/>
              </a:ext>
            </a:extLst>
          </p:cNvPr>
          <p:cNvCxnSpPr>
            <a:cxnSpLocks/>
          </p:cNvCxnSpPr>
          <p:nvPr/>
        </p:nvCxnSpPr>
        <p:spPr>
          <a:xfrm>
            <a:off x="507080" y="763920"/>
            <a:ext cx="11109960" cy="0"/>
          </a:xfrm>
          <a:prstGeom prst="line">
            <a:avLst/>
          </a:prstGeom>
          <a:ln w="381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7877479-508B-490B-B749-888A1977B35B}"/>
              </a:ext>
            </a:extLst>
          </p:cNvPr>
          <p:cNvSpPr>
            <a:spLocks noGrp="1"/>
          </p:cNvSpPr>
          <p:nvPr>
            <p:ph idx="1"/>
          </p:nvPr>
        </p:nvSpPr>
        <p:spPr>
          <a:xfrm>
            <a:off x="804260" y="1089191"/>
            <a:ext cx="10515600" cy="5106058"/>
          </a:xfrm>
        </p:spPr>
        <p:txBody>
          <a:bodyPr>
            <a:normAutofit/>
          </a:bodyPr>
          <a:lstStyle/>
          <a:p>
            <a:r>
              <a:rPr lang="en-US" dirty="0">
                <a:effectLst>
                  <a:outerShdw blurRad="38100" dist="38100" dir="2700000" algn="tl">
                    <a:srgbClr val="000000">
                      <a:alpha val="43137"/>
                    </a:srgbClr>
                  </a:outerShdw>
                </a:effectLst>
              </a:rPr>
              <a:t>MDMA (</a:t>
            </a:r>
            <a:r>
              <a:rPr lang="en-US" dirty="0" err="1">
                <a:effectLst>
                  <a:outerShdw blurRad="38100" dist="38100" dir="2700000" algn="tl">
                    <a:srgbClr val="000000">
                      <a:alpha val="43137"/>
                    </a:srgbClr>
                  </a:outerShdw>
                </a:effectLst>
              </a:rPr>
              <a:t>ectasy</a:t>
            </a:r>
            <a:r>
              <a:rPr lang="en-US" dirty="0">
                <a:effectLst>
                  <a:outerShdw blurRad="38100" dist="38100" dir="2700000" algn="tl">
                    <a:srgbClr val="000000">
                      <a:alpha val="43137"/>
                    </a:srgbClr>
                  </a:outerShdw>
                </a:effectLst>
              </a:rPr>
              <a:t>) induced acute hyponatremia.</a:t>
            </a:r>
          </a:p>
          <a:p>
            <a:r>
              <a:rPr lang="en-US" dirty="0">
                <a:effectLst>
                  <a:outerShdw blurRad="38100" dist="38100" dir="2700000" algn="tl">
                    <a:srgbClr val="000000">
                      <a:alpha val="43137"/>
                    </a:srgbClr>
                  </a:outerShdw>
                </a:effectLst>
              </a:rPr>
              <a:t>This stimulates thirst and induces ADH secretion.</a:t>
            </a:r>
          </a:p>
          <a:p>
            <a:r>
              <a:rPr lang="en-US" dirty="0">
                <a:effectLst>
                  <a:outerShdw blurRad="38100" dist="38100" dir="2700000" algn="tl">
                    <a:srgbClr val="000000">
                      <a:alpha val="43137"/>
                    </a:srgbClr>
                  </a:outerShdw>
                </a:effectLst>
              </a:rPr>
              <a:t>Decrease GIT motility which can lead to retention of several liters of water in its lumen. This water can be absorbed abruptly once the motility is restored causing sudden severe fatal hyponatremia.</a:t>
            </a:r>
          </a:p>
          <a:p>
            <a:endParaRPr lang="en-US" dirty="0">
              <a:effectLst>
                <a:outerShdw blurRad="38100" dist="38100" dir="2700000" algn="tl">
                  <a:srgbClr val="000000">
                    <a:alpha val="43137"/>
                  </a:srgbClr>
                </a:outerShdw>
              </a:effectLst>
            </a:endParaRPr>
          </a:p>
          <a:p>
            <a:r>
              <a:rPr lang="en-US" dirty="0">
                <a:effectLst>
                  <a:outerShdw blurRad="38100" dist="38100" dir="2700000" algn="tl">
                    <a:srgbClr val="000000">
                      <a:alpha val="43137"/>
                    </a:srgbClr>
                  </a:outerShdw>
                </a:effectLst>
              </a:rPr>
              <a:t>Rapid normalization of ECF osmolality is the rule with hypertonic saline.</a:t>
            </a:r>
          </a:p>
          <a:p>
            <a:r>
              <a:rPr lang="en-US" dirty="0">
                <a:effectLst>
                  <a:outerShdw blurRad="38100" dist="38100" dir="2700000" algn="tl">
                    <a:srgbClr val="000000">
                      <a:alpha val="43137"/>
                    </a:srgbClr>
                  </a:outerShdw>
                </a:effectLst>
              </a:rPr>
              <a:t>Expert opinion believes a combination with vasopressin receptor antagonist is the most appropriate treatment for this condition.</a:t>
            </a:r>
          </a:p>
          <a:p>
            <a:endParaRPr lang="en-US" sz="2400" dirty="0">
              <a:effectLst>
                <a:outerShdw blurRad="38100" dist="38100" dir="2700000" algn="tl">
                  <a:srgbClr val="000000">
                    <a:alpha val="43137"/>
                  </a:srgbClr>
                </a:outerShdw>
              </a:effectLst>
            </a:endParaRPr>
          </a:p>
          <a:p>
            <a:endParaRPr 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3418466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4CEEEE5-49BC-42D0-9F3C-E9DBE92D6734}"/>
              </a:ext>
            </a:extLst>
          </p:cNvPr>
          <p:cNvSpPr/>
          <p:nvPr/>
        </p:nvSpPr>
        <p:spPr>
          <a:xfrm>
            <a:off x="441960" y="15788"/>
            <a:ext cx="11308080" cy="584775"/>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Hyponatraemia</a:t>
            </a:r>
            <a:r>
              <a:rPr kumimoji="0" lang="en-US" sz="32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 with severe symptoms</a:t>
            </a:r>
            <a:endParaRPr kumimoji="0" lang="en-US" sz="32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760CE08B-2634-4EA2-B2FD-ADF33D5F6E82}"/>
              </a:ext>
            </a:extLst>
          </p:cNvPr>
          <p:cNvCxnSpPr>
            <a:cxnSpLocks/>
          </p:cNvCxnSpPr>
          <p:nvPr/>
        </p:nvCxnSpPr>
        <p:spPr>
          <a:xfrm>
            <a:off x="507080" y="573420"/>
            <a:ext cx="11109960" cy="0"/>
          </a:xfrm>
          <a:prstGeom prst="line">
            <a:avLst/>
          </a:prstGeom>
          <a:ln w="381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7877479-508B-490B-B749-888A1977B35B}"/>
              </a:ext>
            </a:extLst>
          </p:cNvPr>
          <p:cNvSpPr>
            <a:spLocks noGrp="1"/>
          </p:cNvSpPr>
          <p:nvPr>
            <p:ph idx="1"/>
          </p:nvPr>
        </p:nvSpPr>
        <p:spPr>
          <a:xfrm>
            <a:off x="804260" y="1613647"/>
            <a:ext cx="10515600" cy="4787811"/>
          </a:xfrm>
        </p:spPr>
        <p:txBody>
          <a:bodyPr>
            <a:normAutofit/>
          </a:bodyPr>
          <a:lstStyle/>
          <a:p>
            <a:r>
              <a:rPr lang="en-US" sz="2400" dirty="0">
                <a:effectLst>
                  <a:outerShdw blurRad="38100" dist="38100" dir="2700000" algn="tl">
                    <a:srgbClr val="000000">
                      <a:alpha val="43137"/>
                    </a:srgbClr>
                  </a:outerShdw>
                </a:effectLst>
              </a:rPr>
              <a:t>Prompt infusion of hypertonic saline may save lives.</a:t>
            </a:r>
          </a:p>
          <a:p>
            <a:r>
              <a:rPr lang="en-US" sz="2400" dirty="0">
                <a:effectLst>
                  <a:outerShdw blurRad="38100" dist="38100" dir="2700000" algn="tl">
                    <a:srgbClr val="000000">
                      <a:alpha val="43137"/>
                    </a:srgbClr>
                  </a:outerShdw>
                </a:effectLst>
              </a:rPr>
              <a:t>Therefore, it may be wise for the pharmacy to store pre-prepared 150 ml bags of 3% hypertonic saline.</a:t>
            </a:r>
          </a:p>
          <a:p>
            <a:endParaRPr lang="en-US" sz="2400" dirty="0">
              <a:effectLst>
                <a:outerShdw blurRad="38100" dist="38100" dir="2700000" algn="tl">
                  <a:srgbClr val="000000">
                    <a:alpha val="43137"/>
                  </a:srgbClr>
                </a:outerShdw>
              </a:effectLst>
            </a:endParaRPr>
          </a:p>
          <a:p>
            <a:r>
              <a:rPr lang="en-US" sz="2400" dirty="0">
                <a:effectLst>
                  <a:outerShdw blurRad="38100" dist="38100" dir="2700000" algn="tl">
                    <a:srgbClr val="000000">
                      <a:alpha val="43137"/>
                    </a:srgbClr>
                  </a:outerShdw>
                </a:effectLst>
              </a:rPr>
              <a:t>Consider using weight-based (2 ml/kg) rather than the fixed 150 ml infusion volumes of 3% hypertonic saline in case of obviously deviant body composition.</a:t>
            </a:r>
          </a:p>
          <a:p>
            <a:endParaRPr lang="en-US" sz="2400" dirty="0">
              <a:effectLst>
                <a:outerShdw blurRad="38100" dist="38100" dir="2700000" algn="tl">
                  <a:srgbClr val="000000">
                    <a:alpha val="43137"/>
                  </a:srgbClr>
                </a:outerShdw>
              </a:effectLst>
            </a:endParaRPr>
          </a:p>
          <a:p>
            <a:r>
              <a:rPr lang="en-US" sz="2400" dirty="0">
                <a:effectLst>
                  <a:outerShdw blurRad="38100" dist="38100" dir="2700000" algn="tl">
                    <a:srgbClr val="000000">
                      <a:alpha val="43137"/>
                    </a:srgbClr>
                  </a:outerShdw>
                </a:effectLst>
              </a:rPr>
              <a:t>Do not expect patients with severe symptoms to completely recover immediately.</a:t>
            </a:r>
          </a:p>
          <a:p>
            <a:r>
              <a:rPr lang="en-US" sz="2400" dirty="0">
                <a:effectLst>
                  <a:outerShdw blurRad="38100" dist="38100" dir="2700000" algn="tl">
                    <a:srgbClr val="000000">
                      <a:alpha val="43137"/>
                    </a:srgbClr>
                  </a:outerShdw>
                </a:effectLst>
              </a:rPr>
              <a:t>Correction of the </a:t>
            </a:r>
            <a:r>
              <a:rPr lang="en-US" sz="2400" dirty="0" err="1">
                <a:effectLst>
                  <a:outerShdw blurRad="38100" dist="38100" dir="2700000" algn="tl">
                    <a:srgbClr val="000000">
                      <a:alpha val="43137"/>
                    </a:srgbClr>
                  </a:outerShdw>
                </a:effectLst>
              </a:rPr>
              <a:t>hypokalaemia</a:t>
            </a:r>
            <a:r>
              <a:rPr lang="en-US" sz="2400" dirty="0">
                <a:effectLst>
                  <a:outerShdw blurRad="38100" dist="38100" dir="2700000" algn="tl">
                    <a:srgbClr val="000000">
                      <a:alpha val="43137"/>
                    </a:srgbClr>
                  </a:outerShdw>
                </a:effectLst>
              </a:rPr>
              <a:t> will contribute to an increase in serum sodium concentration.</a:t>
            </a:r>
          </a:p>
          <a:p>
            <a:r>
              <a:rPr lang="en-US" sz="2400" dirty="0">
                <a:effectLst>
                  <a:outerShdw blurRad="38100" dist="38100" dir="2700000" algn="tl">
                    <a:srgbClr val="000000">
                      <a:alpha val="43137"/>
                    </a:srgbClr>
                  </a:outerShdw>
                </a:effectLst>
              </a:rPr>
              <a:t>Formula of </a:t>
            </a:r>
            <a:r>
              <a:rPr lang="en-US" sz="2400" dirty="0" err="1">
                <a:effectLst>
                  <a:outerShdw blurRad="38100" dist="38100" dir="2700000" algn="tl">
                    <a:srgbClr val="000000">
                      <a:alpha val="43137"/>
                    </a:srgbClr>
                  </a:outerShdw>
                </a:effectLst>
              </a:rPr>
              <a:t>Adrogue</a:t>
            </a:r>
            <a:r>
              <a:rPr lang="en-US" sz="2400" dirty="0">
                <a:effectLst>
                  <a:outerShdw blurRad="38100" dist="38100" dir="2700000" algn="tl">
                    <a:srgbClr val="000000">
                      <a:alpha val="43137"/>
                    </a:srgbClr>
                  </a:outerShdw>
                </a:effectLst>
              </a:rPr>
              <a:t>´–</a:t>
            </a:r>
            <a:r>
              <a:rPr lang="en-US" sz="2400" dirty="0" err="1">
                <a:effectLst>
                  <a:outerShdw blurRad="38100" dist="38100" dir="2700000" algn="tl">
                    <a:srgbClr val="000000">
                      <a:alpha val="43137"/>
                    </a:srgbClr>
                  </a:outerShdw>
                </a:effectLst>
              </a:rPr>
              <a:t>Madias</a:t>
            </a:r>
            <a:r>
              <a:rPr lang="en-US" sz="2400" dirty="0">
                <a:effectLst>
                  <a:outerShdw blurRad="38100" dist="38100" dir="2700000" algn="tl">
                    <a:srgbClr val="000000">
                      <a:alpha val="43137"/>
                    </a:srgbClr>
                  </a:outerShdw>
                </a:effectLst>
              </a:rPr>
              <a:t>. The role of desmopressin!!!</a:t>
            </a:r>
          </a:p>
        </p:txBody>
      </p:sp>
      <p:sp>
        <p:nvSpPr>
          <p:cNvPr id="8" name="TextBox 7">
            <a:extLst>
              <a:ext uri="{FF2B5EF4-FFF2-40B4-BE49-F238E27FC236}">
                <a16:creationId xmlns:a16="http://schemas.microsoft.com/office/drawing/2014/main" id="{E64E8001-7008-4843-9C2B-3F2541885CF8}"/>
              </a:ext>
            </a:extLst>
          </p:cNvPr>
          <p:cNvSpPr txBox="1"/>
          <p:nvPr/>
        </p:nvSpPr>
        <p:spPr>
          <a:xfrm>
            <a:off x="838200" y="622186"/>
            <a:ext cx="10515600" cy="523220"/>
          </a:xfrm>
          <a:prstGeom prst="rect">
            <a:avLst/>
          </a:prstGeom>
          <a:noFill/>
        </p:spPr>
        <p:txBody>
          <a:bodyPr wrap="square">
            <a:spAutoFit/>
          </a:bodyPr>
          <a:lstStyle/>
          <a:p>
            <a:pPr algn="l"/>
            <a:r>
              <a:rPr lang="en-US" sz="2800" b="0" i="0" u="none" strike="noStrike" baseline="0" dirty="0">
                <a:solidFill>
                  <a:srgbClr val="FF0000"/>
                </a:solidFill>
                <a:effectLst>
                  <a:outerShdw blurRad="38100" dist="38100" dir="2700000" algn="tl">
                    <a:srgbClr val="000000">
                      <a:alpha val="43137"/>
                    </a:srgbClr>
                  </a:outerShdw>
                </a:effectLst>
                <a:latin typeface="AdvPS9797"/>
              </a:rPr>
              <a:t>Advice for clinical practice</a:t>
            </a:r>
            <a:endParaRPr lang="en-US" sz="28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654994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4CEEEE5-49BC-42D0-9F3C-E9DBE92D6734}"/>
              </a:ext>
            </a:extLst>
          </p:cNvPr>
          <p:cNvSpPr/>
          <p:nvPr/>
        </p:nvSpPr>
        <p:spPr>
          <a:xfrm>
            <a:off x="441960" y="30864"/>
            <a:ext cx="11308080" cy="646331"/>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Treatment of hypotonic </a:t>
            </a:r>
            <a:r>
              <a:rPr kumimoji="0" lang="en-US" sz="36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hyponatraemia</a:t>
            </a:r>
            <a:endParaRPr kumimoji="0" lang="en-US" sz="36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760CE08B-2634-4EA2-B2FD-ADF33D5F6E82}"/>
              </a:ext>
            </a:extLst>
          </p:cNvPr>
          <p:cNvCxnSpPr>
            <a:cxnSpLocks/>
          </p:cNvCxnSpPr>
          <p:nvPr/>
        </p:nvCxnSpPr>
        <p:spPr>
          <a:xfrm>
            <a:off x="507080" y="654506"/>
            <a:ext cx="11109960" cy="0"/>
          </a:xfrm>
          <a:prstGeom prst="line">
            <a:avLst/>
          </a:prstGeom>
          <a:ln w="381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aphicFrame>
        <p:nvGraphicFramePr>
          <p:cNvPr id="4" name="Content Placeholder 3">
            <a:extLst>
              <a:ext uri="{FF2B5EF4-FFF2-40B4-BE49-F238E27FC236}">
                <a16:creationId xmlns:a16="http://schemas.microsoft.com/office/drawing/2014/main" id="{C7E42806-3226-4116-8DF2-D6CC43044860}"/>
              </a:ext>
            </a:extLst>
          </p:cNvPr>
          <p:cNvGraphicFramePr>
            <a:graphicFrameLocks noGrp="1"/>
          </p:cNvGraphicFramePr>
          <p:nvPr>
            <p:ph idx="1"/>
          </p:nvPr>
        </p:nvGraphicFramePr>
        <p:xfrm>
          <a:off x="108766" y="735730"/>
          <a:ext cx="2312308" cy="13008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Content Placeholder 3">
            <a:extLst>
              <a:ext uri="{FF2B5EF4-FFF2-40B4-BE49-F238E27FC236}">
                <a16:creationId xmlns:a16="http://schemas.microsoft.com/office/drawing/2014/main" id="{1C266B1D-7DD5-4A42-9834-DC84E8926C22}"/>
              </a:ext>
            </a:extLst>
          </p:cNvPr>
          <p:cNvGraphicFramePr>
            <a:graphicFrameLocks/>
          </p:cNvGraphicFramePr>
          <p:nvPr/>
        </p:nvGraphicFramePr>
        <p:xfrm>
          <a:off x="2290859" y="1499521"/>
          <a:ext cx="2312308" cy="130088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10" name="Straight Arrow Connector 9">
            <a:extLst>
              <a:ext uri="{FF2B5EF4-FFF2-40B4-BE49-F238E27FC236}">
                <a16:creationId xmlns:a16="http://schemas.microsoft.com/office/drawing/2014/main" id="{DBC075B6-F611-4ADB-A056-F3804ABB57FA}"/>
              </a:ext>
            </a:extLst>
          </p:cNvPr>
          <p:cNvCxnSpPr/>
          <p:nvPr/>
        </p:nvCxnSpPr>
        <p:spPr>
          <a:xfrm>
            <a:off x="2421074" y="1745673"/>
            <a:ext cx="467599" cy="0"/>
          </a:xfrm>
          <a:prstGeom prst="straightConnector1">
            <a:avLst/>
          </a:prstGeom>
          <a:ln w="28575">
            <a:solidFill>
              <a:schemeClr val="tx1"/>
            </a:solidFill>
            <a:tailEnd type="triangle"/>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0303D4E-C4E4-4D16-B8F4-AB368BED7351}"/>
              </a:ext>
            </a:extLst>
          </p:cNvPr>
          <p:cNvSpPr txBox="1"/>
          <p:nvPr/>
        </p:nvSpPr>
        <p:spPr>
          <a:xfrm>
            <a:off x="-61333" y="5464430"/>
            <a:ext cx="1136826" cy="830997"/>
          </a:xfrm>
          <a:prstGeom prst="rect">
            <a:avLst/>
          </a:prstGeom>
          <a:noFill/>
        </p:spPr>
        <p:txBody>
          <a:bodyPr wrap="square" rtlCol="0">
            <a:spAutoFit/>
          </a:bodyPr>
          <a:lstStyle/>
          <a:p>
            <a:pPr algn="ctr"/>
            <a:r>
              <a:rPr lang="en-US" sz="2400" dirty="0">
                <a:effectLst>
                  <a:outerShdw blurRad="38100" dist="38100" dir="2700000" algn="tl">
                    <a:srgbClr val="000000">
                      <a:alpha val="43137"/>
                    </a:srgbClr>
                  </a:outerShdw>
                </a:effectLst>
              </a:rPr>
              <a:t>Rx as severe</a:t>
            </a:r>
            <a:endParaRPr lang="en-US" dirty="0">
              <a:effectLst>
                <a:outerShdw blurRad="38100" dist="38100" dir="2700000" algn="tl">
                  <a:srgbClr val="000000">
                    <a:alpha val="43137"/>
                  </a:srgbClr>
                </a:outerShdw>
              </a:effectLst>
            </a:endParaRPr>
          </a:p>
        </p:txBody>
      </p:sp>
      <p:sp>
        <p:nvSpPr>
          <p:cNvPr id="26" name="TextBox 25">
            <a:extLst>
              <a:ext uri="{FF2B5EF4-FFF2-40B4-BE49-F238E27FC236}">
                <a16:creationId xmlns:a16="http://schemas.microsoft.com/office/drawing/2014/main" id="{28808C8E-9A40-4735-8854-02FFC82A7B68}"/>
              </a:ext>
            </a:extLst>
          </p:cNvPr>
          <p:cNvSpPr txBox="1"/>
          <p:nvPr/>
        </p:nvSpPr>
        <p:spPr>
          <a:xfrm>
            <a:off x="2081945" y="5464430"/>
            <a:ext cx="1136826" cy="830997"/>
          </a:xfrm>
          <a:prstGeom prst="rect">
            <a:avLst/>
          </a:prstGeom>
          <a:noFill/>
        </p:spPr>
        <p:txBody>
          <a:bodyPr wrap="square" rtlCol="0">
            <a:spAutoFit/>
          </a:bodyPr>
          <a:lstStyle/>
          <a:p>
            <a:pPr algn="ctr"/>
            <a:r>
              <a:rPr lang="en-US" sz="2400" dirty="0">
                <a:effectLst>
                  <a:outerShdw blurRad="38100" dist="38100" dir="2700000" algn="tl">
                    <a:srgbClr val="000000">
                      <a:alpha val="43137"/>
                    </a:srgbClr>
                  </a:outerShdw>
                </a:effectLst>
              </a:rPr>
              <a:t>Rx as mod</a:t>
            </a:r>
            <a:endParaRPr lang="en-US" dirty="0">
              <a:effectLst>
                <a:outerShdw blurRad="38100" dist="38100" dir="2700000" algn="tl">
                  <a:srgbClr val="000000">
                    <a:alpha val="43137"/>
                  </a:srgbClr>
                </a:outerShdw>
              </a:effectLst>
            </a:endParaRPr>
          </a:p>
        </p:txBody>
      </p:sp>
      <p:cxnSp>
        <p:nvCxnSpPr>
          <p:cNvPr id="37" name="Straight Arrow Connector 36">
            <a:extLst>
              <a:ext uri="{FF2B5EF4-FFF2-40B4-BE49-F238E27FC236}">
                <a16:creationId xmlns:a16="http://schemas.microsoft.com/office/drawing/2014/main" id="{05F5C8BF-A533-40DC-BAF6-7C2FDA2490B0}"/>
              </a:ext>
            </a:extLst>
          </p:cNvPr>
          <p:cNvCxnSpPr>
            <a:cxnSpLocks/>
          </p:cNvCxnSpPr>
          <p:nvPr/>
        </p:nvCxnSpPr>
        <p:spPr>
          <a:xfrm>
            <a:off x="2805152" y="2800407"/>
            <a:ext cx="0" cy="2291373"/>
          </a:xfrm>
          <a:prstGeom prst="straightConnector1">
            <a:avLst/>
          </a:prstGeom>
          <a:ln w="28575">
            <a:solidFill>
              <a:schemeClr val="tx1"/>
            </a:solidFill>
            <a:tailEnd type="triangle"/>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FA19B490-C415-4A7E-A681-C6F070E504EF}"/>
              </a:ext>
            </a:extLst>
          </p:cNvPr>
          <p:cNvCxnSpPr>
            <a:cxnSpLocks/>
          </p:cNvCxnSpPr>
          <p:nvPr/>
        </p:nvCxnSpPr>
        <p:spPr>
          <a:xfrm>
            <a:off x="638306" y="2064888"/>
            <a:ext cx="0" cy="3054375"/>
          </a:xfrm>
          <a:prstGeom prst="straightConnector1">
            <a:avLst/>
          </a:prstGeom>
          <a:ln w="28575">
            <a:solidFill>
              <a:schemeClr val="tx1"/>
            </a:solidFill>
            <a:tailEnd type="triangle"/>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83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P spid="26"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4CEEEE5-49BC-42D0-9F3C-E9DBE92D6734}"/>
              </a:ext>
            </a:extLst>
          </p:cNvPr>
          <p:cNvSpPr/>
          <p:nvPr/>
        </p:nvSpPr>
        <p:spPr>
          <a:xfrm>
            <a:off x="441960" y="15788"/>
            <a:ext cx="11308080" cy="584775"/>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Hyponatraemia</a:t>
            </a:r>
            <a:r>
              <a:rPr kumimoji="0" lang="en-US" sz="32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 with moderately severe symptoms</a:t>
            </a:r>
            <a:endParaRPr kumimoji="0" lang="en-US" sz="32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760CE08B-2634-4EA2-B2FD-ADF33D5F6E82}"/>
              </a:ext>
            </a:extLst>
          </p:cNvPr>
          <p:cNvCxnSpPr>
            <a:cxnSpLocks/>
          </p:cNvCxnSpPr>
          <p:nvPr/>
        </p:nvCxnSpPr>
        <p:spPr>
          <a:xfrm>
            <a:off x="507080" y="573420"/>
            <a:ext cx="11109960" cy="0"/>
          </a:xfrm>
          <a:prstGeom prst="line">
            <a:avLst/>
          </a:prstGeom>
          <a:ln w="381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7877479-508B-490B-B749-888A1977B35B}"/>
              </a:ext>
            </a:extLst>
          </p:cNvPr>
          <p:cNvSpPr>
            <a:spLocks noGrp="1"/>
          </p:cNvSpPr>
          <p:nvPr>
            <p:ph idx="1"/>
          </p:nvPr>
        </p:nvSpPr>
        <p:spPr>
          <a:xfrm>
            <a:off x="804260" y="1158195"/>
            <a:ext cx="10515600" cy="5243263"/>
          </a:xfrm>
        </p:spPr>
        <p:txBody>
          <a:bodyPr>
            <a:normAutofit/>
          </a:bodyPr>
          <a:lstStyle/>
          <a:p>
            <a:r>
              <a:rPr lang="en-US" sz="2400" dirty="0">
                <a:effectLst>
                  <a:outerShdw blurRad="38100" dist="38100" dir="2700000" algn="tl">
                    <a:srgbClr val="000000">
                      <a:alpha val="43137"/>
                    </a:srgbClr>
                  </a:outerShdw>
                </a:effectLst>
              </a:rPr>
              <a:t>We recommend starting </a:t>
            </a:r>
            <a:r>
              <a:rPr lang="en-US" sz="2400" dirty="0">
                <a:effectLst>
                  <a:outerShdw blurRad="38100" dist="38100" dir="2700000" algn="tl">
                    <a:srgbClr val="000000">
                      <a:alpha val="43137"/>
                    </a:srgbClr>
                  </a:outerShdw>
                </a:effectLst>
                <a:highlight>
                  <a:srgbClr val="FFFF00"/>
                </a:highlight>
              </a:rPr>
              <a:t>prompt diagnostic </a:t>
            </a:r>
            <a:r>
              <a:rPr lang="en-US" sz="2400" dirty="0">
                <a:effectLst>
                  <a:outerShdw blurRad="38100" dist="38100" dir="2700000" algn="tl">
                    <a:srgbClr val="000000">
                      <a:alpha val="43137"/>
                    </a:srgbClr>
                  </a:outerShdw>
                </a:effectLst>
              </a:rPr>
              <a:t>assessment (1D).</a:t>
            </a:r>
          </a:p>
          <a:p>
            <a:r>
              <a:rPr lang="en-US" sz="2400" dirty="0">
                <a:effectLst>
                  <a:outerShdw blurRad="38100" dist="38100" dir="2700000" algn="tl">
                    <a:srgbClr val="000000">
                      <a:alpha val="43137"/>
                    </a:srgbClr>
                  </a:outerShdw>
                </a:effectLst>
                <a:highlight>
                  <a:srgbClr val="FFFF00"/>
                </a:highlight>
              </a:rPr>
              <a:t>Stop, if possible, medications and other factors </a:t>
            </a:r>
            <a:r>
              <a:rPr lang="en-US" sz="2400" dirty="0">
                <a:effectLst>
                  <a:outerShdw blurRad="38100" dist="38100" dir="2700000" algn="tl">
                    <a:srgbClr val="000000">
                      <a:alpha val="43137"/>
                    </a:srgbClr>
                  </a:outerShdw>
                </a:effectLst>
              </a:rPr>
              <a:t>that can contribute to or provoke </a:t>
            </a:r>
            <a:r>
              <a:rPr lang="en-US" sz="2400" dirty="0" err="1">
                <a:effectLst>
                  <a:outerShdw blurRad="38100" dist="38100" dir="2700000" algn="tl">
                    <a:srgbClr val="000000">
                      <a:alpha val="43137"/>
                    </a:srgbClr>
                  </a:outerShdw>
                </a:effectLst>
              </a:rPr>
              <a:t>hyponatraemia</a:t>
            </a:r>
            <a:r>
              <a:rPr lang="en-US" sz="2400" dirty="0">
                <a:effectLst>
                  <a:outerShdw blurRad="38100" dist="38100" dir="2700000" algn="tl">
                    <a:srgbClr val="000000">
                      <a:alpha val="43137"/>
                    </a:srgbClr>
                  </a:outerShdw>
                </a:effectLst>
              </a:rPr>
              <a:t> (not graded).</a:t>
            </a:r>
          </a:p>
          <a:p>
            <a:r>
              <a:rPr lang="en-US" sz="2400" dirty="0">
                <a:effectLst>
                  <a:outerShdw blurRad="38100" dist="38100" dir="2700000" algn="tl">
                    <a:srgbClr val="000000">
                      <a:alpha val="43137"/>
                    </a:srgbClr>
                  </a:outerShdw>
                </a:effectLst>
              </a:rPr>
              <a:t>We recommend </a:t>
            </a:r>
            <a:r>
              <a:rPr lang="en-US" sz="2400" dirty="0">
                <a:effectLst>
                  <a:outerShdw blurRad="38100" dist="38100" dir="2700000" algn="tl">
                    <a:srgbClr val="000000">
                      <a:alpha val="43137"/>
                    </a:srgbClr>
                  </a:outerShdw>
                </a:effectLst>
                <a:highlight>
                  <a:srgbClr val="FFFF00"/>
                </a:highlight>
              </a:rPr>
              <a:t>cause-specific treatment </a:t>
            </a:r>
            <a:r>
              <a:rPr lang="en-US" sz="2400" dirty="0">
                <a:effectLst>
                  <a:outerShdw blurRad="38100" dist="38100" dir="2700000" algn="tl">
                    <a:srgbClr val="000000">
                      <a:alpha val="43137"/>
                    </a:srgbClr>
                  </a:outerShdw>
                </a:effectLst>
              </a:rPr>
              <a:t>(1D).</a:t>
            </a:r>
          </a:p>
          <a:p>
            <a:endParaRPr lang="en-US" sz="2400" dirty="0">
              <a:effectLst>
                <a:outerShdw blurRad="38100" dist="38100" dir="2700000" algn="tl">
                  <a:srgbClr val="000000">
                    <a:alpha val="43137"/>
                  </a:srgbClr>
                </a:outerShdw>
              </a:effectLst>
            </a:endParaRPr>
          </a:p>
          <a:p>
            <a:r>
              <a:rPr lang="en-US" sz="2400" dirty="0">
                <a:effectLst>
                  <a:outerShdw blurRad="38100" dist="38100" dir="2700000" algn="tl">
                    <a:srgbClr val="000000">
                      <a:alpha val="43137"/>
                    </a:srgbClr>
                  </a:outerShdw>
                </a:effectLst>
              </a:rPr>
              <a:t>We suggest immediate treatment with </a:t>
            </a:r>
            <a:r>
              <a:rPr lang="en-US" sz="2400" dirty="0">
                <a:effectLst>
                  <a:outerShdw blurRad="38100" dist="38100" dir="2700000" algn="tl">
                    <a:srgbClr val="000000">
                      <a:alpha val="43137"/>
                    </a:srgbClr>
                  </a:outerShdw>
                </a:effectLst>
                <a:highlight>
                  <a:srgbClr val="FFFF00"/>
                </a:highlight>
              </a:rPr>
              <a:t>a single </a:t>
            </a:r>
            <a:r>
              <a:rPr lang="en-US" sz="2400" dirty="0" err="1">
                <a:effectLst>
                  <a:outerShdw blurRad="38100" dist="38100" dir="2700000" algn="tl">
                    <a:srgbClr val="000000">
                      <a:alpha val="43137"/>
                    </a:srgbClr>
                  </a:outerShdw>
                </a:effectLst>
                <a:highlight>
                  <a:srgbClr val="FFFF00"/>
                </a:highlight>
              </a:rPr>
              <a:t>i.v.</a:t>
            </a:r>
            <a:r>
              <a:rPr lang="en-US" sz="2400" dirty="0">
                <a:effectLst>
                  <a:outerShdw blurRad="38100" dist="38100" dir="2700000" algn="tl">
                    <a:srgbClr val="000000">
                      <a:alpha val="43137"/>
                    </a:srgbClr>
                  </a:outerShdw>
                </a:effectLst>
                <a:highlight>
                  <a:srgbClr val="FFFF00"/>
                </a:highlight>
              </a:rPr>
              <a:t> infusion of 150 ml 3% </a:t>
            </a:r>
            <a:r>
              <a:rPr lang="en-US" sz="2400" dirty="0">
                <a:effectLst>
                  <a:outerShdw blurRad="38100" dist="38100" dir="2700000" algn="tl">
                    <a:srgbClr val="000000">
                      <a:alpha val="43137"/>
                    </a:srgbClr>
                  </a:outerShdw>
                </a:effectLst>
              </a:rPr>
              <a:t>hypertonic saline or equivalent over 20 min (2D).</a:t>
            </a:r>
          </a:p>
          <a:p>
            <a:r>
              <a:rPr lang="en-US" sz="2400" dirty="0">
                <a:effectLst>
                  <a:outerShdw blurRad="38100" dist="38100" dir="2700000" algn="tl">
                    <a:srgbClr val="000000">
                      <a:alpha val="43137"/>
                    </a:srgbClr>
                  </a:outerShdw>
                </a:effectLst>
              </a:rPr>
              <a:t>We suggest </a:t>
            </a:r>
            <a:r>
              <a:rPr lang="en-US" sz="2400" dirty="0">
                <a:effectLst>
                  <a:outerShdw blurRad="38100" dist="38100" dir="2700000" algn="tl">
                    <a:srgbClr val="000000">
                      <a:alpha val="43137"/>
                    </a:srgbClr>
                  </a:outerShdw>
                </a:effectLst>
                <a:highlight>
                  <a:srgbClr val="FFFF00"/>
                </a:highlight>
              </a:rPr>
              <a:t>aiming for a 5 mmol/l per 24-h </a:t>
            </a:r>
            <a:r>
              <a:rPr lang="en-US" sz="2400" dirty="0">
                <a:effectLst>
                  <a:outerShdw blurRad="38100" dist="38100" dir="2700000" algn="tl">
                    <a:srgbClr val="000000">
                      <a:alpha val="43137"/>
                    </a:srgbClr>
                  </a:outerShdw>
                </a:effectLst>
              </a:rPr>
              <a:t>increase in serum sodium concentration (2D).</a:t>
            </a:r>
          </a:p>
          <a:p>
            <a:r>
              <a:rPr lang="en-US" sz="2400" dirty="0">
                <a:effectLst>
                  <a:outerShdw blurRad="38100" dist="38100" dir="2700000" algn="tl">
                    <a:srgbClr val="000000">
                      <a:alpha val="43137"/>
                    </a:srgbClr>
                  </a:outerShdw>
                </a:effectLst>
              </a:rPr>
              <a:t>We suggest </a:t>
            </a:r>
            <a:r>
              <a:rPr lang="en-US" sz="2400" dirty="0">
                <a:effectLst>
                  <a:outerShdw blurRad="38100" dist="38100" dir="2700000" algn="tl">
                    <a:srgbClr val="000000">
                      <a:alpha val="43137"/>
                    </a:srgbClr>
                  </a:outerShdw>
                </a:effectLst>
                <a:highlight>
                  <a:srgbClr val="FFFF00"/>
                </a:highlight>
              </a:rPr>
              <a:t>limiting the increase </a:t>
            </a:r>
            <a:r>
              <a:rPr lang="en-US" sz="2400" dirty="0">
                <a:effectLst>
                  <a:outerShdw blurRad="38100" dist="38100" dir="2700000" algn="tl">
                    <a:srgbClr val="000000">
                      <a:alpha val="43137"/>
                    </a:srgbClr>
                  </a:outerShdw>
                </a:effectLst>
              </a:rPr>
              <a:t>in serum sodium concentration to </a:t>
            </a:r>
            <a:r>
              <a:rPr lang="en-US" sz="2400" dirty="0">
                <a:effectLst>
                  <a:outerShdw blurRad="38100" dist="38100" dir="2700000" algn="tl">
                    <a:srgbClr val="000000">
                      <a:alpha val="43137"/>
                    </a:srgbClr>
                  </a:outerShdw>
                </a:effectLst>
                <a:highlight>
                  <a:srgbClr val="FFFF00"/>
                </a:highlight>
              </a:rPr>
              <a:t>10 mmol/l in the first 24 h and 8 mmol/l during every 24 h </a:t>
            </a:r>
            <a:r>
              <a:rPr lang="en-US" sz="2400" dirty="0">
                <a:effectLst>
                  <a:outerShdw blurRad="38100" dist="38100" dir="2700000" algn="tl">
                    <a:srgbClr val="000000">
                      <a:alpha val="43137"/>
                    </a:srgbClr>
                  </a:outerShdw>
                </a:effectLst>
              </a:rPr>
              <a:t>thereafter, until a serum sodium concentration of </a:t>
            </a:r>
            <a:r>
              <a:rPr lang="en-US" sz="2400" dirty="0">
                <a:effectLst>
                  <a:outerShdw blurRad="38100" dist="38100" dir="2700000" algn="tl">
                    <a:srgbClr val="000000">
                      <a:alpha val="43137"/>
                    </a:srgbClr>
                  </a:outerShdw>
                </a:effectLst>
                <a:highlight>
                  <a:srgbClr val="FFFF00"/>
                </a:highlight>
              </a:rPr>
              <a:t>130 mmol/l is reached </a:t>
            </a:r>
            <a:r>
              <a:rPr lang="en-US" sz="2400" dirty="0">
                <a:effectLst>
                  <a:outerShdw blurRad="38100" dist="38100" dir="2700000" algn="tl">
                    <a:srgbClr val="000000">
                      <a:alpha val="43137"/>
                    </a:srgbClr>
                  </a:outerShdw>
                </a:effectLst>
              </a:rPr>
              <a:t>(2D).</a:t>
            </a:r>
          </a:p>
        </p:txBody>
      </p:sp>
    </p:spTree>
    <p:extLst>
      <p:ext uri="{BB962C8B-B14F-4D97-AF65-F5344CB8AC3E}">
        <p14:creationId xmlns:p14="http://schemas.microsoft.com/office/powerpoint/2010/main" val="28222769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4CEEEE5-49BC-42D0-9F3C-E9DBE92D6734}"/>
              </a:ext>
            </a:extLst>
          </p:cNvPr>
          <p:cNvSpPr/>
          <p:nvPr/>
        </p:nvSpPr>
        <p:spPr>
          <a:xfrm>
            <a:off x="441960" y="15788"/>
            <a:ext cx="11308080" cy="584775"/>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Hyponatraemia</a:t>
            </a:r>
            <a:r>
              <a:rPr kumimoji="0" lang="en-US" sz="32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 with moderately severe symptoms</a:t>
            </a:r>
            <a:endParaRPr kumimoji="0" lang="en-US" sz="32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760CE08B-2634-4EA2-B2FD-ADF33D5F6E82}"/>
              </a:ext>
            </a:extLst>
          </p:cNvPr>
          <p:cNvCxnSpPr>
            <a:cxnSpLocks/>
          </p:cNvCxnSpPr>
          <p:nvPr/>
        </p:nvCxnSpPr>
        <p:spPr>
          <a:xfrm>
            <a:off x="507080" y="573420"/>
            <a:ext cx="11109960" cy="0"/>
          </a:xfrm>
          <a:prstGeom prst="line">
            <a:avLst/>
          </a:prstGeom>
          <a:ln w="381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7877479-508B-490B-B749-888A1977B35B}"/>
              </a:ext>
            </a:extLst>
          </p:cNvPr>
          <p:cNvSpPr>
            <a:spLocks noGrp="1"/>
          </p:cNvSpPr>
          <p:nvPr>
            <p:ph idx="1"/>
          </p:nvPr>
        </p:nvSpPr>
        <p:spPr>
          <a:xfrm>
            <a:off x="804260" y="1158195"/>
            <a:ext cx="10515600" cy="5243263"/>
          </a:xfrm>
        </p:spPr>
        <p:txBody>
          <a:bodyPr>
            <a:normAutofit/>
          </a:bodyPr>
          <a:lstStyle/>
          <a:p>
            <a:r>
              <a:rPr lang="en-US" sz="2400" dirty="0">
                <a:effectLst>
                  <a:outerShdw blurRad="38100" dist="38100" dir="2700000" algn="tl">
                    <a:srgbClr val="000000">
                      <a:alpha val="43137"/>
                    </a:srgbClr>
                  </a:outerShdw>
                </a:effectLst>
              </a:rPr>
              <a:t>We suggest </a:t>
            </a:r>
            <a:r>
              <a:rPr lang="en-US" sz="2400" dirty="0">
                <a:effectLst>
                  <a:outerShdw blurRad="38100" dist="38100" dir="2700000" algn="tl">
                    <a:srgbClr val="000000">
                      <a:alpha val="43137"/>
                    </a:srgbClr>
                  </a:outerShdw>
                </a:effectLst>
                <a:highlight>
                  <a:srgbClr val="FFFF00"/>
                </a:highlight>
              </a:rPr>
              <a:t>checking</a:t>
            </a:r>
            <a:r>
              <a:rPr lang="en-US" sz="2400" dirty="0">
                <a:effectLst>
                  <a:outerShdw blurRad="38100" dist="38100" dir="2700000" algn="tl">
                    <a:srgbClr val="000000">
                      <a:alpha val="43137"/>
                    </a:srgbClr>
                  </a:outerShdw>
                </a:effectLst>
              </a:rPr>
              <a:t> the serum sodium concentration after </a:t>
            </a:r>
            <a:r>
              <a:rPr lang="en-US" sz="2400" dirty="0">
                <a:effectLst>
                  <a:outerShdw blurRad="38100" dist="38100" dir="2700000" algn="tl">
                    <a:srgbClr val="000000">
                      <a:alpha val="43137"/>
                    </a:srgbClr>
                  </a:outerShdw>
                </a:effectLst>
                <a:highlight>
                  <a:srgbClr val="FFFF00"/>
                </a:highlight>
              </a:rPr>
              <a:t>1, 6 and 12 h </a:t>
            </a:r>
            <a:r>
              <a:rPr lang="en-US" sz="2400" dirty="0">
                <a:effectLst>
                  <a:outerShdw blurRad="38100" dist="38100" dir="2700000" algn="tl">
                    <a:srgbClr val="000000">
                      <a:alpha val="43137"/>
                    </a:srgbClr>
                  </a:outerShdw>
                </a:effectLst>
              </a:rPr>
              <a:t>(2D).</a:t>
            </a:r>
          </a:p>
          <a:p>
            <a:r>
              <a:rPr lang="en-US" sz="2400" dirty="0">
                <a:effectLst>
                  <a:outerShdw blurRad="38100" dist="38100" dir="2700000" algn="tl">
                    <a:srgbClr val="000000">
                      <a:alpha val="43137"/>
                    </a:srgbClr>
                  </a:outerShdw>
                </a:effectLst>
              </a:rPr>
              <a:t>We suggest additional </a:t>
            </a:r>
            <a:r>
              <a:rPr lang="en-US" sz="2400" dirty="0">
                <a:effectLst>
                  <a:outerShdw blurRad="38100" dist="38100" dir="2700000" algn="tl">
                    <a:srgbClr val="000000">
                      <a:alpha val="43137"/>
                    </a:srgbClr>
                  </a:outerShdw>
                </a:effectLst>
                <a:highlight>
                  <a:srgbClr val="FFFF00"/>
                </a:highlight>
              </a:rPr>
              <a:t>diagnostic exploration </a:t>
            </a:r>
            <a:r>
              <a:rPr lang="en-US" sz="2400" dirty="0">
                <a:effectLst>
                  <a:outerShdw blurRad="38100" dist="38100" dir="2700000" algn="tl">
                    <a:srgbClr val="000000">
                      <a:alpha val="43137"/>
                    </a:srgbClr>
                  </a:outerShdw>
                </a:effectLst>
              </a:rPr>
              <a:t>for other causes of the symptoms if the </a:t>
            </a:r>
            <a:r>
              <a:rPr lang="en-US" sz="2400" dirty="0">
                <a:effectLst>
                  <a:outerShdw blurRad="38100" dist="38100" dir="2700000" algn="tl">
                    <a:srgbClr val="000000">
                      <a:alpha val="43137"/>
                    </a:srgbClr>
                  </a:outerShdw>
                </a:effectLst>
                <a:highlight>
                  <a:srgbClr val="FFFF00"/>
                </a:highlight>
              </a:rPr>
              <a:t>symptoms do not improve </a:t>
            </a:r>
            <a:r>
              <a:rPr lang="en-US" sz="2400" dirty="0">
                <a:effectLst>
                  <a:outerShdw blurRad="38100" dist="38100" dir="2700000" algn="tl">
                    <a:srgbClr val="000000">
                      <a:alpha val="43137"/>
                    </a:srgbClr>
                  </a:outerShdw>
                </a:effectLst>
              </a:rPr>
              <a:t>with an increase in serum sodium concentration (2D).</a:t>
            </a:r>
          </a:p>
          <a:p>
            <a:r>
              <a:rPr lang="en-US" sz="2400" dirty="0">
                <a:effectLst>
                  <a:outerShdw blurRad="38100" dist="38100" dir="2700000" algn="tl">
                    <a:srgbClr val="000000">
                      <a:alpha val="43137"/>
                    </a:srgbClr>
                  </a:outerShdw>
                </a:effectLst>
              </a:rPr>
              <a:t>We suggest considering to </a:t>
            </a:r>
            <a:r>
              <a:rPr lang="en-US" sz="2400" dirty="0">
                <a:effectLst>
                  <a:outerShdw blurRad="38100" dist="38100" dir="2700000" algn="tl">
                    <a:srgbClr val="000000">
                      <a:alpha val="43137"/>
                    </a:srgbClr>
                  </a:outerShdw>
                </a:effectLst>
                <a:highlight>
                  <a:srgbClr val="FFFF00"/>
                </a:highlight>
              </a:rPr>
              <a:t>manage </a:t>
            </a:r>
            <a:r>
              <a:rPr lang="en-US" sz="2400" dirty="0">
                <a:effectLst>
                  <a:outerShdw blurRad="38100" dist="38100" dir="2700000" algn="tl">
                    <a:srgbClr val="000000">
                      <a:alpha val="43137"/>
                    </a:srgbClr>
                  </a:outerShdw>
                </a:effectLst>
              </a:rPr>
              <a:t>the patient as in </a:t>
            </a:r>
            <a:r>
              <a:rPr lang="en-US" sz="2400" dirty="0">
                <a:effectLst>
                  <a:outerShdw blurRad="38100" dist="38100" dir="2700000" algn="tl">
                    <a:srgbClr val="000000">
                      <a:alpha val="43137"/>
                    </a:srgbClr>
                  </a:outerShdw>
                </a:effectLst>
                <a:highlight>
                  <a:srgbClr val="FFFF00"/>
                </a:highlight>
              </a:rPr>
              <a:t>severely symptomatic </a:t>
            </a:r>
            <a:r>
              <a:rPr lang="en-US" sz="2400" dirty="0" err="1">
                <a:effectLst>
                  <a:outerShdw blurRad="38100" dist="38100" dir="2700000" algn="tl">
                    <a:srgbClr val="000000">
                      <a:alpha val="43137"/>
                    </a:srgbClr>
                  </a:outerShdw>
                </a:effectLst>
              </a:rPr>
              <a:t>hyponatraemia</a:t>
            </a:r>
            <a:r>
              <a:rPr lang="en-US" sz="2400" dirty="0">
                <a:effectLst>
                  <a:outerShdw blurRad="38100" dist="38100" dir="2700000" algn="tl">
                    <a:srgbClr val="000000">
                      <a:alpha val="43137"/>
                    </a:srgbClr>
                  </a:outerShdw>
                </a:effectLst>
              </a:rPr>
              <a:t> if the serum </a:t>
            </a:r>
            <a:r>
              <a:rPr lang="en-US" sz="2400" dirty="0">
                <a:effectLst>
                  <a:outerShdw blurRad="38100" dist="38100" dir="2700000" algn="tl">
                    <a:srgbClr val="000000">
                      <a:alpha val="43137"/>
                    </a:srgbClr>
                  </a:outerShdw>
                </a:effectLst>
                <a:highlight>
                  <a:srgbClr val="FFFF00"/>
                </a:highlight>
              </a:rPr>
              <a:t>sodium concentration </a:t>
            </a:r>
            <a:r>
              <a:rPr lang="en-US" sz="2400" dirty="0">
                <a:effectLst>
                  <a:outerShdw blurRad="38100" dist="38100" dir="2700000" algn="tl">
                    <a:srgbClr val="000000">
                      <a:alpha val="43137"/>
                    </a:srgbClr>
                  </a:outerShdw>
                </a:effectLst>
              </a:rPr>
              <a:t>further </a:t>
            </a:r>
            <a:r>
              <a:rPr lang="en-US" sz="2400" dirty="0">
                <a:effectLst>
                  <a:outerShdw blurRad="38100" dist="38100" dir="2700000" algn="tl">
                    <a:srgbClr val="000000">
                      <a:alpha val="43137"/>
                    </a:srgbClr>
                  </a:outerShdw>
                </a:effectLst>
                <a:highlight>
                  <a:srgbClr val="FFFF00"/>
                </a:highlight>
              </a:rPr>
              <a:t>decreases </a:t>
            </a:r>
            <a:r>
              <a:rPr lang="en-US" sz="2400" dirty="0">
                <a:effectLst>
                  <a:outerShdw blurRad="38100" dist="38100" dir="2700000" algn="tl">
                    <a:srgbClr val="000000">
                      <a:alpha val="43137"/>
                    </a:srgbClr>
                  </a:outerShdw>
                </a:effectLst>
              </a:rPr>
              <a:t>despite treating the underlying diagnosis (2D).</a:t>
            </a:r>
          </a:p>
        </p:txBody>
      </p:sp>
    </p:spTree>
    <p:extLst>
      <p:ext uri="{BB962C8B-B14F-4D97-AF65-F5344CB8AC3E}">
        <p14:creationId xmlns:p14="http://schemas.microsoft.com/office/powerpoint/2010/main" val="117276422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4CEEEE5-49BC-42D0-9F3C-E9DBE92D6734}"/>
              </a:ext>
            </a:extLst>
          </p:cNvPr>
          <p:cNvSpPr/>
          <p:nvPr/>
        </p:nvSpPr>
        <p:spPr>
          <a:xfrm>
            <a:off x="441960" y="30864"/>
            <a:ext cx="11308080" cy="646331"/>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Treatment of hypotonic </a:t>
            </a:r>
            <a:r>
              <a:rPr kumimoji="0" lang="en-US" sz="36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hyponatraemia</a:t>
            </a:r>
            <a:endParaRPr kumimoji="0" lang="en-US" sz="36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760CE08B-2634-4EA2-B2FD-ADF33D5F6E82}"/>
              </a:ext>
            </a:extLst>
          </p:cNvPr>
          <p:cNvCxnSpPr>
            <a:cxnSpLocks/>
          </p:cNvCxnSpPr>
          <p:nvPr/>
        </p:nvCxnSpPr>
        <p:spPr>
          <a:xfrm>
            <a:off x="507080" y="654506"/>
            <a:ext cx="11109960" cy="0"/>
          </a:xfrm>
          <a:prstGeom prst="line">
            <a:avLst/>
          </a:prstGeom>
          <a:ln w="381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aphicFrame>
        <p:nvGraphicFramePr>
          <p:cNvPr id="4" name="Content Placeholder 3">
            <a:extLst>
              <a:ext uri="{FF2B5EF4-FFF2-40B4-BE49-F238E27FC236}">
                <a16:creationId xmlns:a16="http://schemas.microsoft.com/office/drawing/2014/main" id="{C7E42806-3226-4116-8DF2-D6CC43044860}"/>
              </a:ext>
            </a:extLst>
          </p:cNvPr>
          <p:cNvGraphicFramePr>
            <a:graphicFrameLocks noGrp="1"/>
          </p:cNvGraphicFramePr>
          <p:nvPr>
            <p:ph idx="1"/>
          </p:nvPr>
        </p:nvGraphicFramePr>
        <p:xfrm>
          <a:off x="108766" y="735730"/>
          <a:ext cx="2312308" cy="13008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Content Placeholder 3">
            <a:extLst>
              <a:ext uri="{FF2B5EF4-FFF2-40B4-BE49-F238E27FC236}">
                <a16:creationId xmlns:a16="http://schemas.microsoft.com/office/drawing/2014/main" id="{1C266B1D-7DD5-4A42-9834-DC84E8926C22}"/>
              </a:ext>
            </a:extLst>
          </p:cNvPr>
          <p:cNvGraphicFramePr>
            <a:graphicFrameLocks/>
          </p:cNvGraphicFramePr>
          <p:nvPr/>
        </p:nvGraphicFramePr>
        <p:xfrm>
          <a:off x="2290859" y="1499521"/>
          <a:ext cx="2312308" cy="130088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4" name="Content Placeholder 3">
            <a:extLst>
              <a:ext uri="{FF2B5EF4-FFF2-40B4-BE49-F238E27FC236}">
                <a16:creationId xmlns:a16="http://schemas.microsoft.com/office/drawing/2014/main" id="{3385C867-2907-4C6C-AFF6-E1171D5AD352}"/>
              </a:ext>
            </a:extLst>
          </p:cNvPr>
          <p:cNvGraphicFramePr>
            <a:graphicFrameLocks/>
          </p:cNvGraphicFramePr>
          <p:nvPr/>
        </p:nvGraphicFramePr>
        <p:xfrm>
          <a:off x="4431389" y="2263312"/>
          <a:ext cx="2312308" cy="130088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10" name="Straight Arrow Connector 9">
            <a:extLst>
              <a:ext uri="{FF2B5EF4-FFF2-40B4-BE49-F238E27FC236}">
                <a16:creationId xmlns:a16="http://schemas.microsoft.com/office/drawing/2014/main" id="{DBC075B6-F611-4ADB-A056-F3804ABB57FA}"/>
              </a:ext>
            </a:extLst>
          </p:cNvPr>
          <p:cNvCxnSpPr/>
          <p:nvPr/>
        </p:nvCxnSpPr>
        <p:spPr>
          <a:xfrm>
            <a:off x="2421074" y="1745673"/>
            <a:ext cx="467599" cy="0"/>
          </a:xfrm>
          <a:prstGeom prst="straightConnector1">
            <a:avLst/>
          </a:prstGeom>
          <a:ln w="28575">
            <a:solidFill>
              <a:schemeClr val="tx1"/>
            </a:solidFill>
            <a:tailEnd type="triangle"/>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8F8D9E1-8B85-4709-9782-2BC2607486C4}"/>
              </a:ext>
            </a:extLst>
          </p:cNvPr>
          <p:cNvCxnSpPr/>
          <p:nvPr/>
        </p:nvCxnSpPr>
        <p:spPr>
          <a:xfrm>
            <a:off x="4589313" y="2542315"/>
            <a:ext cx="467599" cy="0"/>
          </a:xfrm>
          <a:prstGeom prst="straightConnector1">
            <a:avLst/>
          </a:prstGeom>
          <a:ln w="28575">
            <a:solidFill>
              <a:schemeClr val="tx1"/>
            </a:solidFill>
            <a:tailEnd type="triangle"/>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0303D4E-C4E4-4D16-B8F4-AB368BED7351}"/>
              </a:ext>
            </a:extLst>
          </p:cNvPr>
          <p:cNvSpPr txBox="1"/>
          <p:nvPr/>
        </p:nvSpPr>
        <p:spPr>
          <a:xfrm>
            <a:off x="-61333" y="5464430"/>
            <a:ext cx="1136826" cy="830997"/>
          </a:xfrm>
          <a:prstGeom prst="rect">
            <a:avLst/>
          </a:prstGeom>
          <a:noFill/>
        </p:spPr>
        <p:txBody>
          <a:bodyPr wrap="square" rtlCol="0">
            <a:spAutoFit/>
          </a:bodyPr>
          <a:lstStyle/>
          <a:p>
            <a:pPr algn="ctr"/>
            <a:r>
              <a:rPr lang="en-US" sz="2400" dirty="0">
                <a:effectLst>
                  <a:outerShdw blurRad="38100" dist="38100" dir="2700000" algn="tl">
                    <a:srgbClr val="000000">
                      <a:alpha val="43137"/>
                    </a:srgbClr>
                  </a:outerShdw>
                </a:effectLst>
              </a:rPr>
              <a:t>Rx as severe</a:t>
            </a:r>
            <a:endParaRPr lang="en-US" dirty="0">
              <a:effectLst>
                <a:outerShdw blurRad="38100" dist="38100" dir="2700000" algn="tl">
                  <a:srgbClr val="000000">
                    <a:alpha val="43137"/>
                  </a:srgbClr>
                </a:outerShdw>
              </a:effectLst>
            </a:endParaRPr>
          </a:p>
        </p:txBody>
      </p:sp>
      <p:sp>
        <p:nvSpPr>
          <p:cNvPr id="26" name="TextBox 25">
            <a:extLst>
              <a:ext uri="{FF2B5EF4-FFF2-40B4-BE49-F238E27FC236}">
                <a16:creationId xmlns:a16="http://schemas.microsoft.com/office/drawing/2014/main" id="{28808C8E-9A40-4735-8854-02FFC82A7B68}"/>
              </a:ext>
            </a:extLst>
          </p:cNvPr>
          <p:cNvSpPr txBox="1"/>
          <p:nvPr/>
        </p:nvSpPr>
        <p:spPr>
          <a:xfrm>
            <a:off x="2081945" y="5464430"/>
            <a:ext cx="1136826" cy="830997"/>
          </a:xfrm>
          <a:prstGeom prst="rect">
            <a:avLst/>
          </a:prstGeom>
          <a:noFill/>
        </p:spPr>
        <p:txBody>
          <a:bodyPr wrap="square" rtlCol="0">
            <a:spAutoFit/>
          </a:bodyPr>
          <a:lstStyle/>
          <a:p>
            <a:pPr algn="ctr"/>
            <a:r>
              <a:rPr lang="en-US" sz="2400" dirty="0">
                <a:effectLst>
                  <a:outerShdw blurRad="38100" dist="38100" dir="2700000" algn="tl">
                    <a:srgbClr val="000000">
                      <a:alpha val="43137"/>
                    </a:srgbClr>
                  </a:outerShdw>
                </a:effectLst>
              </a:rPr>
              <a:t>Rx as mod</a:t>
            </a:r>
            <a:endParaRPr lang="en-US" dirty="0">
              <a:effectLst>
                <a:outerShdw blurRad="38100" dist="38100" dir="2700000" algn="tl">
                  <a:srgbClr val="000000">
                    <a:alpha val="43137"/>
                  </a:srgbClr>
                </a:outerShdw>
              </a:effectLst>
            </a:endParaRPr>
          </a:p>
        </p:txBody>
      </p:sp>
      <p:sp>
        <p:nvSpPr>
          <p:cNvPr id="27" name="TextBox 26">
            <a:extLst>
              <a:ext uri="{FF2B5EF4-FFF2-40B4-BE49-F238E27FC236}">
                <a16:creationId xmlns:a16="http://schemas.microsoft.com/office/drawing/2014/main" id="{C910CD45-9EA9-4FEC-91CC-23F90E1087BE}"/>
              </a:ext>
            </a:extLst>
          </p:cNvPr>
          <p:cNvSpPr txBox="1"/>
          <p:nvPr/>
        </p:nvSpPr>
        <p:spPr>
          <a:xfrm>
            <a:off x="4251326" y="4910433"/>
            <a:ext cx="1136826" cy="1938992"/>
          </a:xfrm>
          <a:prstGeom prst="rect">
            <a:avLst/>
          </a:prstGeom>
          <a:noFill/>
        </p:spPr>
        <p:txBody>
          <a:bodyPr wrap="square" rtlCol="0">
            <a:spAutoFit/>
          </a:bodyPr>
          <a:lstStyle/>
          <a:p>
            <a:pPr algn="ctr"/>
            <a:r>
              <a:rPr lang="en-US" sz="2400" dirty="0">
                <a:effectLst>
                  <a:outerShdw blurRad="38100" dist="38100" dir="2700000" algn="tl">
                    <a:srgbClr val="000000">
                      <a:alpha val="43137"/>
                    </a:srgbClr>
                  </a:outerShdw>
                </a:effectLst>
              </a:rPr>
              <a:t>Rx as acute, non mod or severe</a:t>
            </a:r>
            <a:endParaRPr lang="en-US" dirty="0">
              <a:effectLst>
                <a:outerShdw blurRad="38100" dist="38100" dir="2700000" algn="tl">
                  <a:srgbClr val="000000">
                    <a:alpha val="43137"/>
                  </a:srgbClr>
                </a:outerShdw>
              </a:effectLst>
            </a:endParaRPr>
          </a:p>
        </p:txBody>
      </p:sp>
      <p:cxnSp>
        <p:nvCxnSpPr>
          <p:cNvPr id="34" name="Straight Arrow Connector 33">
            <a:extLst>
              <a:ext uri="{FF2B5EF4-FFF2-40B4-BE49-F238E27FC236}">
                <a16:creationId xmlns:a16="http://schemas.microsoft.com/office/drawing/2014/main" id="{6A1B117D-F90C-4D96-B751-DF36612AEBF0}"/>
              </a:ext>
            </a:extLst>
          </p:cNvPr>
          <p:cNvCxnSpPr>
            <a:cxnSpLocks/>
          </p:cNvCxnSpPr>
          <p:nvPr/>
        </p:nvCxnSpPr>
        <p:spPr>
          <a:xfrm>
            <a:off x="4917970" y="3572576"/>
            <a:ext cx="0" cy="1337857"/>
          </a:xfrm>
          <a:prstGeom prst="straightConnector1">
            <a:avLst/>
          </a:prstGeom>
          <a:ln w="28575">
            <a:solidFill>
              <a:schemeClr val="tx1"/>
            </a:solidFill>
            <a:tailEnd type="triangle"/>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05F5C8BF-A533-40DC-BAF6-7C2FDA2490B0}"/>
              </a:ext>
            </a:extLst>
          </p:cNvPr>
          <p:cNvCxnSpPr>
            <a:cxnSpLocks/>
          </p:cNvCxnSpPr>
          <p:nvPr/>
        </p:nvCxnSpPr>
        <p:spPr>
          <a:xfrm>
            <a:off x="2805152" y="2800407"/>
            <a:ext cx="0" cy="2291373"/>
          </a:xfrm>
          <a:prstGeom prst="straightConnector1">
            <a:avLst/>
          </a:prstGeom>
          <a:ln w="28575">
            <a:solidFill>
              <a:schemeClr val="tx1"/>
            </a:solidFill>
            <a:tailEnd type="triangle"/>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FA19B490-C415-4A7E-A681-C6F070E504EF}"/>
              </a:ext>
            </a:extLst>
          </p:cNvPr>
          <p:cNvCxnSpPr>
            <a:cxnSpLocks/>
          </p:cNvCxnSpPr>
          <p:nvPr/>
        </p:nvCxnSpPr>
        <p:spPr>
          <a:xfrm>
            <a:off x="638306" y="2064888"/>
            <a:ext cx="0" cy="3054375"/>
          </a:xfrm>
          <a:prstGeom prst="straightConnector1">
            <a:avLst/>
          </a:prstGeom>
          <a:ln w="28575">
            <a:solidFill>
              <a:schemeClr val="tx1"/>
            </a:solidFill>
            <a:tailEnd type="triangle"/>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774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3624D7-9A93-408E-AC26-339B8D928F03}"/>
              </a:ext>
            </a:extLst>
          </p:cNvPr>
          <p:cNvSpPr>
            <a:spLocks noGrp="1"/>
          </p:cNvSpPr>
          <p:nvPr>
            <p:ph idx="1"/>
          </p:nvPr>
        </p:nvSpPr>
        <p:spPr>
          <a:xfrm>
            <a:off x="507080" y="1579418"/>
            <a:ext cx="11109960" cy="4597545"/>
          </a:xfrm>
        </p:spPr>
        <p:txBody>
          <a:bodyPr>
            <a:normAutofit/>
          </a:bodyPr>
          <a:lstStyle/>
          <a:p>
            <a:r>
              <a:rPr lang="en-US" dirty="0">
                <a:effectLst>
                  <a:outerShdw blurRad="38100" dist="38100" dir="2700000" algn="tl">
                    <a:srgbClr val="000000">
                      <a:alpha val="43137"/>
                    </a:srgbClr>
                  </a:outerShdw>
                </a:effectLst>
              </a:rPr>
              <a:t>The major mechanisms responsible for regulating water metabolism are </a:t>
            </a:r>
            <a:r>
              <a:rPr lang="en-US" dirty="0">
                <a:solidFill>
                  <a:srgbClr val="FF0000"/>
                </a:solidFill>
                <a:effectLst>
                  <a:outerShdw blurRad="38100" dist="38100" dir="2700000" algn="tl">
                    <a:srgbClr val="000000">
                      <a:alpha val="43137"/>
                    </a:srgbClr>
                  </a:outerShdw>
                </a:effectLst>
              </a:rPr>
              <a:t>thirst</a:t>
            </a:r>
            <a:r>
              <a:rPr lang="en-US" dirty="0">
                <a:effectLst>
                  <a:outerShdw blurRad="38100" dist="38100" dir="2700000" algn="tl">
                    <a:srgbClr val="000000">
                      <a:alpha val="43137"/>
                    </a:srgbClr>
                  </a:outerShdw>
                </a:effectLst>
              </a:rPr>
              <a:t> and the </a:t>
            </a:r>
            <a:r>
              <a:rPr lang="en-US" dirty="0">
                <a:solidFill>
                  <a:srgbClr val="FF0000"/>
                </a:solidFill>
                <a:effectLst>
                  <a:outerShdw blurRad="38100" dist="38100" dir="2700000" algn="tl">
                    <a:srgbClr val="000000">
                      <a:alpha val="43137"/>
                    </a:srgbClr>
                  </a:outerShdw>
                </a:effectLst>
              </a:rPr>
              <a:t>pituitary secretion </a:t>
            </a:r>
            <a:r>
              <a:rPr lang="en-US" dirty="0">
                <a:effectLst>
                  <a:outerShdw blurRad="38100" dist="38100" dir="2700000" algn="tl">
                    <a:srgbClr val="000000">
                      <a:alpha val="43137"/>
                    </a:srgbClr>
                  </a:outerShdw>
                </a:effectLst>
              </a:rPr>
              <a:t>and </a:t>
            </a:r>
            <a:r>
              <a:rPr lang="en-US" dirty="0">
                <a:solidFill>
                  <a:srgbClr val="FF0000"/>
                </a:solidFill>
                <a:effectLst>
                  <a:outerShdw blurRad="38100" dist="38100" dir="2700000" algn="tl">
                    <a:srgbClr val="000000">
                      <a:alpha val="43137"/>
                    </a:srgbClr>
                  </a:outerShdw>
                </a:effectLst>
              </a:rPr>
              <a:t>renal effects </a:t>
            </a:r>
            <a:r>
              <a:rPr lang="en-US" dirty="0">
                <a:effectLst>
                  <a:outerShdw blurRad="38100" dist="38100" dir="2700000" algn="tl">
                    <a:srgbClr val="000000">
                      <a:alpha val="43137"/>
                    </a:srgbClr>
                  </a:outerShdw>
                </a:effectLst>
              </a:rPr>
              <a:t>of vasopressin.</a:t>
            </a:r>
          </a:p>
          <a:p>
            <a:r>
              <a:rPr lang="en-US" dirty="0">
                <a:effectLst>
                  <a:outerShdw blurRad="38100" dist="38100" dir="2700000" algn="tl">
                    <a:srgbClr val="000000">
                      <a:alpha val="43137"/>
                    </a:srgbClr>
                  </a:outerShdw>
                </a:effectLst>
              </a:rPr>
              <a:t>Osmoregulation.</a:t>
            </a:r>
          </a:p>
          <a:p>
            <a:r>
              <a:rPr lang="en-US" dirty="0" err="1">
                <a:effectLst>
                  <a:outerShdw blurRad="38100" dist="38100" dir="2700000" algn="tl">
                    <a:srgbClr val="000000">
                      <a:alpha val="43137"/>
                    </a:srgbClr>
                  </a:outerShdw>
                </a:effectLst>
              </a:rPr>
              <a:t>Baroregulation</a:t>
            </a:r>
            <a:r>
              <a:rPr lang="en-US" dirty="0">
                <a:effectLst>
                  <a:outerShdw blurRad="38100" dist="38100" dir="2700000" algn="tl">
                    <a:srgbClr val="000000">
                      <a:alpha val="43137"/>
                    </a:srgbClr>
                  </a:outerShdw>
                </a:effectLst>
              </a:rPr>
              <a:t>.</a:t>
            </a:r>
          </a:p>
          <a:p>
            <a:r>
              <a:rPr lang="en-US" dirty="0">
                <a:effectLst>
                  <a:outerShdw blurRad="38100" dist="38100" dir="2700000" algn="tl">
                    <a:srgbClr val="000000">
                      <a:alpha val="43137"/>
                    </a:srgbClr>
                  </a:outerShdw>
                </a:effectLst>
              </a:rPr>
              <a:t>Unregulated vasopressin release. (SIADH)</a:t>
            </a:r>
          </a:p>
          <a:p>
            <a:r>
              <a:rPr lang="en-US" dirty="0">
                <a:effectLst>
                  <a:outerShdw blurRad="38100" dist="38100" dir="2700000" algn="tl">
                    <a:srgbClr val="000000">
                      <a:alpha val="43137"/>
                    </a:srgbClr>
                  </a:outerShdw>
                </a:effectLst>
              </a:rPr>
              <a:t>Syndrome of inappropriate antidiuresis (SIAD).</a:t>
            </a:r>
          </a:p>
          <a:p>
            <a:r>
              <a:rPr lang="en-US" dirty="0">
                <a:effectLst>
                  <a:outerShdw blurRad="38100" dist="38100" dir="2700000" algn="tl">
                    <a:srgbClr val="000000">
                      <a:alpha val="43137"/>
                    </a:srgbClr>
                  </a:outerShdw>
                </a:effectLst>
              </a:rPr>
              <a:t>Renal actions of vasopressin.</a:t>
            </a:r>
          </a:p>
          <a:p>
            <a:endParaRPr lang="en-US" dirty="0">
              <a:effectLst>
                <a:outerShdw blurRad="38100" dist="38100" dir="2700000" algn="tl">
                  <a:srgbClr val="000000">
                    <a:alpha val="43137"/>
                  </a:srgbClr>
                </a:outerShdw>
              </a:effectLst>
            </a:endParaRPr>
          </a:p>
        </p:txBody>
      </p:sp>
      <p:sp>
        <p:nvSpPr>
          <p:cNvPr id="6" name="Rectangle 5">
            <a:extLst>
              <a:ext uri="{FF2B5EF4-FFF2-40B4-BE49-F238E27FC236}">
                <a16:creationId xmlns:a16="http://schemas.microsoft.com/office/drawing/2014/main" id="{D4CEEEE5-49BC-42D0-9F3C-E9DBE92D6734}"/>
              </a:ext>
            </a:extLst>
          </p:cNvPr>
          <p:cNvSpPr/>
          <p:nvPr/>
        </p:nvSpPr>
        <p:spPr>
          <a:xfrm>
            <a:off x="441960" y="113992"/>
            <a:ext cx="11308080" cy="646331"/>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ln w="0"/>
                <a:solidFill>
                  <a:srgbClr val="002060"/>
                </a:solidFill>
                <a:effectLst>
                  <a:outerShdw blurRad="38100" dist="19050" dir="2700000" algn="tl" rotWithShape="0">
                    <a:prstClr val="black">
                      <a:alpha val="40000"/>
                    </a:prstClr>
                  </a:outerShdw>
                </a:effectLst>
                <a:latin typeface="Calibri" panose="020F0502020204030204"/>
              </a:rPr>
              <a:t>Regulation of water intake and homeostasis</a:t>
            </a:r>
            <a:endParaRPr kumimoji="0" lang="en-US" sz="36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760CE08B-2634-4EA2-B2FD-ADF33D5F6E82}"/>
              </a:ext>
            </a:extLst>
          </p:cNvPr>
          <p:cNvCxnSpPr>
            <a:cxnSpLocks/>
          </p:cNvCxnSpPr>
          <p:nvPr/>
        </p:nvCxnSpPr>
        <p:spPr>
          <a:xfrm>
            <a:off x="507080" y="884533"/>
            <a:ext cx="11109960" cy="0"/>
          </a:xfrm>
          <a:prstGeom prst="line">
            <a:avLst/>
          </a:prstGeom>
          <a:ln w="381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18191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4CEEEE5-49BC-42D0-9F3C-E9DBE92D6734}"/>
              </a:ext>
            </a:extLst>
          </p:cNvPr>
          <p:cNvSpPr/>
          <p:nvPr/>
        </p:nvSpPr>
        <p:spPr>
          <a:xfrm>
            <a:off x="441960" y="15788"/>
            <a:ext cx="11308080" cy="1077218"/>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Acute </a:t>
            </a:r>
            <a:r>
              <a:rPr kumimoji="0" lang="en-US" sz="32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hyponatraemia</a:t>
            </a:r>
            <a:r>
              <a:rPr kumimoji="0" lang="en-US" sz="32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 without severe or moderately severe symptoms</a:t>
            </a:r>
            <a:endParaRPr kumimoji="0" lang="en-US" sz="32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760CE08B-2634-4EA2-B2FD-ADF33D5F6E82}"/>
              </a:ext>
            </a:extLst>
          </p:cNvPr>
          <p:cNvCxnSpPr>
            <a:cxnSpLocks/>
          </p:cNvCxnSpPr>
          <p:nvPr/>
        </p:nvCxnSpPr>
        <p:spPr>
          <a:xfrm>
            <a:off x="507080" y="1068720"/>
            <a:ext cx="11109960" cy="0"/>
          </a:xfrm>
          <a:prstGeom prst="line">
            <a:avLst/>
          </a:prstGeom>
          <a:ln w="381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7877479-508B-490B-B749-888A1977B35B}"/>
              </a:ext>
            </a:extLst>
          </p:cNvPr>
          <p:cNvSpPr>
            <a:spLocks noGrp="1"/>
          </p:cNvSpPr>
          <p:nvPr>
            <p:ph idx="1"/>
          </p:nvPr>
        </p:nvSpPr>
        <p:spPr>
          <a:xfrm>
            <a:off x="804260" y="1295400"/>
            <a:ext cx="10515600" cy="5106058"/>
          </a:xfrm>
        </p:spPr>
        <p:txBody>
          <a:bodyPr>
            <a:normAutofit/>
          </a:bodyPr>
          <a:lstStyle/>
          <a:p>
            <a:r>
              <a:rPr lang="en-US" sz="2400" dirty="0">
                <a:effectLst>
                  <a:outerShdw blurRad="38100" dist="38100" dir="2700000" algn="tl">
                    <a:srgbClr val="000000">
                      <a:alpha val="43137"/>
                    </a:srgbClr>
                  </a:outerShdw>
                </a:effectLst>
                <a:highlight>
                  <a:srgbClr val="FFFF00"/>
                </a:highlight>
              </a:rPr>
              <a:t>Make sure </a:t>
            </a:r>
            <a:r>
              <a:rPr lang="en-US" sz="2400" dirty="0">
                <a:effectLst>
                  <a:outerShdw blurRad="38100" dist="38100" dir="2700000" algn="tl">
                    <a:srgbClr val="000000">
                      <a:alpha val="43137"/>
                    </a:srgbClr>
                  </a:outerShdw>
                </a:effectLst>
              </a:rPr>
              <a:t>that the serum sodium concentration has been measured using the same technique used for the previous measurement and that no administrative errors in sample handling have occurred (not graded).</a:t>
            </a:r>
          </a:p>
          <a:p>
            <a:r>
              <a:rPr lang="en-US" sz="2400" dirty="0">
                <a:effectLst>
                  <a:outerShdw blurRad="38100" dist="38100" dir="2700000" algn="tl">
                    <a:srgbClr val="000000">
                      <a:alpha val="43137"/>
                    </a:srgbClr>
                  </a:outerShdw>
                </a:effectLst>
              </a:rPr>
              <a:t>If possible, </a:t>
            </a:r>
            <a:r>
              <a:rPr lang="en-US" sz="2400" dirty="0">
                <a:effectLst>
                  <a:outerShdw blurRad="38100" dist="38100" dir="2700000" algn="tl">
                    <a:srgbClr val="000000">
                      <a:alpha val="43137"/>
                    </a:srgbClr>
                  </a:outerShdw>
                </a:effectLst>
                <a:highlight>
                  <a:srgbClr val="FFFF00"/>
                </a:highlight>
              </a:rPr>
              <a:t>stop fluids, medications and other factors </a:t>
            </a:r>
            <a:r>
              <a:rPr lang="en-US" sz="2400" dirty="0">
                <a:effectLst>
                  <a:outerShdw blurRad="38100" dist="38100" dir="2700000" algn="tl">
                    <a:srgbClr val="000000">
                      <a:alpha val="43137"/>
                    </a:srgbClr>
                  </a:outerShdw>
                </a:effectLst>
              </a:rPr>
              <a:t>that can contribute to or provoke </a:t>
            </a:r>
            <a:r>
              <a:rPr lang="en-US" sz="2400" dirty="0" err="1">
                <a:effectLst>
                  <a:outerShdw blurRad="38100" dist="38100" dir="2700000" algn="tl">
                    <a:srgbClr val="000000">
                      <a:alpha val="43137"/>
                    </a:srgbClr>
                  </a:outerShdw>
                </a:effectLst>
              </a:rPr>
              <a:t>hyponatraemia</a:t>
            </a:r>
            <a:r>
              <a:rPr lang="en-US" sz="2400" dirty="0">
                <a:effectLst>
                  <a:outerShdw blurRad="38100" dist="38100" dir="2700000" algn="tl">
                    <a:srgbClr val="000000">
                      <a:alpha val="43137"/>
                    </a:srgbClr>
                  </a:outerShdw>
                </a:effectLst>
              </a:rPr>
              <a:t> (not graded).</a:t>
            </a:r>
          </a:p>
          <a:p>
            <a:r>
              <a:rPr lang="en-US" sz="2400" dirty="0">
                <a:effectLst>
                  <a:outerShdw blurRad="38100" dist="38100" dir="2700000" algn="tl">
                    <a:srgbClr val="000000">
                      <a:alpha val="43137"/>
                    </a:srgbClr>
                  </a:outerShdw>
                </a:effectLst>
              </a:rPr>
              <a:t>We recommend starting prompt </a:t>
            </a:r>
            <a:r>
              <a:rPr lang="en-US" sz="2400" dirty="0">
                <a:effectLst>
                  <a:outerShdw blurRad="38100" dist="38100" dir="2700000" algn="tl">
                    <a:srgbClr val="000000">
                      <a:alpha val="43137"/>
                    </a:srgbClr>
                  </a:outerShdw>
                </a:effectLst>
                <a:highlight>
                  <a:srgbClr val="FFFF00"/>
                </a:highlight>
              </a:rPr>
              <a:t>diagnostic assessment </a:t>
            </a:r>
            <a:r>
              <a:rPr lang="en-US" sz="2400" dirty="0">
                <a:effectLst>
                  <a:outerShdw blurRad="38100" dist="38100" dir="2700000" algn="tl">
                    <a:srgbClr val="000000">
                      <a:alpha val="43137"/>
                    </a:srgbClr>
                  </a:outerShdw>
                </a:effectLst>
              </a:rPr>
              <a:t>(1D).</a:t>
            </a:r>
          </a:p>
          <a:p>
            <a:r>
              <a:rPr lang="en-US" sz="2400" dirty="0">
                <a:effectLst>
                  <a:outerShdw blurRad="38100" dist="38100" dir="2700000" algn="tl">
                    <a:srgbClr val="000000">
                      <a:alpha val="43137"/>
                    </a:srgbClr>
                  </a:outerShdw>
                </a:effectLst>
              </a:rPr>
              <a:t>We recommend </a:t>
            </a:r>
            <a:r>
              <a:rPr lang="en-US" sz="2400" dirty="0">
                <a:effectLst>
                  <a:outerShdw blurRad="38100" dist="38100" dir="2700000" algn="tl">
                    <a:srgbClr val="000000">
                      <a:alpha val="43137"/>
                    </a:srgbClr>
                  </a:outerShdw>
                </a:effectLst>
                <a:highlight>
                  <a:srgbClr val="FFFF00"/>
                </a:highlight>
              </a:rPr>
              <a:t>cause-specific treatment </a:t>
            </a:r>
            <a:r>
              <a:rPr lang="en-US" sz="2400" dirty="0">
                <a:effectLst>
                  <a:outerShdw blurRad="38100" dist="38100" dir="2700000" algn="tl">
                    <a:srgbClr val="000000">
                      <a:alpha val="43137"/>
                    </a:srgbClr>
                  </a:outerShdw>
                </a:effectLst>
              </a:rPr>
              <a:t>(1D).</a:t>
            </a:r>
          </a:p>
          <a:p>
            <a:r>
              <a:rPr lang="en-US" sz="2400" dirty="0">
                <a:effectLst>
                  <a:outerShdw blurRad="38100" dist="38100" dir="2700000" algn="tl">
                    <a:srgbClr val="000000">
                      <a:alpha val="43137"/>
                    </a:srgbClr>
                  </a:outerShdw>
                </a:effectLst>
              </a:rPr>
              <a:t>If the </a:t>
            </a:r>
            <a:r>
              <a:rPr lang="en-US" sz="2400" dirty="0">
                <a:effectLst>
                  <a:outerShdw blurRad="38100" dist="38100" dir="2700000" algn="tl">
                    <a:srgbClr val="000000">
                      <a:alpha val="43137"/>
                    </a:srgbClr>
                  </a:outerShdw>
                </a:effectLst>
                <a:highlight>
                  <a:srgbClr val="FFFF00"/>
                </a:highlight>
              </a:rPr>
              <a:t>acute decrease </a:t>
            </a:r>
            <a:r>
              <a:rPr lang="en-US" sz="2400" dirty="0">
                <a:effectLst>
                  <a:outerShdw blurRad="38100" dist="38100" dir="2700000" algn="tl">
                    <a:srgbClr val="000000">
                      <a:alpha val="43137"/>
                    </a:srgbClr>
                  </a:outerShdw>
                </a:effectLst>
              </a:rPr>
              <a:t>in serum sodium </a:t>
            </a:r>
            <a:r>
              <a:rPr lang="en-US" sz="2400" dirty="0">
                <a:effectLst>
                  <a:outerShdw blurRad="38100" dist="38100" dir="2700000" algn="tl">
                    <a:srgbClr val="000000">
                      <a:alpha val="43137"/>
                    </a:srgbClr>
                  </a:outerShdw>
                </a:effectLst>
                <a:highlight>
                  <a:srgbClr val="FFFF00"/>
                </a:highlight>
              </a:rPr>
              <a:t>concentration exceeds 10 mmol/l</a:t>
            </a:r>
            <a:r>
              <a:rPr lang="en-US" sz="2400" dirty="0">
                <a:effectLst>
                  <a:outerShdw blurRad="38100" dist="38100" dir="2700000" algn="tl">
                    <a:srgbClr val="000000">
                      <a:alpha val="43137"/>
                    </a:srgbClr>
                  </a:outerShdw>
                </a:effectLst>
              </a:rPr>
              <a:t>, we suggest a single </a:t>
            </a:r>
            <a:r>
              <a:rPr lang="en-US" sz="2400" dirty="0" err="1">
                <a:effectLst>
                  <a:outerShdw blurRad="38100" dist="38100" dir="2700000" algn="tl">
                    <a:srgbClr val="000000">
                      <a:alpha val="43137"/>
                    </a:srgbClr>
                  </a:outerShdw>
                </a:effectLst>
              </a:rPr>
              <a:t>i.v.</a:t>
            </a:r>
            <a:r>
              <a:rPr lang="en-US" sz="2400" dirty="0">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highlight>
                  <a:srgbClr val="FFFF00"/>
                </a:highlight>
              </a:rPr>
              <a:t>infusion of 150 ml 3% hypertonic </a:t>
            </a:r>
            <a:r>
              <a:rPr lang="en-US" sz="2400" dirty="0">
                <a:effectLst>
                  <a:outerShdw blurRad="38100" dist="38100" dir="2700000" algn="tl">
                    <a:srgbClr val="000000">
                      <a:alpha val="43137"/>
                    </a:srgbClr>
                  </a:outerShdw>
                </a:effectLst>
              </a:rPr>
              <a:t>saline or equivalent over 20 min (2D).</a:t>
            </a:r>
          </a:p>
          <a:p>
            <a:r>
              <a:rPr lang="en-US" sz="2400" dirty="0">
                <a:effectLst>
                  <a:outerShdw blurRad="38100" dist="38100" dir="2700000" algn="tl">
                    <a:srgbClr val="000000">
                      <a:alpha val="43137"/>
                    </a:srgbClr>
                  </a:outerShdw>
                </a:effectLst>
              </a:rPr>
              <a:t>We suggest </a:t>
            </a:r>
            <a:r>
              <a:rPr lang="en-US" sz="2400" dirty="0">
                <a:effectLst>
                  <a:outerShdw blurRad="38100" dist="38100" dir="2700000" algn="tl">
                    <a:srgbClr val="000000">
                      <a:alpha val="43137"/>
                    </a:srgbClr>
                  </a:outerShdw>
                </a:effectLst>
                <a:highlight>
                  <a:srgbClr val="FFFF00"/>
                </a:highlight>
              </a:rPr>
              <a:t>checking</a:t>
            </a:r>
            <a:r>
              <a:rPr lang="en-US" sz="2400" dirty="0">
                <a:effectLst>
                  <a:outerShdw blurRad="38100" dist="38100" dir="2700000" algn="tl">
                    <a:srgbClr val="000000">
                      <a:alpha val="43137"/>
                    </a:srgbClr>
                  </a:outerShdw>
                </a:effectLst>
              </a:rPr>
              <a:t> the serum sodium concentration </a:t>
            </a:r>
            <a:r>
              <a:rPr lang="en-US" sz="2400" dirty="0">
                <a:effectLst>
                  <a:outerShdw blurRad="38100" dist="38100" dir="2700000" algn="tl">
                    <a:srgbClr val="000000">
                      <a:alpha val="43137"/>
                    </a:srgbClr>
                  </a:outerShdw>
                </a:effectLst>
                <a:highlight>
                  <a:srgbClr val="FFFF00"/>
                </a:highlight>
              </a:rPr>
              <a:t>after 4 h</a:t>
            </a:r>
            <a:r>
              <a:rPr lang="en-US" sz="2400" dirty="0">
                <a:effectLst>
                  <a:outerShdw blurRad="38100" dist="38100" dir="2700000" algn="tl">
                    <a:srgbClr val="000000">
                      <a:alpha val="43137"/>
                    </a:srgbClr>
                  </a:outerShdw>
                </a:effectLst>
              </a:rPr>
              <a:t>, using the </a:t>
            </a:r>
            <a:r>
              <a:rPr lang="en-US" sz="2400" dirty="0">
                <a:effectLst>
                  <a:outerShdw blurRad="38100" dist="38100" dir="2700000" algn="tl">
                    <a:srgbClr val="000000">
                      <a:alpha val="43137"/>
                    </a:srgbClr>
                  </a:outerShdw>
                </a:effectLst>
                <a:highlight>
                  <a:srgbClr val="FFFF00"/>
                </a:highlight>
              </a:rPr>
              <a:t>same technique</a:t>
            </a:r>
            <a:r>
              <a:rPr lang="en-US" sz="2400" dirty="0">
                <a:effectLst>
                  <a:outerShdw blurRad="38100" dist="38100" dir="2700000" algn="tl">
                    <a:srgbClr val="000000">
                      <a:alpha val="43137"/>
                    </a:srgbClr>
                  </a:outerShdw>
                </a:effectLst>
              </a:rPr>
              <a:t> as used for the previous measurement (2D).</a:t>
            </a:r>
          </a:p>
        </p:txBody>
      </p:sp>
    </p:spTree>
    <p:extLst>
      <p:ext uri="{BB962C8B-B14F-4D97-AF65-F5344CB8AC3E}">
        <p14:creationId xmlns:p14="http://schemas.microsoft.com/office/powerpoint/2010/main" val="154586137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4CEEEE5-49BC-42D0-9F3C-E9DBE92D6734}"/>
              </a:ext>
            </a:extLst>
          </p:cNvPr>
          <p:cNvSpPr/>
          <p:nvPr/>
        </p:nvSpPr>
        <p:spPr>
          <a:xfrm>
            <a:off x="441960" y="30864"/>
            <a:ext cx="11308080" cy="646331"/>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Treatment of hypotonic </a:t>
            </a:r>
            <a:r>
              <a:rPr kumimoji="0" lang="en-US" sz="36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hyponatraemia</a:t>
            </a:r>
            <a:endParaRPr kumimoji="0" lang="en-US" sz="36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760CE08B-2634-4EA2-B2FD-ADF33D5F6E82}"/>
              </a:ext>
            </a:extLst>
          </p:cNvPr>
          <p:cNvCxnSpPr>
            <a:cxnSpLocks/>
          </p:cNvCxnSpPr>
          <p:nvPr/>
        </p:nvCxnSpPr>
        <p:spPr>
          <a:xfrm>
            <a:off x="507080" y="654506"/>
            <a:ext cx="11109960" cy="0"/>
          </a:xfrm>
          <a:prstGeom prst="line">
            <a:avLst/>
          </a:prstGeom>
          <a:ln w="381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aphicFrame>
        <p:nvGraphicFramePr>
          <p:cNvPr id="4" name="Content Placeholder 3">
            <a:extLst>
              <a:ext uri="{FF2B5EF4-FFF2-40B4-BE49-F238E27FC236}">
                <a16:creationId xmlns:a16="http://schemas.microsoft.com/office/drawing/2014/main" id="{C7E42806-3226-4116-8DF2-D6CC43044860}"/>
              </a:ext>
            </a:extLst>
          </p:cNvPr>
          <p:cNvGraphicFramePr>
            <a:graphicFrameLocks noGrp="1"/>
          </p:cNvGraphicFramePr>
          <p:nvPr>
            <p:ph idx="1"/>
          </p:nvPr>
        </p:nvGraphicFramePr>
        <p:xfrm>
          <a:off x="108766" y="735730"/>
          <a:ext cx="2312308" cy="13008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Content Placeholder 3">
            <a:extLst>
              <a:ext uri="{FF2B5EF4-FFF2-40B4-BE49-F238E27FC236}">
                <a16:creationId xmlns:a16="http://schemas.microsoft.com/office/drawing/2014/main" id="{1C266B1D-7DD5-4A42-9834-DC84E8926C22}"/>
              </a:ext>
            </a:extLst>
          </p:cNvPr>
          <p:cNvGraphicFramePr>
            <a:graphicFrameLocks/>
          </p:cNvGraphicFramePr>
          <p:nvPr/>
        </p:nvGraphicFramePr>
        <p:xfrm>
          <a:off x="2290859" y="1499521"/>
          <a:ext cx="2312308" cy="130088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4" name="Content Placeholder 3">
            <a:extLst>
              <a:ext uri="{FF2B5EF4-FFF2-40B4-BE49-F238E27FC236}">
                <a16:creationId xmlns:a16="http://schemas.microsoft.com/office/drawing/2014/main" id="{3385C867-2907-4C6C-AFF6-E1171D5AD352}"/>
              </a:ext>
            </a:extLst>
          </p:cNvPr>
          <p:cNvGraphicFramePr>
            <a:graphicFrameLocks/>
          </p:cNvGraphicFramePr>
          <p:nvPr/>
        </p:nvGraphicFramePr>
        <p:xfrm>
          <a:off x="4431389" y="2263312"/>
          <a:ext cx="2312308" cy="130088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10" name="Straight Arrow Connector 9">
            <a:extLst>
              <a:ext uri="{FF2B5EF4-FFF2-40B4-BE49-F238E27FC236}">
                <a16:creationId xmlns:a16="http://schemas.microsoft.com/office/drawing/2014/main" id="{DBC075B6-F611-4ADB-A056-F3804ABB57FA}"/>
              </a:ext>
            </a:extLst>
          </p:cNvPr>
          <p:cNvCxnSpPr/>
          <p:nvPr/>
        </p:nvCxnSpPr>
        <p:spPr>
          <a:xfrm>
            <a:off x="2421074" y="1745673"/>
            <a:ext cx="467599" cy="0"/>
          </a:xfrm>
          <a:prstGeom prst="straightConnector1">
            <a:avLst/>
          </a:prstGeom>
          <a:ln w="28575">
            <a:solidFill>
              <a:schemeClr val="tx1"/>
            </a:solidFill>
            <a:tailEnd type="triangle"/>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8F8D9E1-8B85-4709-9782-2BC2607486C4}"/>
              </a:ext>
            </a:extLst>
          </p:cNvPr>
          <p:cNvCxnSpPr/>
          <p:nvPr/>
        </p:nvCxnSpPr>
        <p:spPr>
          <a:xfrm>
            <a:off x="4589313" y="2542315"/>
            <a:ext cx="467599" cy="0"/>
          </a:xfrm>
          <a:prstGeom prst="straightConnector1">
            <a:avLst/>
          </a:prstGeom>
          <a:ln w="28575">
            <a:solidFill>
              <a:schemeClr val="tx1"/>
            </a:solidFill>
            <a:tailEnd type="triangle"/>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66075AF-2F24-4CE8-B45F-98692FAB9FF3}"/>
              </a:ext>
            </a:extLst>
          </p:cNvPr>
          <p:cNvCxnSpPr/>
          <p:nvPr/>
        </p:nvCxnSpPr>
        <p:spPr>
          <a:xfrm>
            <a:off x="6757554" y="3276607"/>
            <a:ext cx="467599" cy="0"/>
          </a:xfrm>
          <a:prstGeom prst="straightConnector1">
            <a:avLst/>
          </a:prstGeom>
          <a:ln w="28575">
            <a:solidFill>
              <a:schemeClr val="tx1"/>
            </a:solidFill>
            <a:tailEnd type="triangle"/>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0303D4E-C4E4-4D16-B8F4-AB368BED7351}"/>
              </a:ext>
            </a:extLst>
          </p:cNvPr>
          <p:cNvSpPr txBox="1"/>
          <p:nvPr/>
        </p:nvSpPr>
        <p:spPr>
          <a:xfrm>
            <a:off x="-61333" y="5464430"/>
            <a:ext cx="1136826" cy="830997"/>
          </a:xfrm>
          <a:prstGeom prst="rect">
            <a:avLst/>
          </a:prstGeom>
          <a:noFill/>
        </p:spPr>
        <p:txBody>
          <a:bodyPr wrap="square" rtlCol="0">
            <a:spAutoFit/>
          </a:bodyPr>
          <a:lstStyle/>
          <a:p>
            <a:pPr algn="ctr"/>
            <a:r>
              <a:rPr lang="en-US" sz="2400" dirty="0">
                <a:effectLst>
                  <a:outerShdw blurRad="38100" dist="38100" dir="2700000" algn="tl">
                    <a:srgbClr val="000000">
                      <a:alpha val="43137"/>
                    </a:srgbClr>
                  </a:outerShdw>
                </a:effectLst>
              </a:rPr>
              <a:t>Rx as severe</a:t>
            </a:r>
            <a:endParaRPr lang="en-US" dirty="0">
              <a:effectLst>
                <a:outerShdw blurRad="38100" dist="38100" dir="2700000" algn="tl">
                  <a:srgbClr val="000000">
                    <a:alpha val="43137"/>
                  </a:srgbClr>
                </a:outerShdw>
              </a:effectLst>
            </a:endParaRPr>
          </a:p>
        </p:txBody>
      </p:sp>
      <p:sp>
        <p:nvSpPr>
          <p:cNvPr id="26" name="TextBox 25">
            <a:extLst>
              <a:ext uri="{FF2B5EF4-FFF2-40B4-BE49-F238E27FC236}">
                <a16:creationId xmlns:a16="http://schemas.microsoft.com/office/drawing/2014/main" id="{28808C8E-9A40-4735-8854-02FFC82A7B68}"/>
              </a:ext>
            </a:extLst>
          </p:cNvPr>
          <p:cNvSpPr txBox="1"/>
          <p:nvPr/>
        </p:nvSpPr>
        <p:spPr>
          <a:xfrm>
            <a:off x="2081945" y="5464430"/>
            <a:ext cx="1136826" cy="830997"/>
          </a:xfrm>
          <a:prstGeom prst="rect">
            <a:avLst/>
          </a:prstGeom>
          <a:noFill/>
        </p:spPr>
        <p:txBody>
          <a:bodyPr wrap="square" rtlCol="0">
            <a:spAutoFit/>
          </a:bodyPr>
          <a:lstStyle/>
          <a:p>
            <a:pPr algn="ctr"/>
            <a:r>
              <a:rPr lang="en-US" sz="2400" dirty="0">
                <a:effectLst>
                  <a:outerShdw blurRad="38100" dist="38100" dir="2700000" algn="tl">
                    <a:srgbClr val="000000">
                      <a:alpha val="43137"/>
                    </a:srgbClr>
                  </a:outerShdw>
                </a:effectLst>
              </a:rPr>
              <a:t>Rx as mod</a:t>
            </a:r>
            <a:endParaRPr lang="en-US" dirty="0">
              <a:effectLst>
                <a:outerShdw blurRad="38100" dist="38100" dir="2700000" algn="tl">
                  <a:srgbClr val="000000">
                    <a:alpha val="43137"/>
                  </a:srgbClr>
                </a:outerShdw>
              </a:effectLst>
            </a:endParaRPr>
          </a:p>
        </p:txBody>
      </p:sp>
      <p:sp>
        <p:nvSpPr>
          <p:cNvPr id="27" name="TextBox 26">
            <a:extLst>
              <a:ext uri="{FF2B5EF4-FFF2-40B4-BE49-F238E27FC236}">
                <a16:creationId xmlns:a16="http://schemas.microsoft.com/office/drawing/2014/main" id="{C910CD45-9EA9-4FEC-91CC-23F90E1087BE}"/>
              </a:ext>
            </a:extLst>
          </p:cNvPr>
          <p:cNvSpPr txBox="1"/>
          <p:nvPr/>
        </p:nvSpPr>
        <p:spPr>
          <a:xfrm>
            <a:off x="4251326" y="4910433"/>
            <a:ext cx="1136826" cy="1938992"/>
          </a:xfrm>
          <a:prstGeom prst="rect">
            <a:avLst/>
          </a:prstGeom>
          <a:noFill/>
        </p:spPr>
        <p:txBody>
          <a:bodyPr wrap="square" rtlCol="0">
            <a:spAutoFit/>
          </a:bodyPr>
          <a:lstStyle/>
          <a:p>
            <a:pPr algn="ctr"/>
            <a:r>
              <a:rPr lang="en-US" sz="2400" dirty="0">
                <a:effectLst>
                  <a:outerShdw blurRad="38100" dist="38100" dir="2700000" algn="tl">
                    <a:srgbClr val="000000">
                      <a:alpha val="43137"/>
                    </a:srgbClr>
                  </a:outerShdw>
                </a:effectLst>
              </a:rPr>
              <a:t>Rx as acute, non mod or severe</a:t>
            </a:r>
            <a:endParaRPr lang="en-US" dirty="0">
              <a:effectLst>
                <a:outerShdw blurRad="38100" dist="38100" dir="2700000" algn="tl">
                  <a:srgbClr val="000000">
                    <a:alpha val="43137"/>
                  </a:srgbClr>
                </a:outerShdw>
              </a:effectLst>
            </a:endParaRPr>
          </a:p>
        </p:txBody>
      </p:sp>
      <p:cxnSp>
        <p:nvCxnSpPr>
          <p:cNvPr id="34" name="Straight Arrow Connector 33">
            <a:extLst>
              <a:ext uri="{FF2B5EF4-FFF2-40B4-BE49-F238E27FC236}">
                <a16:creationId xmlns:a16="http://schemas.microsoft.com/office/drawing/2014/main" id="{6A1B117D-F90C-4D96-B751-DF36612AEBF0}"/>
              </a:ext>
            </a:extLst>
          </p:cNvPr>
          <p:cNvCxnSpPr>
            <a:cxnSpLocks/>
          </p:cNvCxnSpPr>
          <p:nvPr/>
        </p:nvCxnSpPr>
        <p:spPr>
          <a:xfrm>
            <a:off x="4917970" y="3572576"/>
            <a:ext cx="0" cy="1337857"/>
          </a:xfrm>
          <a:prstGeom prst="straightConnector1">
            <a:avLst/>
          </a:prstGeom>
          <a:ln w="28575">
            <a:solidFill>
              <a:schemeClr val="tx1"/>
            </a:solidFill>
            <a:tailEnd type="triangle"/>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05F5C8BF-A533-40DC-BAF6-7C2FDA2490B0}"/>
              </a:ext>
            </a:extLst>
          </p:cNvPr>
          <p:cNvCxnSpPr>
            <a:cxnSpLocks/>
          </p:cNvCxnSpPr>
          <p:nvPr/>
        </p:nvCxnSpPr>
        <p:spPr>
          <a:xfrm>
            <a:off x="2805152" y="2800407"/>
            <a:ext cx="0" cy="2291373"/>
          </a:xfrm>
          <a:prstGeom prst="straightConnector1">
            <a:avLst/>
          </a:prstGeom>
          <a:ln w="28575">
            <a:solidFill>
              <a:schemeClr val="tx1"/>
            </a:solidFill>
            <a:tailEnd type="triangle"/>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FA19B490-C415-4A7E-A681-C6F070E504EF}"/>
              </a:ext>
            </a:extLst>
          </p:cNvPr>
          <p:cNvCxnSpPr>
            <a:cxnSpLocks/>
          </p:cNvCxnSpPr>
          <p:nvPr/>
        </p:nvCxnSpPr>
        <p:spPr>
          <a:xfrm>
            <a:off x="638306" y="2064888"/>
            <a:ext cx="0" cy="3054375"/>
          </a:xfrm>
          <a:prstGeom prst="straightConnector1">
            <a:avLst/>
          </a:prstGeom>
          <a:ln w="28575">
            <a:solidFill>
              <a:schemeClr val="tx1"/>
            </a:solidFill>
            <a:tailEnd type="triangle"/>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9CB4FDB1-3693-4531-BC74-41164F02E4F0}"/>
              </a:ext>
            </a:extLst>
          </p:cNvPr>
          <p:cNvSpPr txBox="1"/>
          <p:nvPr/>
        </p:nvSpPr>
        <p:spPr>
          <a:xfrm>
            <a:off x="7225153" y="1998876"/>
            <a:ext cx="4118700" cy="646331"/>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pPr algn="ctr"/>
            <a:r>
              <a:rPr lang="en-US" dirty="0">
                <a:solidFill>
                  <a:srgbClr val="002060"/>
                </a:solidFill>
                <a:effectLst>
                  <a:outerShdw blurRad="38100" dist="38100" dir="2700000" algn="tl">
                    <a:srgbClr val="000000">
                      <a:alpha val="43137"/>
                    </a:srgbClr>
                  </a:outerShdw>
                </a:effectLst>
              </a:rPr>
              <a:t>Chronic </a:t>
            </a:r>
            <a:r>
              <a:rPr lang="en-US" dirty="0" err="1">
                <a:solidFill>
                  <a:srgbClr val="002060"/>
                </a:solidFill>
                <a:effectLst>
                  <a:outerShdw blurRad="38100" dist="38100" dir="2700000" algn="tl">
                    <a:srgbClr val="000000">
                      <a:alpha val="43137"/>
                    </a:srgbClr>
                  </a:outerShdw>
                </a:effectLst>
              </a:rPr>
              <a:t>hyponatraemia</a:t>
            </a:r>
            <a:r>
              <a:rPr lang="en-US" dirty="0">
                <a:solidFill>
                  <a:srgbClr val="002060"/>
                </a:solidFill>
                <a:effectLst>
                  <a:outerShdw blurRad="38100" dist="38100" dir="2700000" algn="tl">
                    <a:srgbClr val="000000">
                      <a:alpha val="43137"/>
                    </a:srgbClr>
                  </a:outerShdw>
                </a:effectLst>
              </a:rPr>
              <a:t> </a:t>
            </a:r>
            <a:r>
              <a:rPr kumimoji="0" lang="en-US" b="0" i="0" u="none" strike="noStrike" kern="1200" cap="none" spc="0" normalizeH="0" baseline="0" noProof="0" dirty="0">
                <a:ln w="0"/>
                <a:solidFill>
                  <a:srgbClr val="002060"/>
                </a:solidFill>
                <a:effectLst>
                  <a:outerShdw blurRad="38100" dist="38100" dir="2700000" algn="tl">
                    <a:srgbClr val="000000">
                      <a:alpha val="43137"/>
                    </a:srgbClr>
                  </a:outerShdw>
                </a:effectLst>
                <a:uLnTx/>
                <a:uFillTx/>
                <a:latin typeface="Calibri" panose="020F0502020204030204"/>
              </a:rPr>
              <a:t>without severe or moderately severe symptoms</a:t>
            </a:r>
            <a:endParaRPr lang="en-US"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16730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4CEEEE5-49BC-42D0-9F3C-E9DBE92D6734}"/>
              </a:ext>
            </a:extLst>
          </p:cNvPr>
          <p:cNvSpPr/>
          <p:nvPr/>
        </p:nvSpPr>
        <p:spPr>
          <a:xfrm>
            <a:off x="441960" y="15788"/>
            <a:ext cx="11308080" cy="1077218"/>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ln w="0"/>
                <a:solidFill>
                  <a:srgbClr val="002060"/>
                </a:solidFill>
                <a:effectLst>
                  <a:outerShdw blurRad="38100" dist="19050" dir="2700000" algn="tl" rotWithShape="0">
                    <a:prstClr val="black">
                      <a:alpha val="40000"/>
                    </a:prstClr>
                  </a:outerShdw>
                </a:effectLst>
                <a:latin typeface="Calibri" panose="020F0502020204030204"/>
              </a:rPr>
              <a:t>Chronic</a:t>
            </a:r>
            <a:r>
              <a:rPr kumimoji="0" lang="en-US" sz="32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 </a:t>
            </a:r>
            <a:r>
              <a:rPr kumimoji="0" lang="en-US" sz="32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hyponatraemia</a:t>
            </a:r>
            <a:r>
              <a:rPr kumimoji="0" lang="en-US" sz="32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 without severe or moderately severe symptoms</a:t>
            </a:r>
            <a:endParaRPr kumimoji="0" lang="en-US" sz="32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760CE08B-2634-4EA2-B2FD-ADF33D5F6E82}"/>
              </a:ext>
            </a:extLst>
          </p:cNvPr>
          <p:cNvCxnSpPr>
            <a:cxnSpLocks/>
          </p:cNvCxnSpPr>
          <p:nvPr/>
        </p:nvCxnSpPr>
        <p:spPr>
          <a:xfrm>
            <a:off x="507080" y="1068720"/>
            <a:ext cx="11109960" cy="0"/>
          </a:xfrm>
          <a:prstGeom prst="line">
            <a:avLst/>
          </a:prstGeom>
          <a:ln w="381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7877479-508B-490B-B749-888A1977B35B}"/>
              </a:ext>
            </a:extLst>
          </p:cNvPr>
          <p:cNvSpPr>
            <a:spLocks noGrp="1"/>
          </p:cNvSpPr>
          <p:nvPr>
            <p:ph idx="1"/>
          </p:nvPr>
        </p:nvSpPr>
        <p:spPr>
          <a:xfrm>
            <a:off x="804260" y="1295399"/>
            <a:ext cx="10515600" cy="5298281"/>
          </a:xfrm>
        </p:spPr>
        <p:txBody>
          <a:bodyPr>
            <a:normAutofit/>
          </a:bodyPr>
          <a:lstStyle/>
          <a:p>
            <a:r>
              <a:rPr lang="en-US" sz="2400" dirty="0">
                <a:effectLst>
                  <a:outerShdw blurRad="38100" dist="38100" dir="2700000" algn="tl">
                    <a:srgbClr val="000000">
                      <a:alpha val="43137"/>
                    </a:srgbClr>
                  </a:outerShdw>
                </a:effectLst>
                <a:highlight>
                  <a:srgbClr val="FFFF00"/>
                </a:highlight>
              </a:rPr>
              <a:t>Stop</a:t>
            </a:r>
            <a:r>
              <a:rPr lang="en-US" sz="2400" dirty="0">
                <a:effectLst>
                  <a:outerShdw blurRad="38100" dist="38100" dir="2700000" algn="tl">
                    <a:srgbClr val="000000">
                      <a:alpha val="43137"/>
                    </a:srgbClr>
                  </a:outerShdw>
                </a:effectLst>
              </a:rPr>
              <a:t> non-essential fluids, medications and other contributing factors (not graded).</a:t>
            </a:r>
          </a:p>
          <a:p>
            <a:r>
              <a:rPr lang="en-US" sz="2400" dirty="0">
                <a:effectLst>
                  <a:outerShdw blurRad="38100" dist="38100" dir="2700000" algn="tl">
                    <a:srgbClr val="000000">
                      <a:alpha val="43137"/>
                    </a:srgbClr>
                  </a:outerShdw>
                </a:effectLst>
              </a:rPr>
              <a:t>We recommend </a:t>
            </a:r>
            <a:r>
              <a:rPr lang="en-US" sz="2400" dirty="0">
                <a:effectLst>
                  <a:outerShdw blurRad="38100" dist="38100" dir="2700000" algn="tl">
                    <a:srgbClr val="000000">
                      <a:alpha val="43137"/>
                    </a:srgbClr>
                  </a:outerShdw>
                </a:effectLst>
                <a:highlight>
                  <a:srgbClr val="FFFF00"/>
                </a:highlight>
              </a:rPr>
              <a:t>cause-specific</a:t>
            </a:r>
            <a:r>
              <a:rPr lang="en-US" sz="2400" dirty="0">
                <a:effectLst>
                  <a:outerShdw blurRad="38100" dist="38100" dir="2700000" algn="tl">
                    <a:srgbClr val="000000">
                      <a:alpha val="43137"/>
                    </a:srgbClr>
                  </a:outerShdw>
                </a:effectLst>
              </a:rPr>
              <a:t> treatment (1D).</a:t>
            </a:r>
          </a:p>
          <a:p>
            <a:r>
              <a:rPr lang="en-US" sz="2400" dirty="0">
                <a:effectLst>
                  <a:outerShdw blurRad="38100" dist="38100" dir="2700000" algn="tl">
                    <a:srgbClr val="000000">
                      <a:alpha val="43137"/>
                    </a:srgbClr>
                  </a:outerShdw>
                </a:effectLst>
              </a:rPr>
              <a:t>In </a:t>
            </a:r>
            <a:r>
              <a:rPr lang="en-US" sz="2400" dirty="0">
                <a:effectLst>
                  <a:outerShdw blurRad="38100" dist="38100" dir="2700000" algn="tl">
                    <a:srgbClr val="000000">
                      <a:alpha val="43137"/>
                    </a:srgbClr>
                  </a:outerShdw>
                </a:effectLst>
                <a:highlight>
                  <a:srgbClr val="FFFF00"/>
                </a:highlight>
              </a:rPr>
              <a:t>mild </a:t>
            </a:r>
            <a:r>
              <a:rPr lang="en-US" sz="2400" dirty="0" err="1">
                <a:effectLst>
                  <a:outerShdw blurRad="38100" dist="38100" dir="2700000" algn="tl">
                    <a:srgbClr val="000000">
                      <a:alpha val="43137"/>
                    </a:srgbClr>
                  </a:outerShdw>
                </a:effectLst>
                <a:highlight>
                  <a:srgbClr val="FFFF00"/>
                </a:highlight>
              </a:rPr>
              <a:t>hyponatraemia</a:t>
            </a:r>
            <a:r>
              <a:rPr lang="en-US" sz="2400" dirty="0">
                <a:effectLst>
                  <a:outerShdw blurRad="38100" dist="38100" dir="2700000" algn="tl">
                    <a:srgbClr val="000000">
                      <a:alpha val="43137"/>
                    </a:srgbClr>
                  </a:outerShdw>
                </a:effectLst>
              </a:rPr>
              <a:t>, we suggest </a:t>
            </a:r>
            <a:r>
              <a:rPr lang="en-US" sz="2400" dirty="0">
                <a:effectLst>
                  <a:outerShdw blurRad="38100" dist="38100" dir="2700000" algn="tl">
                    <a:srgbClr val="000000">
                      <a:alpha val="43137"/>
                    </a:srgbClr>
                  </a:outerShdw>
                </a:effectLst>
                <a:highlight>
                  <a:srgbClr val="FFFF00"/>
                </a:highlight>
              </a:rPr>
              <a:t>against treatment </a:t>
            </a:r>
            <a:r>
              <a:rPr lang="en-US" sz="2400" dirty="0">
                <a:effectLst>
                  <a:outerShdw blurRad="38100" dist="38100" dir="2700000" algn="tl">
                    <a:srgbClr val="000000">
                      <a:alpha val="43137"/>
                    </a:srgbClr>
                  </a:outerShdw>
                </a:effectLst>
              </a:rPr>
              <a:t>with the sole aim of increasing the serum sodium concentration (2C).</a:t>
            </a:r>
          </a:p>
          <a:p>
            <a:r>
              <a:rPr lang="en-US" sz="2400" dirty="0">
                <a:effectLst>
                  <a:outerShdw blurRad="38100" dist="38100" dir="2700000" algn="tl">
                    <a:srgbClr val="000000">
                      <a:alpha val="43137"/>
                    </a:srgbClr>
                  </a:outerShdw>
                </a:effectLst>
              </a:rPr>
              <a:t>In </a:t>
            </a:r>
            <a:r>
              <a:rPr lang="en-US" sz="2400" dirty="0">
                <a:effectLst>
                  <a:outerShdw blurRad="38100" dist="38100" dir="2700000" algn="tl">
                    <a:srgbClr val="000000">
                      <a:alpha val="43137"/>
                    </a:srgbClr>
                  </a:outerShdw>
                </a:effectLst>
                <a:highlight>
                  <a:srgbClr val="FFFF00"/>
                </a:highlight>
              </a:rPr>
              <a:t>moderate or profound </a:t>
            </a:r>
            <a:r>
              <a:rPr lang="en-US" sz="2400" dirty="0" err="1">
                <a:effectLst>
                  <a:outerShdw blurRad="38100" dist="38100" dir="2700000" algn="tl">
                    <a:srgbClr val="000000">
                      <a:alpha val="43137"/>
                    </a:srgbClr>
                  </a:outerShdw>
                </a:effectLst>
                <a:highlight>
                  <a:srgbClr val="FFFF00"/>
                </a:highlight>
              </a:rPr>
              <a:t>hyponatraemia</a:t>
            </a:r>
            <a:r>
              <a:rPr lang="en-US" sz="2400" dirty="0">
                <a:effectLst>
                  <a:outerShdw blurRad="38100" dist="38100" dir="2700000" algn="tl">
                    <a:srgbClr val="000000">
                      <a:alpha val="43137"/>
                    </a:srgbClr>
                  </a:outerShdw>
                </a:effectLst>
              </a:rPr>
              <a:t>, </a:t>
            </a:r>
          </a:p>
          <a:p>
            <a:pPr lvl="1">
              <a:buFont typeface="Wingdings" panose="05000000000000000000" pitchFamily="2" charset="2"/>
              <a:buChar char="§"/>
            </a:pPr>
            <a:r>
              <a:rPr lang="en-US" sz="2000" dirty="0">
                <a:effectLst>
                  <a:outerShdw blurRad="38100" dist="38100" dir="2700000" algn="tl">
                    <a:srgbClr val="000000">
                      <a:alpha val="43137"/>
                    </a:srgbClr>
                  </a:outerShdw>
                </a:effectLst>
              </a:rPr>
              <a:t>We recommend avoiding an increase in serum sodium concentration of </a:t>
            </a:r>
            <a:r>
              <a:rPr lang="en-US" sz="2000" dirty="0">
                <a:effectLst>
                  <a:outerShdw blurRad="38100" dist="38100" dir="2700000" algn="tl">
                    <a:srgbClr val="000000">
                      <a:alpha val="43137"/>
                    </a:srgbClr>
                  </a:outerShdw>
                </a:effectLst>
                <a:highlight>
                  <a:srgbClr val="FFFF00"/>
                </a:highlight>
              </a:rPr>
              <a:t>&gt;10 mmol/l during the first 24 h and &gt;8 mmol/l during every 24 h thereafter </a:t>
            </a:r>
            <a:r>
              <a:rPr lang="en-US" sz="2000" dirty="0">
                <a:effectLst>
                  <a:outerShdw blurRad="38100" dist="38100" dir="2700000" algn="tl">
                    <a:srgbClr val="000000">
                      <a:alpha val="43137"/>
                    </a:srgbClr>
                  </a:outerShdw>
                </a:effectLst>
              </a:rPr>
              <a:t>(1D).</a:t>
            </a:r>
          </a:p>
          <a:p>
            <a:pPr lvl="1">
              <a:buFont typeface="Wingdings" panose="05000000000000000000" pitchFamily="2" charset="2"/>
              <a:buChar char="§"/>
            </a:pPr>
            <a:r>
              <a:rPr lang="en-US" sz="2000" dirty="0">
                <a:effectLst>
                  <a:outerShdw blurRad="38100" dist="38100" dir="2700000" algn="tl">
                    <a:srgbClr val="000000">
                      <a:alpha val="43137"/>
                    </a:srgbClr>
                  </a:outerShdw>
                </a:effectLst>
              </a:rPr>
              <a:t>We suggest </a:t>
            </a:r>
            <a:r>
              <a:rPr lang="en-US" sz="2000" dirty="0">
                <a:effectLst>
                  <a:outerShdw blurRad="38100" dist="38100" dir="2700000" algn="tl">
                    <a:srgbClr val="000000">
                      <a:alpha val="43137"/>
                    </a:srgbClr>
                  </a:outerShdw>
                </a:effectLst>
                <a:highlight>
                  <a:srgbClr val="FFFF00"/>
                </a:highlight>
              </a:rPr>
              <a:t>checking</a:t>
            </a:r>
            <a:r>
              <a:rPr lang="en-US" sz="2000" dirty="0">
                <a:effectLst>
                  <a:outerShdw blurRad="38100" dist="38100" dir="2700000" algn="tl">
                    <a:srgbClr val="000000">
                      <a:alpha val="43137"/>
                    </a:srgbClr>
                  </a:outerShdw>
                </a:effectLst>
              </a:rPr>
              <a:t> the serum sodium concentration </a:t>
            </a:r>
            <a:r>
              <a:rPr lang="en-US" sz="2000" dirty="0">
                <a:effectLst>
                  <a:outerShdw blurRad="38100" dist="38100" dir="2700000" algn="tl">
                    <a:srgbClr val="000000">
                      <a:alpha val="43137"/>
                    </a:srgbClr>
                  </a:outerShdw>
                </a:effectLst>
                <a:highlight>
                  <a:srgbClr val="FFFF00"/>
                </a:highlight>
              </a:rPr>
              <a:t>every 6 h</a:t>
            </a:r>
            <a:r>
              <a:rPr lang="en-US" sz="2000" dirty="0">
                <a:effectLst>
                  <a:outerShdw blurRad="38100" dist="38100" dir="2700000" algn="tl">
                    <a:srgbClr val="000000">
                      <a:alpha val="43137"/>
                    </a:srgbClr>
                  </a:outerShdw>
                </a:effectLst>
              </a:rPr>
              <a:t> until the serum sodium concentration has stabilized under stable treatment (2D).</a:t>
            </a:r>
          </a:p>
          <a:p>
            <a:r>
              <a:rPr lang="en-US" sz="2400" dirty="0">
                <a:effectLst>
                  <a:outerShdw blurRad="38100" dist="38100" dir="2700000" algn="tl">
                    <a:srgbClr val="000000">
                      <a:alpha val="43137"/>
                    </a:srgbClr>
                  </a:outerShdw>
                </a:effectLst>
              </a:rPr>
              <a:t>In case of unresolved </a:t>
            </a:r>
            <a:r>
              <a:rPr lang="en-US" sz="2400" dirty="0" err="1">
                <a:effectLst>
                  <a:outerShdw blurRad="38100" dist="38100" dir="2700000" algn="tl">
                    <a:srgbClr val="000000">
                      <a:alpha val="43137"/>
                    </a:srgbClr>
                  </a:outerShdw>
                </a:effectLst>
              </a:rPr>
              <a:t>hyponatraemia</a:t>
            </a:r>
            <a:r>
              <a:rPr lang="en-US" sz="2400" dirty="0">
                <a:effectLst>
                  <a:outerShdw blurRad="38100" dist="38100" dir="2700000" algn="tl">
                    <a:srgbClr val="000000">
                      <a:alpha val="43137"/>
                    </a:srgbClr>
                  </a:outerShdw>
                </a:effectLst>
              </a:rPr>
              <a:t>, reconsider the diagnostic algorithm and ask for expert advice (not graded).</a:t>
            </a:r>
          </a:p>
        </p:txBody>
      </p:sp>
    </p:spTree>
    <p:extLst>
      <p:ext uri="{BB962C8B-B14F-4D97-AF65-F5344CB8AC3E}">
        <p14:creationId xmlns:p14="http://schemas.microsoft.com/office/powerpoint/2010/main" val="230824459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4CEEEE5-49BC-42D0-9F3C-E9DBE92D6734}"/>
              </a:ext>
            </a:extLst>
          </p:cNvPr>
          <p:cNvSpPr/>
          <p:nvPr/>
        </p:nvSpPr>
        <p:spPr>
          <a:xfrm>
            <a:off x="441960" y="30864"/>
            <a:ext cx="11308080" cy="646331"/>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Treatment of hypotonic </a:t>
            </a:r>
            <a:r>
              <a:rPr kumimoji="0" lang="en-US" sz="36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hyponatraemia</a:t>
            </a:r>
            <a:endParaRPr kumimoji="0" lang="en-US" sz="36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760CE08B-2634-4EA2-B2FD-ADF33D5F6E82}"/>
              </a:ext>
            </a:extLst>
          </p:cNvPr>
          <p:cNvCxnSpPr>
            <a:cxnSpLocks/>
          </p:cNvCxnSpPr>
          <p:nvPr/>
        </p:nvCxnSpPr>
        <p:spPr>
          <a:xfrm>
            <a:off x="507080" y="654506"/>
            <a:ext cx="11109960" cy="0"/>
          </a:xfrm>
          <a:prstGeom prst="line">
            <a:avLst/>
          </a:prstGeom>
          <a:ln w="381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aphicFrame>
        <p:nvGraphicFramePr>
          <p:cNvPr id="4" name="Content Placeholder 3">
            <a:extLst>
              <a:ext uri="{FF2B5EF4-FFF2-40B4-BE49-F238E27FC236}">
                <a16:creationId xmlns:a16="http://schemas.microsoft.com/office/drawing/2014/main" id="{C7E42806-3226-4116-8DF2-D6CC43044860}"/>
              </a:ext>
            </a:extLst>
          </p:cNvPr>
          <p:cNvGraphicFramePr>
            <a:graphicFrameLocks noGrp="1"/>
          </p:cNvGraphicFramePr>
          <p:nvPr>
            <p:ph idx="1"/>
          </p:nvPr>
        </p:nvGraphicFramePr>
        <p:xfrm>
          <a:off x="108766" y="735730"/>
          <a:ext cx="2312308" cy="13008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Content Placeholder 3">
            <a:extLst>
              <a:ext uri="{FF2B5EF4-FFF2-40B4-BE49-F238E27FC236}">
                <a16:creationId xmlns:a16="http://schemas.microsoft.com/office/drawing/2014/main" id="{1C266B1D-7DD5-4A42-9834-DC84E8926C22}"/>
              </a:ext>
            </a:extLst>
          </p:cNvPr>
          <p:cNvGraphicFramePr>
            <a:graphicFrameLocks/>
          </p:cNvGraphicFramePr>
          <p:nvPr/>
        </p:nvGraphicFramePr>
        <p:xfrm>
          <a:off x="2290859" y="1499521"/>
          <a:ext cx="2312308" cy="130088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4" name="Content Placeholder 3">
            <a:extLst>
              <a:ext uri="{FF2B5EF4-FFF2-40B4-BE49-F238E27FC236}">
                <a16:creationId xmlns:a16="http://schemas.microsoft.com/office/drawing/2014/main" id="{3385C867-2907-4C6C-AFF6-E1171D5AD352}"/>
              </a:ext>
            </a:extLst>
          </p:cNvPr>
          <p:cNvGraphicFramePr>
            <a:graphicFrameLocks/>
          </p:cNvGraphicFramePr>
          <p:nvPr/>
        </p:nvGraphicFramePr>
        <p:xfrm>
          <a:off x="4431389" y="2263312"/>
          <a:ext cx="2312308" cy="130088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5" name="Content Placeholder 3">
            <a:extLst>
              <a:ext uri="{FF2B5EF4-FFF2-40B4-BE49-F238E27FC236}">
                <a16:creationId xmlns:a16="http://schemas.microsoft.com/office/drawing/2014/main" id="{49610CB6-5C05-49A1-8E06-486503F01072}"/>
              </a:ext>
            </a:extLst>
          </p:cNvPr>
          <p:cNvGraphicFramePr>
            <a:graphicFrameLocks/>
          </p:cNvGraphicFramePr>
          <p:nvPr/>
        </p:nvGraphicFramePr>
        <p:xfrm>
          <a:off x="6592700" y="3027103"/>
          <a:ext cx="2312308" cy="1300886"/>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cxnSp>
        <p:nvCxnSpPr>
          <p:cNvPr id="10" name="Straight Arrow Connector 9">
            <a:extLst>
              <a:ext uri="{FF2B5EF4-FFF2-40B4-BE49-F238E27FC236}">
                <a16:creationId xmlns:a16="http://schemas.microsoft.com/office/drawing/2014/main" id="{DBC075B6-F611-4ADB-A056-F3804ABB57FA}"/>
              </a:ext>
            </a:extLst>
          </p:cNvPr>
          <p:cNvCxnSpPr/>
          <p:nvPr/>
        </p:nvCxnSpPr>
        <p:spPr>
          <a:xfrm>
            <a:off x="2421074" y="1745673"/>
            <a:ext cx="467599" cy="0"/>
          </a:xfrm>
          <a:prstGeom prst="straightConnector1">
            <a:avLst/>
          </a:prstGeom>
          <a:ln w="28575">
            <a:solidFill>
              <a:schemeClr val="tx1"/>
            </a:solidFill>
            <a:tailEnd type="triangle"/>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8F8D9E1-8B85-4709-9782-2BC2607486C4}"/>
              </a:ext>
            </a:extLst>
          </p:cNvPr>
          <p:cNvCxnSpPr/>
          <p:nvPr/>
        </p:nvCxnSpPr>
        <p:spPr>
          <a:xfrm>
            <a:off x="4589313" y="2542315"/>
            <a:ext cx="467599" cy="0"/>
          </a:xfrm>
          <a:prstGeom prst="straightConnector1">
            <a:avLst/>
          </a:prstGeom>
          <a:ln w="28575">
            <a:solidFill>
              <a:schemeClr val="tx1"/>
            </a:solidFill>
            <a:tailEnd type="triangle"/>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66075AF-2F24-4CE8-B45F-98692FAB9FF3}"/>
              </a:ext>
            </a:extLst>
          </p:cNvPr>
          <p:cNvCxnSpPr/>
          <p:nvPr/>
        </p:nvCxnSpPr>
        <p:spPr>
          <a:xfrm>
            <a:off x="6757554" y="3276607"/>
            <a:ext cx="467599" cy="0"/>
          </a:xfrm>
          <a:prstGeom prst="straightConnector1">
            <a:avLst/>
          </a:prstGeom>
          <a:ln w="28575">
            <a:solidFill>
              <a:schemeClr val="tx1"/>
            </a:solidFill>
            <a:tailEnd type="triangle"/>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0303D4E-C4E4-4D16-B8F4-AB368BED7351}"/>
              </a:ext>
            </a:extLst>
          </p:cNvPr>
          <p:cNvSpPr txBox="1"/>
          <p:nvPr/>
        </p:nvSpPr>
        <p:spPr>
          <a:xfrm>
            <a:off x="-61333" y="5464430"/>
            <a:ext cx="1136826" cy="830997"/>
          </a:xfrm>
          <a:prstGeom prst="rect">
            <a:avLst/>
          </a:prstGeom>
          <a:noFill/>
        </p:spPr>
        <p:txBody>
          <a:bodyPr wrap="square" rtlCol="0">
            <a:spAutoFit/>
          </a:bodyPr>
          <a:lstStyle/>
          <a:p>
            <a:pPr algn="ctr"/>
            <a:r>
              <a:rPr lang="en-US" sz="2400" dirty="0">
                <a:effectLst>
                  <a:outerShdw blurRad="38100" dist="38100" dir="2700000" algn="tl">
                    <a:srgbClr val="000000">
                      <a:alpha val="43137"/>
                    </a:srgbClr>
                  </a:outerShdw>
                </a:effectLst>
              </a:rPr>
              <a:t>Rx as severe</a:t>
            </a:r>
            <a:endParaRPr lang="en-US" dirty="0">
              <a:effectLst>
                <a:outerShdw blurRad="38100" dist="38100" dir="2700000" algn="tl">
                  <a:srgbClr val="000000">
                    <a:alpha val="43137"/>
                  </a:srgbClr>
                </a:outerShdw>
              </a:effectLst>
            </a:endParaRPr>
          </a:p>
        </p:txBody>
      </p:sp>
      <p:sp>
        <p:nvSpPr>
          <p:cNvPr id="26" name="TextBox 25">
            <a:extLst>
              <a:ext uri="{FF2B5EF4-FFF2-40B4-BE49-F238E27FC236}">
                <a16:creationId xmlns:a16="http://schemas.microsoft.com/office/drawing/2014/main" id="{28808C8E-9A40-4735-8854-02FFC82A7B68}"/>
              </a:ext>
            </a:extLst>
          </p:cNvPr>
          <p:cNvSpPr txBox="1"/>
          <p:nvPr/>
        </p:nvSpPr>
        <p:spPr>
          <a:xfrm>
            <a:off x="2081945" y="5464430"/>
            <a:ext cx="1136826" cy="830997"/>
          </a:xfrm>
          <a:prstGeom prst="rect">
            <a:avLst/>
          </a:prstGeom>
          <a:noFill/>
        </p:spPr>
        <p:txBody>
          <a:bodyPr wrap="square" rtlCol="0">
            <a:spAutoFit/>
          </a:bodyPr>
          <a:lstStyle/>
          <a:p>
            <a:pPr algn="ctr"/>
            <a:r>
              <a:rPr lang="en-US" sz="2400" dirty="0">
                <a:effectLst>
                  <a:outerShdw blurRad="38100" dist="38100" dir="2700000" algn="tl">
                    <a:srgbClr val="000000">
                      <a:alpha val="43137"/>
                    </a:srgbClr>
                  </a:outerShdw>
                </a:effectLst>
              </a:rPr>
              <a:t>Rx as mod</a:t>
            </a:r>
            <a:endParaRPr lang="en-US" dirty="0">
              <a:effectLst>
                <a:outerShdw blurRad="38100" dist="38100" dir="2700000" algn="tl">
                  <a:srgbClr val="000000">
                    <a:alpha val="43137"/>
                  </a:srgbClr>
                </a:outerShdw>
              </a:effectLst>
            </a:endParaRPr>
          </a:p>
        </p:txBody>
      </p:sp>
      <p:sp>
        <p:nvSpPr>
          <p:cNvPr id="27" name="TextBox 26">
            <a:extLst>
              <a:ext uri="{FF2B5EF4-FFF2-40B4-BE49-F238E27FC236}">
                <a16:creationId xmlns:a16="http://schemas.microsoft.com/office/drawing/2014/main" id="{C910CD45-9EA9-4FEC-91CC-23F90E1087BE}"/>
              </a:ext>
            </a:extLst>
          </p:cNvPr>
          <p:cNvSpPr txBox="1"/>
          <p:nvPr/>
        </p:nvSpPr>
        <p:spPr>
          <a:xfrm>
            <a:off x="4251326" y="4910433"/>
            <a:ext cx="1136826" cy="1938992"/>
          </a:xfrm>
          <a:prstGeom prst="rect">
            <a:avLst/>
          </a:prstGeom>
          <a:noFill/>
        </p:spPr>
        <p:txBody>
          <a:bodyPr wrap="square" rtlCol="0">
            <a:spAutoFit/>
          </a:bodyPr>
          <a:lstStyle/>
          <a:p>
            <a:pPr algn="ctr"/>
            <a:r>
              <a:rPr lang="en-US" sz="2400" dirty="0">
                <a:effectLst>
                  <a:outerShdw blurRad="38100" dist="38100" dir="2700000" algn="tl">
                    <a:srgbClr val="000000">
                      <a:alpha val="43137"/>
                    </a:srgbClr>
                  </a:outerShdw>
                </a:effectLst>
              </a:rPr>
              <a:t>Rx as acute, non mod or severe</a:t>
            </a:r>
            <a:endParaRPr lang="en-US" dirty="0">
              <a:effectLst>
                <a:outerShdw blurRad="38100" dist="38100" dir="2700000" algn="tl">
                  <a:srgbClr val="000000">
                    <a:alpha val="43137"/>
                  </a:srgbClr>
                </a:outerShdw>
              </a:effectLst>
            </a:endParaRPr>
          </a:p>
        </p:txBody>
      </p:sp>
      <p:sp>
        <p:nvSpPr>
          <p:cNvPr id="28" name="TextBox 27">
            <a:extLst>
              <a:ext uri="{FF2B5EF4-FFF2-40B4-BE49-F238E27FC236}">
                <a16:creationId xmlns:a16="http://schemas.microsoft.com/office/drawing/2014/main" id="{9D4CAEC1-5295-48C6-832B-821E31B1AFA0}"/>
              </a:ext>
            </a:extLst>
          </p:cNvPr>
          <p:cNvSpPr txBox="1"/>
          <p:nvPr/>
        </p:nvSpPr>
        <p:spPr>
          <a:xfrm>
            <a:off x="6592700" y="5498607"/>
            <a:ext cx="998588" cy="830997"/>
          </a:xfrm>
          <a:prstGeom prst="rect">
            <a:avLst/>
          </a:prstGeom>
          <a:noFill/>
        </p:spPr>
        <p:txBody>
          <a:bodyPr wrap="square" rtlCol="0">
            <a:spAutoFit/>
          </a:bodyPr>
          <a:lstStyle/>
          <a:p>
            <a:pPr algn="ctr"/>
            <a:r>
              <a:rPr lang="en-US" sz="2400" dirty="0">
                <a:effectLst>
                  <a:outerShdw blurRad="38100" dist="38100" dir="2700000" algn="tl">
                    <a:srgbClr val="000000">
                      <a:alpha val="43137"/>
                    </a:srgbClr>
                  </a:outerShdw>
                </a:effectLst>
              </a:rPr>
              <a:t>Rx as </a:t>
            </a:r>
            <a:r>
              <a:rPr lang="en-US" dirty="0">
                <a:effectLst>
                  <a:outerShdw blurRad="38100" dist="38100" dir="2700000" algn="tl">
                    <a:srgbClr val="000000">
                      <a:alpha val="43137"/>
                    </a:srgbClr>
                  </a:outerShdw>
                </a:effectLst>
              </a:rPr>
              <a:t>↓</a:t>
            </a:r>
            <a:r>
              <a:rPr lang="en-US" sz="2400" dirty="0">
                <a:effectLst>
                  <a:outerShdw blurRad="38100" dist="38100" dir="2700000" algn="tl">
                    <a:srgbClr val="000000">
                      <a:alpha val="43137"/>
                    </a:srgbClr>
                  </a:outerShdw>
                </a:effectLst>
              </a:rPr>
              <a:t>ECF</a:t>
            </a:r>
            <a:endParaRPr lang="en-US" dirty="0">
              <a:effectLst>
                <a:outerShdw blurRad="38100" dist="38100" dir="2700000" algn="tl">
                  <a:srgbClr val="000000">
                    <a:alpha val="43137"/>
                  </a:srgbClr>
                </a:outerShdw>
              </a:effectLst>
            </a:endParaRPr>
          </a:p>
        </p:txBody>
      </p:sp>
      <p:cxnSp>
        <p:nvCxnSpPr>
          <p:cNvPr id="31" name="Straight Arrow Connector 30">
            <a:extLst>
              <a:ext uri="{FF2B5EF4-FFF2-40B4-BE49-F238E27FC236}">
                <a16:creationId xmlns:a16="http://schemas.microsoft.com/office/drawing/2014/main" id="{782E821D-51EB-4166-922E-33E3657EB1D7}"/>
              </a:ext>
            </a:extLst>
          </p:cNvPr>
          <p:cNvCxnSpPr>
            <a:cxnSpLocks/>
            <a:endCxn id="28" idx="0"/>
          </p:cNvCxnSpPr>
          <p:nvPr/>
        </p:nvCxnSpPr>
        <p:spPr>
          <a:xfrm flipH="1">
            <a:off x="7091994" y="4356261"/>
            <a:ext cx="14386" cy="1142346"/>
          </a:xfrm>
          <a:prstGeom prst="straightConnector1">
            <a:avLst/>
          </a:prstGeom>
          <a:ln w="28575">
            <a:solidFill>
              <a:schemeClr val="tx1"/>
            </a:solidFill>
            <a:tailEnd type="triangle"/>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6A1B117D-F90C-4D96-B751-DF36612AEBF0}"/>
              </a:ext>
            </a:extLst>
          </p:cNvPr>
          <p:cNvCxnSpPr>
            <a:cxnSpLocks/>
          </p:cNvCxnSpPr>
          <p:nvPr/>
        </p:nvCxnSpPr>
        <p:spPr>
          <a:xfrm>
            <a:off x="4917970" y="3572576"/>
            <a:ext cx="0" cy="1337857"/>
          </a:xfrm>
          <a:prstGeom prst="straightConnector1">
            <a:avLst/>
          </a:prstGeom>
          <a:ln w="28575">
            <a:solidFill>
              <a:schemeClr val="tx1"/>
            </a:solidFill>
            <a:tailEnd type="triangle"/>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05F5C8BF-A533-40DC-BAF6-7C2FDA2490B0}"/>
              </a:ext>
            </a:extLst>
          </p:cNvPr>
          <p:cNvCxnSpPr>
            <a:cxnSpLocks/>
          </p:cNvCxnSpPr>
          <p:nvPr/>
        </p:nvCxnSpPr>
        <p:spPr>
          <a:xfrm>
            <a:off x="2805152" y="2800407"/>
            <a:ext cx="0" cy="2291373"/>
          </a:xfrm>
          <a:prstGeom prst="straightConnector1">
            <a:avLst/>
          </a:prstGeom>
          <a:ln w="28575">
            <a:solidFill>
              <a:schemeClr val="tx1"/>
            </a:solidFill>
            <a:tailEnd type="triangle"/>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FA19B490-C415-4A7E-A681-C6F070E504EF}"/>
              </a:ext>
            </a:extLst>
          </p:cNvPr>
          <p:cNvCxnSpPr>
            <a:cxnSpLocks/>
          </p:cNvCxnSpPr>
          <p:nvPr/>
        </p:nvCxnSpPr>
        <p:spPr>
          <a:xfrm>
            <a:off x="638306" y="2064888"/>
            <a:ext cx="0" cy="3054375"/>
          </a:xfrm>
          <a:prstGeom prst="straightConnector1">
            <a:avLst/>
          </a:prstGeom>
          <a:ln w="28575">
            <a:solidFill>
              <a:schemeClr val="tx1"/>
            </a:solidFill>
            <a:tailEnd type="triangle"/>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9CB4FDB1-3693-4531-BC74-41164F02E4F0}"/>
              </a:ext>
            </a:extLst>
          </p:cNvPr>
          <p:cNvSpPr txBox="1"/>
          <p:nvPr/>
        </p:nvSpPr>
        <p:spPr>
          <a:xfrm>
            <a:off x="7225153" y="1998876"/>
            <a:ext cx="4118700" cy="646331"/>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pPr algn="ctr"/>
            <a:r>
              <a:rPr lang="en-US" dirty="0">
                <a:solidFill>
                  <a:srgbClr val="002060"/>
                </a:solidFill>
                <a:effectLst>
                  <a:outerShdw blurRad="38100" dist="38100" dir="2700000" algn="tl">
                    <a:srgbClr val="000000">
                      <a:alpha val="43137"/>
                    </a:srgbClr>
                  </a:outerShdw>
                </a:effectLst>
              </a:rPr>
              <a:t>Chronic </a:t>
            </a:r>
            <a:r>
              <a:rPr lang="en-US" dirty="0" err="1">
                <a:solidFill>
                  <a:srgbClr val="002060"/>
                </a:solidFill>
                <a:effectLst>
                  <a:outerShdw blurRad="38100" dist="38100" dir="2700000" algn="tl">
                    <a:srgbClr val="000000">
                      <a:alpha val="43137"/>
                    </a:srgbClr>
                  </a:outerShdw>
                </a:effectLst>
              </a:rPr>
              <a:t>hyponatraemia</a:t>
            </a:r>
            <a:r>
              <a:rPr lang="en-US" dirty="0">
                <a:solidFill>
                  <a:srgbClr val="002060"/>
                </a:solidFill>
                <a:effectLst>
                  <a:outerShdw blurRad="38100" dist="38100" dir="2700000" algn="tl">
                    <a:srgbClr val="000000">
                      <a:alpha val="43137"/>
                    </a:srgbClr>
                  </a:outerShdw>
                </a:effectLst>
              </a:rPr>
              <a:t> </a:t>
            </a:r>
            <a:r>
              <a:rPr kumimoji="0" lang="en-US" b="0" i="0" u="none" strike="noStrike" kern="1200" cap="none" spc="0" normalizeH="0" baseline="0" noProof="0" dirty="0">
                <a:ln w="0"/>
                <a:solidFill>
                  <a:srgbClr val="002060"/>
                </a:solidFill>
                <a:effectLst>
                  <a:outerShdw blurRad="38100" dist="38100" dir="2700000" algn="tl">
                    <a:srgbClr val="000000">
                      <a:alpha val="43137"/>
                    </a:srgbClr>
                  </a:outerShdw>
                </a:effectLst>
                <a:uLnTx/>
                <a:uFillTx/>
                <a:latin typeface="Calibri" panose="020F0502020204030204"/>
              </a:rPr>
              <a:t>without severe or moderately severe symptoms</a:t>
            </a:r>
            <a:endParaRPr lang="en-US"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94244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P spid="28"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4CEEEE5-49BC-42D0-9F3C-E9DBE92D6734}"/>
              </a:ext>
            </a:extLst>
          </p:cNvPr>
          <p:cNvSpPr/>
          <p:nvPr/>
        </p:nvSpPr>
        <p:spPr>
          <a:xfrm>
            <a:off x="441960" y="15788"/>
            <a:ext cx="11308080" cy="584775"/>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Patients with reduced circulating volume</a:t>
            </a:r>
            <a:endParaRPr kumimoji="0" lang="en-US" sz="32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760CE08B-2634-4EA2-B2FD-ADF33D5F6E82}"/>
              </a:ext>
            </a:extLst>
          </p:cNvPr>
          <p:cNvCxnSpPr>
            <a:cxnSpLocks/>
          </p:cNvCxnSpPr>
          <p:nvPr/>
        </p:nvCxnSpPr>
        <p:spPr>
          <a:xfrm>
            <a:off x="507080" y="763920"/>
            <a:ext cx="11109960" cy="0"/>
          </a:xfrm>
          <a:prstGeom prst="line">
            <a:avLst/>
          </a:prstGeom>
          <a:ln w="381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7877479-508B-490B-B749-888A1977B35B}"/>
              </a:ext>
            </a:extLst>
          </p:cNvPr>
          <p:cNvSpPr>
            <a:spLocks noGrp="1"/>
          </p:cNvSpPr>
          <p:nvPr>
            <p:ph idx="1"/>
          </p:nvPr>
        </p:nvSpPr>
        <p:spPr>
          <a:xfrm>
            <a:off x="804260" y="1295400"/>
            <a:ext cx="10515600" cy="5106058"/>
          </a:xfrm>
        </p:spPr>
        <p:txBody>
          <a:bodyPr>
            <a:normAutofit lnSpcReduction="10000"/>
          </a:bodyPr>
          <a:lstStyle/>
          <a:p>
            <a:r>
              <a:rPr lang="en-US" sz="2400" dirty="0">
                <a:effectLst>
                  <a:outerShdw blurRad="38100" dist="38100" dir="2700000" algn="tl">
                    <a:srgbClr val="000000">
                      <a:alpha val="43137"/>
                    </a:srgbClr>
                  </a:outerShdw>
                </a:effectLst>
              </a:rPr>
              <a:t>We recommend restoring extracellular volume with</a:t>
            </a:r>
            <a:r>
              <a:rPr lang="en-US" sz="2400" dirty="0">
                <a:effectLst>
                  <a:outerShdw blurRad="38100" dist="38100" dir="2700000" algn="tl">
                    <a:srgbClr val="000000">
                      <a:alpha val="43137"/>
                    </a:srgbClr>
                  </a:outerShdw>
                </a:effectLst>
                <a:highlight>
                  <a:srgbClr val="FFFF00"/>
                </a:highlight>
              </a:rPr>
              <a:t> </a:t>
            </a:r>
            <a:r>
              <a:rPr lang="en-US" sz="2400" dirty="0" err="1">
                <a:effectLst>
                  <a:outerShdw blurRad="38100" dist="38100" dir="2700000" algn="tl">
                    <a:srgbClr val="000000">
                      <a:alpha val="43137"/>
                    </a:srgbClr>
                  </a:outerShdw>
                </a:effectLst>
                <a:highlight>
                  <a:srgbClr val="FFFF00"/>
                </a:highlight>
              </a:rPr>
              <a:t>i.v.</a:t>
            </a:r>
            <a:r>
              <a:rPr lang="en-US" sz="2400" dirty="0">
                <a:effectLst>
                  <a:outerShdw blurRad="38100" dist="38100" dir="2700000" algn="tl">
                    <a:srgbClr val="000000">
                      <a:alpha val="43137"/>
                    </a:srgbClr>
                  </a:outerShdw>
                </a:effectLst>
                <a:highlight>
                  <a:srgbClr val="FFFF00"/>
                </a:highlight>
              </a:rPr>
              <a:t> infusion of 0.9% saline or a balanced crystalloid solution at 0.5–1.0 ml/kg per h </a:t>
            </a:r>
            <a:r>
              <a:rPr lang="en-US" sz="2400" dirty="0">
                <a:effectLst>
                  <a:outerShdw blurRad="38100" dist="38100" dir="2700000" algn="tl">
                    <a:srgbClr val="000000">
                      <a:alpha val="43137"/>
                    </a:srgbClr>
                  </a:outerShdw>
                </a:effectLst>
              </a:rPr>
              <a:t>(1B).</a:t>
            </a:r>
          </a:p>
          <a:p>
            <a:endParaRPr lang="en-US" sz="2400" dirty="0">
              <a:effectLst>
                <a:outerShdw blurRad="38100" dist="38100" dir="2700000" algn="tl">
                  <a:srgbClr val="000000">
                    <a:alpha val="43137"/>
                  </a:srgbClr>
                </a:outerShdw>
              </a:effectLst>
            </a:endParaRPr>
          </a:p>
          <a:p>
            <a:r>
              <a:rPr lang="en-US" sz="2400" dirty="0">
                <a:effectLst>
                  <a:outerShdw blurRad="38100" dist="38100" dir="2700000" algn="tl">
                    <a:srgbClr val="000000">
                      <a:alpha val="43137"/>
                    </a:srgbClr>
                  </a:outerShdw>
                </a:effectLst>
              </a:rPr>
              <a:t>Manage patients with </a:t>
            </a:r>
            <a:r>
              <a:rPr lang="en-US" sz="2400" dirty="0" err="1">
                <a:effectLst>
                  <a:outerShdw blurRad="38100" dist="38100" dir="2700000" algn="tl">
                    <a:srgbClr val="000000">
                      <a:alpha val="43137"/>
                    </a:srgbClr>
                  </a:outerShdw>
                </a:effectLst>
              </a:rPr>
              <a:t>haemodynamic</a:t>
            </a:r>
            <a:r>
              <a:rPr lang="en-US" sz="2400" dirty="0">
                <a:effectLst>
                  <a:outerShdw blurRad="38100" dist="38100" dir="2700000" algn="tl">
                    <a:srgbClr val="000000">
                      <a:alpha val="43137"/>
                    </a:srgbClr>
                  </a:outerShdw>
                </a:effectLst>
              </a:rPr>
              <a:t> instability in an environment where close biochemical and clinical monitoring can be provided (not graded).</a:t>
            </a:r>
          </a:p>
          <a:p>
            <a:endParaRPr lang="en-US" sz="2400" dirty="0">
              <a:effectLst>
                <a:outerShdw blurRad="38100" dist="38100" dir="2700000" algn="tl">
                  <a:srgbClr val="000000">
                    <a:alpha val="43137"/>
                  </a:srgbClr>
                </a:outerShdw>
              </a:effectLst>
            </a:endParaRPr>
          </a:p>
          <a:p>
            <a:r>
              <a:rPr lang="en-US" sz="2400" dirty="0">
                <a:effectLst>
                  <a:outerShdw blurRad="38100" dist="38100" dir="2700000" algn="tl">
                    <a:srgbClr val="000000">
                      <a:alpha val="43137"/>
                    </a:srgbClr>
                  </a:outerShdw>
                </a:effectLst>
              </a:rPr>
              <a:t>In case of </a:t>
            </a:r>
            <a:r>
              <a:rPr lang="en-US" sz="2400" dirty="0" err="1">
                <a:effectLst>
                  <a:outerShdw blurRad="38100" dist="38100" dir="2700000" algn="tl">
                    <a:srgbClr val="000000">
                      <a:alpha val="43137"/>
                    </a:srgbClr>
                  </a:outerShdw>
                </a:effectLst>
                <a:highlight>
                  <a:srgbClr val="FFFF00"/>
                </a:highlight>
              </a:rPr>
              <a:t>haemodynamic</a:t>
            </a:r>
            <a:r>
              <a:rPr lang="en-US" sz="2400" dirty="0">
                <a:effectLst>
                  <a:outerShdw blurRad="38100" dist="38100" dir="2700000" algn="tl">
                    <a:srgbClr val="000000">
                      <a:alpha val="43137"/>
                    </a:srgbClr>
                  </a:outerShdw>
                </a:effectLst>
                <a:highlight>
                  <a:srgbClr val="FFFF00"/>
                </a:highlight>
              </a:rPr>
              <a:t> instability</a:t>
            </a:r>
            <a:r>
              <a:rPr lang="en-US" sz="2400" dirty="0">
                <a:effectLst>
                  <a:outerShdw blurRad="38100" dist="38100" dir="2700000" algn="tl">
                    <a:srgbClr val="000000">
                      <a:alpha val="43137"/>
                    </a:srgbClr>
                  </a:outerShdw>
                </a:effectLst>
              </a:rPr>
              <a:t>, the need for </a:t>
            </a:r>
            <a:r>
              <a:rPr lang="en-US" sz="2400" dirty="0">
                <a:effectLst>
                  <a:outerShdw blurRad="38100" dist="38100" dir="2700000" algn="tl">
                    <a:srgbClr val="000000">
                      <a:alpha val="43137"/>
                    </a:srgbClr>
                  </a:outerShdw>
                </a:effectLst>
                <a:highlight>
                  <a:srgbClr val="FFFF00"/>
                </a:highlight>
              </a:rPr>
              <a:t>rapid fluid resuscitation overrides the risk of an overly rapid increase in serum sodium concentration</a:t>
            </a:r>
            <a:r>
              <a:rPr lang="en-US" sz="2400" dirty="0">
                <a:effectLst>
                  <a:outerShdw blurRad="38100" dist="38100" dir="2700000" algn="tl">
                    <a:srgbClr val="000000">
                      <a:alpha val="43137"/>
                    </a:srgbClr>
                  </a:outerShdw>
                </a:effectLst>
              </a:rPr>
              <a:t> (not graded).</a:t>
            </a:r>
          </a:p>
          <a:p>
            <a:endParaRPr lang="en-US" sz="2400" dirty="0">
              <a:effectLst>
                <a:outerShdw blurRad="38100" dist="38100" dir="2700000" algn="tl">
                  <a:srgbClr val="000000">
                    <a:alpha val="43137"/>
                  </a:srgbClr>
                </a:outerShdw>
              </a:effectLst>
            </a:endParaRPr>
          </a:p>
          <a:p>
            <a:r>
              <a:rPr lang="en-US" sz="2400" dirty="0">
                <a:effectLst>
                  <a:outerShdw blurRad="38100" dist="38100" dir="2700000" algn="tl">
                    <a:srgbClr val="000000">
                      <a:alpha val="43137"/>
                    </a:srgbClr>
                  </a:outerShdw>
                </a:effectLst>
              </a:rPr>
              <a:t>A s</a:t>
            </a:r>
            <a:r>
              <a:rPr lang="en-US" sz="2400" dirty="0">
                <a:effectLst>
                  <a:outerShdw blurRad="38100" dist="38100" dir="2700000" algn="tl">
                    <a:srgbClr val="000000">
                      <a:alpha val="43137"/>
                    </a:srgbClr>
                  </a:outerShdw>
                </a:effectLst>
                <a:highlight>
                  <a:srgbClr val="FFFF00"/>
                </a:highlight>
              </a:rPr>
              <a:t>udden increase </a:t>
            </a:r>
            <a:r>
              <a:rPr lang="en-US" sz="2400" dirty="0">
                <a:effectLst>
                  <a:outerShdw blurRad="38100" dist="38100" dir="2700000" algn="tl">
                    <a:srgbClr val="000000">
                      <a:alpha val="43137"/>
                    </a:srgbClr>
                  </a:outerShdw>
                </a:effectLst>
              </a:rPr>
              <a:t>in </a:t>
            </a:r>
            <a:r>
              <a:rPr lang="en-US" sz="2400" dirty="0">
                <a:effectLst>
                  <a:outerShdw blurRad="38100" dist="38100" dir="2700000" algn="tl">
                    <a:srgbClr val="000000">
                      <a:alpha val="43137"/>
                    </a:srgbClr>
                  </a:outerShdw>
                </a:effectLst>
                <a:highlight>
                  <a:srgbClr val="FFFF00"/>
                </a:highlight>
              </a:rPr>
              <a:t>urine output to &gt;100 ml/h </a:t>
            </a:r>
            <a:r>
              <a:rPr lang="en-US" sz="2400" dirty="0">
                <a:effectLst>
                  <a:outerShdw blurRad="38100" dist="38100" dir="2700000" algn="tl">
                    <a:srgbClr val="000000">
                      <a:alpha val="43137"/>
                    </a:srgbClr>
                  </a:outerShdw>
                </a:effectLst>
              </a:rPr>
              <a:t>signals increased risk of overly </a:t>
            </a:r>
            <a:r>
              <a:rPr lang="en-US" sz="2400" dirty="0">
                <a:effectLst>
                  <a:outerShdw blurRad="38100" dist="38100" dir="2700000" algn="tl">
                    <a:srgbClr val="000000">
                      <a:alpha val="43137"/>
                    </a:srgbClr>
                  </a:outerShdw>
                </a:effectLst>
                <a:highlight>
                  <a:srgbClr val="FFFF00"/>
                </a:highlight>
              </a:rPr>
              <a:t>rapid rise in serum sodium concentration</a:t>
            </a:r>
            <a:r>
              <a:rPr lang="en-US" sz="2400" dirty="0">
                <a:effectLst>
                  <a:outerShdw blurRad="38100" dist="38100" dir="2700000" algn="tl">
                    <a:srgbClr val="000000">
                      <a:alpha val="43137"/>
                    </a:srgbClr>
                  </a:outerShdw>
                </a:effectLst>
              </a:rPr>
              <a:t>, so measuring </a:t>
            </a:r>
            <a:r>
              <a:rPr lang="en-US" sz="2400" dirty="0">
                <a:effectLst>
                  <a:outerShdw blurRad="38100" dist="38100" dir="2700000" algn="tl">
                    <a:srgbClr val="000000">
                      <a:alpha val="43137"/>
                    </a:srgbClr>
                  </a:outerShdw>
                </a:effectLst>
                <a:highlight>
                  <a:srgbClr val="FFFF00"/>
                </a:highlight>
              </a:rPr>
              <a:t>the serum sodium </a:t>
            </a:r>
            <a:r>
              <a:rPr lang="en-US" sz="2400" dirty="0">
                <a:effectLst>
                  <a:outerShdw blurRad="38100" dist="38100" dir="2700000" algn="tl">
                    <a:srgbClr val="000000">
                      <a:alpha val="43137"/>
                    </a:srgbClr>
                  </a:outerShdw>
                </a:effectLst>
              </a:rPr>
              <a:t>concentration </a:t>
            </a:r>
            <a:r>
              <a:rPr lang="en-US" sz="2400" dirty="0">
                <a:effectLst>
                  <a:outerShdw blurRad="38100" dist="38100" dir="2700000" algn="tl">
                    <a:srgbClr val="000000">
                      <a:alpha val="43137"/>
                    </a:srgbClr>
                  </a:outerShdw>
                </a:effectLst>
                <a:highlight>
                  <a:srgbClr val="FFFF00"/>
                </a:highlight>
              </a:rPr>
              <a:t>every 2 h until </a:t>
            </a:r>
            <a:r>
              <a:rPr lang="en-US" sz="2400" dirty="0">
                <a:effectLst>
                  <a:outerShdw blurRad="38100" dist="38100" dir="2700000" algn="tl">
                    <a:srgbClr val="000000">
                      <a:alpha val="43137"/>
                    </a:srgbClr>
                  </a:outerShdw>
                </a:effectLst>
              </a:rPr>
              <a:t>it has </a:t>
            </a:r>
            <a:r>
              <a:rPr lang="en-US" sz="2400" dirty="0" err="1">
                <a:effectLst>
                  <a:outerShdw blurRad="38100" dist="38100" dir="2700000" algn="tl">
                    <a:srgbClr val="000000">
                      <a:alpha val="43137"/>
                    </a:srgbClr>
                  </a:outerShdw>
                </a:effectLst>
              </a:rPr>
              <a:t>stabilised</a:t>
            </a:r>
            <a:r>
              <a:rPr lang="en-US" sz="2400" dirty="0">
                <a:effectLst>
                  <a:outerShdw blurRad="38100" dist="38100" dir="2700000" algn="tl">
                    <a:srgbClr val="000000">
                      <a:alpha val="43137"/>
                    </a:srgbClr>
                  </a:outerShdw>
                </a:effectLst>
              </a:rPr>
              <a:t> under stable treatment.</a:t>
            </a:r>
          </a:p>
        </p:txBody>
      </p:sp>
    </p:spTree>
    <p:extLst>
      <p:ext uri="{BB962C8B-B14F-4D97-AF65-F5344CB8AC3E}">
        <p14:creationId xmlns:p14="http://schemas.microsoft.com/office/powerpoint/2010/main" val="372570409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4CEEEE5-49BC-42D0-9F3C-E9DBE92D6734}"/>
              </a:ext>
            </a:extLst>
          </p:cNvPr>
          <p:cNvSpPr/>
          <p:nvPr/>
        </p:nvSpPr>
        <p:spPr>
          <a:xfrm>
            <a:off x="441960" y="30864"/>
            <a:ext cx="11308080" cy="646331"/>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Treatment of hypotonic </a:t>
            </a:r>
            <a:r>
              <a:rPr kumimoji="0" lang="en-US" sz="36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hyponatraemia</a:t>
            </a:r>
            <a:endParaRPr kumimoji="0" lang="en-US" sz="36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760CE08B-2634-4EA2-B2FD-ADF33D5F6E82}"/>
              </a:ext>
            </a:extLst>
          </p:cNvPr>
          <p:cNvCxnSpPr>
            <a:cxnSpLocks/>
          </p:cNvCxnSpPr>
          <p:nvPr/>
        </p:nvCxnSpPr>
        <p:spPr>
          <a:xfrm>
            <a:off x="507080" y="654506"/>
            <a:ext cx="11109960" cy="0"/>
          </a:xfrm>
          <a:prstGeom prst="line">
            <a:avLst/>
          </a:prstGeom>
          <a:ln w="381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aphicFrame>
        <p:nvGraphicFramePr>
          <p:cNvPr id="4" name="Content Placeholder 3">
            <a:extLst>
              <a:ext uri="{FF2B5EF4-FFF2-40B4-BE49-F238E27FC236}">
                <a16:creationId xmlns:a16="http://schemas.microsoft.com/office/drawing/2014/main" id="{C7E42806-3226-4116-8DF2-D6CC43044860}"/>
              </a:ext>
            </a:extLst>
          </p:cNvPr>
          <p:cNvGraphicFramePr>
            <a:graphicFrameLocks noGrp="1"/>
          </p:cNvGraphicFramePr>
          <p:nvPr>
            <p:ph idx="1"/>
          </p:nvPr>
        </p:nvGraphicFramePr>
        <p:xfrm>
          <a:off x="108766" y="735730"/>
          <a:ext cx="2312308" cy="13008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Content Placeholder 3">
            <a:extLst>
              <a:ext uri="{FF2B5EF4-FFF2-40B4-BE49-F238E27FC236}">
                <a16:creationId xmlns:a16="http://schemas.microsoft.com/office/drawing/2014/main" id="{1C266B1D-7DD5-4A42-9834-DC84E8926C22}"/>
              </a:ext>
            </a:extLst>
          </p:cNvPr>
          <p:cNvGraphicFramePr>
            <a:graphicFrameLocks/>
          </p:cNvGraphicFramePr>
          <p:nvPr/>
        </p:nvGraphicFramePr>
        <p:xfrm>
          <a:off x="2290859" y="1499521"/>
          <a:ext cx="2312308" cy="130088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4" name="Content Placeholder 3">
            <a:extLst>
              <a:ext uri="{FF2B5EF4-FFF2-40B4-BE49-F238E27FC236}">
                <a16:creationId xmlns:a16="http://schemas.microsoft.com/office/drawing/2014/main" id="{3385C867-2907-4C6C-AFF6-E1171D5AD352}"/>
              </a:ext>
            </a:extLst>
          </p:cNvPr>
          <p:cNvGraphicFramePr>
            <a:graphicFrameLocks/>
          </p:cNvGraphicFramePr>
          <p:nvPr/>
        </p:nvGraphicFramePr>
        <p:xfrm>
          <a:off x="4431389" y="2263312"/>
          <a:ext cx="2312308" cy="130088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5" name="Content Placeholder 3">
            <a:extLst>
              <a:ext uri="{FF2B5EF4-FFF2-40B4-BE49-F238E27FC236}">
                <a16:creationId xmlns:a16="http://schemas.microsoft.com/office/drawing/2014/main" id="{49610CB6-5C05-49A1-8E06-486503F01072}"/>
              </a:ext>
            </a:extLst>
          </p:cNvPr>
          <p:cNvGraphicFramePr>
            <a:graphicFrameLocks/>
          </p:cNvGraphicFramePr>
          <p:nvPr/>
        </p:nvGraphicFramePr>
        <p:xfrm>
          <a:off x="6592700" y="3027103"/>
          <a:ext cx="2312308" cy="1300886"/>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17" name="Content Placeholder 3">
            <a:extLst>
              <a:ext uri="{FF2B5EF4-FFF2-40B4-BE49-F238E27FC236}">
                <a16:creationId xmlns:a16="http://schemas.microsoft.com/office/drawing/2014/main" id="{6DFB85A8-CA75-4E77-8967-2E5C444C9ADD}"/>
              </a:ext>
            </a:extLst>
          </p:cNvPr>
          <p:cNvGraphicFramePr>
            <a:graphicFrameLocks/>
          </p:cNvGraphicFramePr>
          <p:nvPr/>
        </p:nvGraphicFramePr>
        <p:xfrm>
          <a:off x="8731826" y="3790894"/>
          <a:ext cx="2312308" cy="1300886"/>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cxnSp>
        <p:nvCxnSpPr>
          <p:cNvPr id="10" name="Straight Arrow Connector 9">
            <a:extLst>
              <a:ext uri="{FF2B5EF4-FFF2-40B4-BE49-F238E27FC236}">
                <a16:creationId xmlns:a16="http://schemas.microsoft.com/office/drawing/2014/main" id="{DBC075B6-F611-4ADB-A056-F3804ABB57FA}"/>
              </a:ext>
            </a:extLst>
          </p:cNvPr>
          <p:cNvCxnSpPr/>
          <p:nvPr/>
        </p:nvCxnSpPr>
        <p:spPr>
          <a:xfrm>
            <a:off x="2421074" y="1745673"/>
            <a:ext cx="467599" cy="0"/>
          </a:xfrm>
          <a:prstGeom prst="straightConnector1">
            <a:avLst/>
          </a:prstGeom>
          <a:ln w="28575">
            <a:solidFill>
              <a:schemeClr val="tx1"/>
            </a:solidFill>
            <a:tailEnd type="triangle"/>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8F8D9E1-8B85-4709-9782-2BC2607486C4}"/>
              </a:ext>
            </a:extLst>
          </p:cNvPr>
          <p:cNvCxnSpPr/>
          <p:nvPr/>
        </p:nvCxnSpPr>
        <p:spPr>
          <a:xfrm>
            <a:off x="4589313" y="2542315"/>
            <a:ext cx="467599" cy="0"/>
          </a:xfrm>
          <a:prstGeom prst="straightConnector1">
            <a:avLst/>
          </a:prstGeom>
          <a:ln w="28575">
            <a:solidFill>
              <a:schemeClr val="tx1"/>
            </a:solidFill>
            <a:tailEnd type="triangle"/>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66075AF-2F24-4CE8-B45F-98692FAB9FF3}"/>
              </a:ext>
            </a:extLst>
          </p:cNvPr>
          <p:cNvCxnSpPr/>
          <p:nvPr/>
        </p:nvCxnSpPr>
        <p:spPr>
          <a:xfrm>
            <a:off x="6757554" y="3276607"/>
            <a:ext cx="467599" cy="0"/>
          </a:xfrm>
          <a:prstGeom prst="straightConnector1">
            <a:avLst/>
          </a:prstGeom>
          <a:ln w="28575">
            <a:solidFill>
              <a:schemeClr val="tx1"/>
            </a:solidFill>
            <a:tailEnd type="triangle"/>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91312DA-2A29-4FC5-8A50-B4C0546E65D3}"/>
              </a:ext>
            </a:extLst>
          </p:cNvPr>
          <p:cNvCxnSpPr/>
          <p:nvPr/>
        </p:nvCxnSpPr>
        <p:spPr>
          <a:xfrm>
            <a:off x="8884229" y="4031683"/>
            <a:ext cx="467599" cy="0"/>
          </a:xfrm>
          <a:prstGeom prst="straightConnector1">
            <a:avLst/>
          </a:prstGeom>
          <a:ln w="28575">
            <a:solidFill>
              <a:schemeClr val="tx1"/>
            </a:solidFill>
            <a:tailEnd type="triangle"/>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0303D4E-C4E4-4D16-B8F4-AB368BED7351}"/>
              </a:ext>
            </a:extLst>
          </p:cNvPr>
          <p:cNvSpPr txBox="1"/>
          <p:nvPr/>
        </p:nvSpPr>
        <p:spPr>
          <a:xfrm>
            <a:off x="-61333" y="5464430"/>
            <a:ext cx="1136826" cy="830997"/>
          </a:xfrm>
          <a:prstGeom prst="rect">
            <a:avLst/>
          </a:prstGeom>
          <a:noFill/>
        </p:spPr>
        <p:txBody>
          <a:bodyPr wrap="square" rtlCol="0">
            <a:spAutoFit/>
          </a:bodyPr>
          <a:lstStyle/>
          <a:p>
            <a:pPr algn="ctr"/>
            <a:r>
              <a:rPr lang="en-US" sz="2400" dirty="0">
                <a:effectLst>
                  <a:outerShdw blurRad="38100" dist="38100" dir="2700000" algn="tl">
                    <a:srgbClr val="000000">
                      <a:alpha val="43137"/>
                    </a:srgbClr>
                  </a:outerShdw>
                </a:effectLst>
              </a:rPr>
              <a:t>Rx as severe</a:t>
            </a:r>
            <a:endParaRPr lang="en-US" dirty="0">
              <a:effectLst>
                <a:outerShdw blurRad="38100" dist="38100" dir="2700000" algn="tl">
                  <a:srgbClr val="000000">
                    <a:alpha val="43137"/>
                  </a:srgbClr>
                </a:outerShdw>
              </a:effectLst>
            </a:endParaRPr>
          </a:p>
        </p:txBody>
      </p:sp>
      <p:sp>
        <p:nvSpPr>
          <p:cNvPr id="26" name="TextBox 25">
            <a:extLst>
              <a:ext uri="{FF2B5EF4-FFF2-40B4-BE49-F238E27FC236}">
                <a16:creationId xmlns:a16="http://schemas.microsoft.com/office/drawing/2014/main" id="{28808C8E-9A40-4735-8854-02FFC82A7B68}"/>
              </a:ext>
            </a:extLst>
          </p:cNvPr>
          <p:cNvSpPr txBox="1"/>
          <p:nvPr/>
        </p:nvSpPr>
        <p:spPr>
          <a:xfrm>
            <a:off x="2081945" y="5464430"/>
            <a:ext cx="1136826" cy="830997"/>
          </a:xfrm>
          <a:prstGeom prst="rect">
            <a:avLst/>
          </a:prstGeom>
          <a:noFill/>
        </p:spPr>
        <p:txBody>
          <a:bodyPr wrap="square" rtlCol="0">
            <a:spAutoFit/>
          </a:bodyPr>
          <a:lstStyle/>
          <a:p>
            <a:pPr algn="ctr"/>
            <a:r>
              <a:rPr lang="en-US" sz="2400" dirty="0">
                <a:effectLst>
                  <a:outerShdw blurRad="38100" dist="38100" dir="2700000" algn="tl">
                    <a:srgbClr val="000000">
                      <a:alpha val="43137"/>
                    </a:srgbClr>
                  </a:outerShdw>
                </a:effectLst>
              </a:rPr>
              <a:t>Rx as mod</a:t>
            </a:r>
            <a:endParaRPr lang="en-US" dirty="0">
              <a:effectLst>
                <a:outerShdw blurRad="38100" dist="38100" dir="2700000" algn="tl">
                  <a:srgbClr val="000000">
                    <a:alpha val="43137"/>
                  </a:srgbClr>
                </a:outerShdw>
              </a:effectLst>
            </a:endParaRPr>
          </a:p>
        </p:txBody>
      </p:sp>
      <p:sp>
        <p:nvSpPr>
          <p:cNvPr id="27" name="TextBox 26">
            <a:extLst>
              <a:ext uri="{FF2B5EF4-FFF2-40B4-BE49-F238E27FC236}">
                <a16:creationId xmlns:a16="http://schemas.microsoft.com/office/drawing/2014/main" id="{C910CD45-9EA9-4FEC-91CC-23F90E1087BE}"/>
              </a:ext>
            </a:extLst>
          </p:cNvPr>
          <p:cNvSpPr txBox="1"/>
          <p:nvPr/>
        </p:nvSpPr>
        <p:spPr>
          <a:xfrm>
            <a:off x="4251326" y="4910433"/>
            <a:ext cx="1136826" cy="1938992"/>
          </a:xfrm>
          <a:prstGeom prst="rect">
            <a:avLst/>
          </a:prstGeom>
          <a:noFill/>
        </p:spPr>
        <p:txBody>
          <a:bodyPr wrap="square" rtlCol="0">
            <a:spAutoFit/>
          </a:bodyPr>
          <a:lstStyle/>
          <a:p>
            <a:pPr algn="ctr"/>
            <a:r>
              <a:rPr lang="en-US" sz="2400" dirty="0">
                <a:effectLst>
                  <a:outerShdw blurRad="38100" dist="38100" dir="2700000" algn="tl">
                    <a:srgbClr val="000000">
                      <a:alpha val="43137"/>
                    </a:srgbClr>
                  </a:outerShdw>
                </a:effectLst>
              </a:rPr>
              <a:t>Rx as acute, non mod or severe</a:t>
            </a:r>
            <a:endParaRPr lang="en-US" dirty="0">
              <a:effectLst>
                <a:outerShdw blurRad="38100" dist="38100" dir="2700000" algn="tl">
                  <a:srgbClr val="000000">
                    <a:alpha val="43137"/>
                  </a:srgbClr>
                </a:outerShdw>
              </a:effectLst>
            </a:endParaRPr>
          </a:p>
        </p:txBody>
      </p:sp>
      <p:sp>
        <p:nvSpPr>
          <p:cNvPr id="28" name="TextBox 27">
            <a:extLst>
              <a:ext uri="{FF2B5EF4-FFF2-40B4-BE49-F238E27FC236}">
                <a16:creationId xmlns:a16="http://schemas.microsoft.com/office/drawing/2014/main" id="{9D4CAEC1-5295-48C6-832B-821E31B1AFA0}"/>
              </a:ext>
            </a:extLst>
          </p:cNvPr>
          <p:cNvSpPr txBox="1"/>
          <p:nvPr/>
        </p:nvSpPr>
        <p:spPr>
          <a:xfrm>
            <a:off x="6592700" y="5498607"/>
            <a:ext cx="998588" cy="830997"/>
          </a:xfrm>
          <a:prstGeom prst="rect">
            <a:avLst/>
          </a:prstGeom>
          <a:noFill/>
        </p:spPr>
        <p:txBody>
          <a:bodyPr wrap="square" rtlCol="0">
            <a:spAutoFit/>
          </a:bodyPr>
          <a:lstStyle/>
          <a:p>
            <a:pPr algn="ctr"/>
            <a:r>
              <a:rPr lang="en-US" sz="2400" dirty="0">
                <a:effectLst>
                  <a:outerShdw blurRad="38100" dist="38100" dir="2700000" algn="tl">
                    <a:srgbClr val="000000">
                      <a:alpha val="43137"/>
                    </a:srgbClr>
                  </a:outerShdw>
                </a:effectLst>
              </a:rPr>
              <a:t>Rx as </a:t>
            </a:r>
            <a:r>
              <a:rPr lang="en-US" dirty="0">
                <a:effectLst>
                  <a:outerShdw blurRad="38100" dist="38100" dir="2700000" algn="tl">
                    <a:srgbClr val="000000">
                      <a:alpha val="43137"/>
                    </a:srgbClr>
                  </a:outerShdw>
                </a:effectLst>
              </a:rPr>
              <a:t>↓</a:t>
            </a:r>
            <a:r>
              <a:rPr lang="en-US" sz="2400" dirty="0">
                <a:effectLst>
                  <a:outerShdw blurRad="38100" dist="38100" dir="2700000" algn="tl">
                    <a:srgbClr val="000000">
                      <a:alpha val="43137"/>
                    </a:srgbClr>
                  </a:outerShdw>
                </a:effectLst>
              </a:rPr>
              <a:t>ECF</a:t>
            </a:r>
            <a:endParaRPr lang="en-US" dirty="0">
              <a:effectLst>
                <a:outerShdw blurRad="38100" dist="38100" dir="2700000" algn="tl">
                  <a:srgbClr val="000000">
                    <a:alpha val="43137"/>
                  </a:srgbClr>
                </a:outerShdw>
              </a:effectLst>
            </a:endParaRPr>
          </a:p>
        </p:txBody>
      </p:sp>
      <p:sp>
        <p:nvSpPr>
          <p:cNvPr id="29" name="TextBox 28">
            <a:extLst>
              <a:ext uri="{FF2B5EF4-FFF2-40B4-BE49-F238E27FC236}">
                <a16:creationId xmlns:a16="http://schemas.microsoft.com/office/drawing/2014/main" id="{708D1C7C-BFB1-4A88-93A4-44BD7C889ED0}"/>
              </a:ext>
            </a:extLst>
          </p:cNvPr>
          <p:cNvSpPr txBox="1"/>
          <p:nvPr/>
        </p:nvSpPr>
        <p:spPr>
          <a:xfrm>
            <a:off x="8731826" y="5557162"/>
            <a:ext cx="998588" cy="830997"/>
          </a:xfrm>
          <a:prstGeom prst="rect">
            <a:avLst/>
          </a:prstGeom>
          <a:noFill/>
        </p:spPr>
        <p:txBody>
          <a:bodyPr wrap="square" rtlCol="0">
            <a:spAutoFit/>
          </a:bodyPr>
          <a:lstStyle/>
          <a:p>
            <a:pPr algn="ctr"/>
            <a:r>
              <a:rPr lang="en-US" sz="2400" dirty="0">
                <a:effectLst>
                  <a:outerShdw blurRad="38100" dist="38100" dir="2700000" algn="tl">
                    <a:srgbClr val="000000">
                      <a:alpha val="43137"/>
                    </a:srgbClr>
                  </a:outerShdw>
                </a:effectLst>
              </a:rPr>
              <a:t>Rx as </a:t>
            </a:r>
            <a:r>
              <a:rPr lang="en-US" dirty="0">
                <a:effectLst>
                  <a:outerShdw blurRad="38100" dist="38100" dir="2700000" algn="tl">
                    <a:srgbClr val="000000">
                      <a:alpha val="43137"/>
                    </a:srgbClr>
                  </a:outerShdw>
                </a:effectLst>
              </a:rPr>
              <a:t>↑</a:t>
            </a:r>
            <a:r>
              <a:rPr lang="en-US" sz="2400" dirty="0">
                <a:effectLst>
                  <a:outerShdw blurRad="38100" dist="38100" dir="2700000" algn="tl">
                    <a:srgbClr val="000000">
                      <a:alpha val="43137"/>
                    </a:srgbClr>
                  </a:outerShdw>
                </a:effectLst>
              </a:rPr>
              <a:t>ECF</a:t>
            </a:r>
            <a:endParaRPr lang="en-US" dirty="0">
              <a:effectLst>
                <a:outerShdw blurRad="38100" dist="38100" dir="2700000" algn="tl">
                  <a:srgbClr val="000000">
                    <a:alpha val="43137"/>
                  </a:srgbClr>
                </a:outerShdw>
              </a:effectLst>
            </a:endParaRPr>
          </a:p>
        </p:txBody>
      </p:sp>
      <p:cxnSp>
        <p:nvCxnSpPr>
          <p:cNvPr id="30" name="Straight Arrow Connector 29">
            <a:extLst>
              <a:ext uri="{FF2B5EF4-FFF2-40B4-BE49-F238E27FC236}">
                <a16:creationId xmlns:a16="http://schemas.microsoft.com/office/drawing/2014/main" id="{4F86DC36-BC36-4DFB-9B55-14DE7AB4760E}"/>
              </a:ext>
            </a:extLst>
          </p:cNvPr>
          <p:cNvCxnSpPr>
            <a:cxnSpLocks/>
          </p:cNvCxnSpPr>
          <p:nvPr/>
        </p:nvCxnSpPr>
        <p:spPr>
          <a:xfrm>
            <a:off x="9234586" y="5119263"/>
            <a:ext cx="0" cy="554172"/>
          </a:xfrm>
          <a:prstGeom prst="straightConnector1">
            <a:avLst/>
          </a:prstGeom>
          <a:ln w="28575">
            <a:solidFill>
              <a:schemeClr val="tx1"/>
            </a:solidFill>
            <a:tailEnd type="triangle"/>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782E821D-51EB-4166-922E-33E3657EB1D7}"/>
              </a:ext>
            </a:extLst>
          </p:cNvPr>
          <p:cNvCxnSpPr>
            <a:cxnSpLocks/>
            <a:endCxn id="28" idx="0"/>
          </p:cNvCxnSpPr>
          <p:nvPr/>
        </p:nvCxnSpPr>
        <p:spPr>
          <a:xfrm flipH="1">
            <a:off x="7091994" y="4356261"/>
            <a:ext cx="14386" cy="1142346"/>
          </a:xfrm>
          <a:prstGeom prst="straightConnector1">
            <a:avLst/>
          </a:prstGeom>
          <a:ln w="28575">
            <a:solidFill>
              <a:schemeClr val="tx1"/>
            </a:solidFill>
            <a:tailEnd type="triangle"/>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6A1B117D-F90C-4D96-B751-DF36612AEBF0}"/>
              </a:ext>
            </a:extLst>
          </p:cNvPr>
          <p:cNvCxnSpPr>
            <a:cxnSpLocks/>
          </p:cNvCxnSpPr>
          <p:nvPr/>
        </p:nvCxnSpPr>
        <p:spPr>
          <a:xfrm>
            <a:off x="4917970" y="3572576"/>
            <a:ext cx="0" cy="1337857"/>
          </a:xfrm>
          <a:prstGeom prst="straightConnector1">
            <a:avLst/>
          </a:prstGeom>
          <a:ln w="28575">
            <a:solidFill>
              <a:schemeClr val="tx1"/>
            </a:solidFill>
            <a:tailEnd type="triangle"/>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05F5C8BF-A533-40DC-BAF6-7C2FDA2490B0}"/>
              </a:ext>
            </a:extLst>
          </p:cNvPr>
          <p:cNvCxnSpPr>
            <a:cxnSpLocks/>
          </p:cNvCxnSpPr>
          <p:nvPr/>
        </p:nvCxnSpPr>
        <p:spPr>
          <a:xfrm>
            <a:off x="2805152" y="2800407"/>
            <a:ext cx="0" cy="2291373"/>
          </a:xfrm>
          <a:prstGeom prst="straightConnector1">
            <a:avLst/>
          </a:prstGeom>
          <a:ln w="28575">
            <a:solidFill>
              <a:schemeClr val="tx1"/>
            </a:solidFill>
            <a:tailEnd type="triangle"/>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FA19B490-C415-4A7E-A681-C6F070E504EF}"/>
              </a:ext>
            </a:extLst>
          </p:cNvPr>
          <p:cNvCxnSpPr>
            <a:cxnSpLocks/>
          </p:cNvCxnSpPr>
          <p:nvPr/>
        </p:nvCxnSpPr>
        <p:spPr>
          <a:xfrm>
            <a:off x="638306" y="2064888"/>
            <a:ext cx="0" cy="3054375"/>
          </a:xfrm>
          <a:prstGeom prst="straightConnector1">
            <a:avLst/>
          </a:prstGeom>
          <a:ln w="28575">
            <a:solidFill>
              <a:schemeClr val="tx1"/>
            </a:solidFill>
            <a:tailEnd type="triangle"/>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1992F9B8-8122-4369-91D1-D33C32618E63}"/>
              </a:ext>
            </a:extLst>
          </p:cNvPr>
          <p:cNvSpPr txBox="1"/>
          <p:nvPr/>
        </p:nvSpPr>
        <p:spPr>
          <a:xfrm>
            <a:off x="7225153" y="1998876"/>
            <a:ext cx="4118700" cy="646331"/>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pPr algn="ctr"/>
            <a:r>
              <a:rPr lang="en-US" dirty="0">
                <a:solidFill>
                  <a:srgbClr val="002060"/>
                </a:solidFill>
                <a:effectLst>
                  <a:outerShdw blurRad="38100" dist="38100" dir="2700000" algn="tl">
                    <a:srgbClr val="000000">
                      <a:alpha val="43137"/>
                    </a:srgbClr>
                  </a:outerShdw>
                </a:effectLst>
              </a:rPr>
              <a:t>Chronic </a:t>
            </a:r>
            <a:r>
              <a:rPr lang="en-US" dirty="0" err="1">
                <a:solidFill>
                  <a:srgbClr val="002060"/>
                </a:solidFill>
                <a:effectLst>
                  <a:outerShdw blurRad="38100" dist="38100" dir="2700000" algn="tl">
                    <a:srgbClr val="000000">
                      <a:alpha val="43137"/>
                    </a:srgbClr>
                  </a:outerShdw>
                </a:effectLst>
              </a:rPr>
              <a:t>hyponatraemia</a:t>
            </a:r>
            <a:r>
              <a:rPr lang="en-US" dirty="0">
                <a:solidFill>
                  <a:srgbClr val="002060"/>
                </a:solidFill>
                <a:effectLst>
                  <a:outerShdw blurRad="38100" dist="38100" dir="2700000" algn="tl">
                    <a:srgbClr val="000000">
                      <a:alpha val="43137"/>
                    </a:srgbClr>
                  </a:outerShdw>
                </a:effectLst>
              </a:rPr>
              <a:t> </a:t>
            </a:r>
            <a:r>
              <a:rPr kumimoji="0" lang="en-US" b="0" i="0" u="none" strike="noStrike" kern="1200" cap="none" spc="0" normalizeH="0" baseline="0" noProof="0" dirty="0">
                <a:ln w="0"/>
                <a:solidFill>
                  <a:srgbClr val="002060"/>
                </a:solidFill>
                <a:effectLst>
                  <a:outerShdw blurRad="38100" dist="38100" dir="2700000" algn="tl">
                    <a:srgbClr val="000000">
                      <a:alpha val="43137"/>
                    </a:srgbClr>
                  </a:outerShdw>
                </a:effectLst>
                <a:uLnTx/>
                <a:uFillTx/>
                <a:latin typeface="Calibri" panose="020F0502020204030204"/>
              </a:rPr>
              <a:t>without severe or moderately severe symptoms</a:t>
            </a:r>
            <a:endParaRPr lang="en-US"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01986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P spid="29"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4CEEEE5-49BC-42D0-9F3C-E9DBE92D6734}"/>
              </a:ext>
            </a:extLst>
          </p:cNvPr>
          <p:cNvSpPr/>
          <p:nvPr/>
        </p:nvSpPr>
        <p:spPr>
          <a:xfrm>
            <a:off x="441960" y="15788"/>
            <a:ext cx="11308080" cy="584775"/>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Patients with expanded extracellular fluid</a:t>
            </a:r>
            <a:endParaRPr kumimoji="0" lang="en-US" sz="32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760CE08B-2634-4EA2-B2FD-ADF33D5F6E82}"/>
              </a:ext>
            </a:extLst>
          </p:cNvPr>
          <p:cNvCxnSpPr>
            <a:cxnSpLocks/>
          </p:cNvCxnSpPr>
          <p:nvPr/>
        </p:nvCxnSpPr>
        <p:spPr>
          <a:xfrm>
            <a:off x="507080" y="763920"/>
            <a:ext cx="11109960" cy="0"/>
          </a:xfrm>
          <a:prstGeom prst="line">
            <a:avLst/>
          </a:prstGeom>
          <a:ln w="381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7877479-508B-490B-B749-888A1977B35B}"/>
              </a:ext>
            </a:extLst>
          </p:cNvPr>
          <p:cNvSpPr>
            <a:spLocks noGrp="1"/>
          </p:cNvSpPr>
          <p:nvPr>
            <p:ph idx="1"/>
          </p:nvPr>
        </p:nvSpPr>
        <p:spPr>
          <a:xfrm>
            <a:off x="804260" y="1295400"/>
            <a:ext cx="10515600" cy="5106058"/>
          </a:xfrm>
        </p:spPr>
        <p:txBody>
          <a:bodyPr>
            <a:normAutofit/>
          </a:bodyPr>
          <a:lstStyle/>
          <a:p>
            <a:r>
              <a:rPr lang="en-US" sz="2400" dirty="0">
                <a:effectLst>
                  <a:outerShdw blurRad="38100" dist="38100" dir="2700000" algn="tl">
                    <a:srgbClr val="000000">
                      <a:alpha val="43137"/>
                    </a:srgbClr>
                  </a:outerShdw>
                </a:effectLst>
              </a:rPr>
              <a:t>We recommend </a:t>
            </a:r>
            <a:r>
              <a:rPr lang="en-US" sz="2400" dirty="0">
                <a:effectLst>
                  <a:outerShdw blurRad="38100" dist="38100" dir="2700000" algn="tl">
                    <a:srgbClr val="000000">
                      <a:alpha val="43137"/>
                    </a:srgbClr>
                  </a:outerShdw>
                </a:effectLst>
                <a:highlight>
                  <a:srgbClr val="FFFF00"/>
                </a:highlight>
              </a:rPr>
              <a:t>against a treatment </a:t>
            </a:r>
            <a:r>
              <a:rPr lang="en-US" sz="2400" dirty="0">
                <a:effectLst>
                  <a:outerShdw blurRad="38100" dist="38100" dir="2700000" algn="tl">
                    <a:srgbClr val="000000">
                      <a:alpha val="43137"/>
                    </a:srgbClr>
                  </a:outerShdw>
                </a:effectLst>
              </a:rPr>
              <a:t>with the sole aim of increasing the serum sodium concentration in </a:t>
            </a:r>
            <a:r>
              <a:rPr lang="en-US" sz="2400" dirty="0">
                <a:effectLst>
                  <a:outerShdw blurRad="38100" dist="38100" dir="2700000" algn="tl">
                    <a:srgbClr val="000000">
                      <a:alpha val="43137"/>
                    </a:srgbClr>
                  </a:outerShdw>
                </a:effectLst>
                <a:highlight>
                  <a:srgbClr val="FFFF00"/>
                </a:highlight>
              </a:rPr>
              <a:t>mild or moderate </a:t>
            </a:r>
            <a:r>
              <a:rPr lang="en-US" sz="2400" dirty="0" err="1">
                <a:effectLst>
                  <a:outerShdw blurRad="38100" dist="38100" dir="2700000" algn="tl">
                    <a:srgbClr val="000000">
                      <a:alpha val="43137"/>
                    </a:srgbClr>
                  </a:outerShdw>
                </a:effectLst>
                <a:highlight>
                  <a:srgbClr val="FFFF00"/>
                </a:highlight>
              </a:rPr>
              <a:t>hyponatraemia</a:t>
            </a:r>
            <a:r>
              <a:rPr lang="en-US" sz="2400" dirty="0">
                <a:effectLst>
                  <a:outerShdw blurRad="38100" dist="38100" dir="2700000" algn="tl">
                    <a:srgbClr val="000000">
                      <a:alpha val="43137"/>
                    </a:srgbClr>
                  </a:outerShdw>
                </a:effectLst>
                <a:highlight>
                  <a:srgbClr val="FFFF00"/>
                </a:highlight>
              </a:rPr>
              <a:t> </a:t>
            </a:r>
            <a:r>
              <a:rPr lang="en-US" sz="2400" dirty="0">
                <a:effectLst>
                  <a:outerShdw blurRad="38100" dist="38100" dir="2700000" algn="tl">
                    <a:srgbClr val="000000">
                      <a:alpha val="43137"/>
                    </a:srgbClr>
                  </a:outerShdw>
                </a:effectLst>
              </a:rPr>
              <a:t>(1C).</a:t>
            </a:r>
          </a:p>
          <a:p>
            <a:endParaRPr lang="en-US" sz="2400" dirty="0">
              <a:effectLst>
                <a:outerShdw blurRad="38100" dist="38100" dir="2700000" algn="tl">
                  <a:srgbClr val="000000">
                    <a:alpha val="43137"/>
                  </a:srgbClr>
                </a:outerShdw>
              </a:effectLst>
            </a:endParaRPr>
          </a:p>
          <a:p>
            <a:r>
              <a:rPr lang="en-US" sz="2400" dirty="0">
                <a:effectLst>
                  <a:outerShdw blurRad="38100" dist="38100" dir="2700000" algn="tl">
                    <a:srgbClr val="000000">
                      <a:alpha val="43137"/>
                    </a:srgbClr>
                  </a:outerShdw>
                </a:effectLst>
              </a:rPr>
              <a:t>We suggest </a:t>
            </a:r>
            <a:r>
              <a:rPr lang="en-US" sz="2400" dirty="0">
                <a:effectLst>
                  <a:outerShdw blurRad="38100" dist="38100" dir="2700000" algn="tl">
                    <a:srgbClr val="000000">
                      <a:alpha val="43137"/>
                    </a:srgbClr>
                  </a:outerShdw>
                </a:effectLst>
                <a:highlight>
                  <a:srgbClr val="FFFF00"/>
                </a:highlight>
              </a:rPr>
              <a:t>fluid restriction </a:t>
            </a:r>
            <a:r>
              <a:rPr lang="en-US" sz="2400" dirty="0">
                <a:effectLst>
                  <a:outerShdw blurRad="38100" dist="38100" dir="2700000" algn="tl">
                    <a:srgbClr val="000000">
                      <a:alpha val="43137"/>
                    </a:srgbClr>
                  </a:outerShdw>
                </a:effectLst>
              </a:rPr>
              <a:t>to prevent further fluid overload (2D).</a:t>
            </a:r>
          </a:p>
          <a:p>
            <a:endParaRPr lang="en-US" sz="2400" dirty="0">
              <a:effectLst>
                <a:outerShdw blurRad="38100" dist="38100" dir="2700000" algn="tl">
                  <a:srgbClr val="000000">
                    <a:alpha val="43137"/>
                  </a:srgbClr>
                </a:outerShdw>
              </a:effectLst>
            </a:endParaRPr>
          </a:p>
          <a:p>
            <a:r>
              <a:rPr lang="en-US" sz="2400" dirty="0">
                <a:effectLst>
                  <a:outerShdw blurRad="38100" dist="38100" dir="2700000" algn="tl">
                    <a:srgbClr val="000000">
                      <a:alpha val="43137"/>
                    </a:srgbClr>
                  </a:outerShdw>
                </a:effectLst>
              </a:rPr>
              <a:t>We recommend </a:t>
            </a:r>
            <a:r>
              <a:rPr lang="en-US" sz="2400" dirty="0">
                <a:effectLst>
                  <a:outerShdw blurRad="38100" dist="38100" dir="2700000" algn="tl">
                    <a:srgbClr val="000000">
                      <a:alpha val="43137"/>
                    </a:srgbClr>
                  </a:outerShdw>
                </a:effectLst>
                <a:highlight>
                  <a:srgbClr val="FFFF00"/>
                </a:highlight>
              </a:rPr>
              <a:t>against vasopressin receptor antagonists </a:t>
            </a:r>
            <a:r>
              <a:rPr lang="en-US" sz="2400" dirty="0">
                <a:effectLst>
                  <a:outerShdw blurRad="38100" dist="38100" dir="2700000" algn="tl">
                    <a:srgbClr val="000000">
                      <a:alpha val="43137"/>
                    </a:srgbClr>
                  </a:outerShdw>
                </a:effectLst>
              </a:rPr>
              <a:t>(1C).</a:t>
            </a:r>
          </a:p>
          <a:p>
            <a:endParaRPr lang="en-US" sz="2400" dirty="0">
              <a:effectLst>
                <a:outerShdw blurRad="38100" dist="38100" dir="2700000" algn="tl">
                  <a:srgbClr val="000000">
                    <a:alpha val="43137"/>
                  </a:srgbClr>
                </a:outerShdw>
              </a:effectLst>
            </a:endParaRPr>
          </a:p>
          <a:p>
            <a:r>
              <a:rPr lang="en-US" sz="2400" dirty="0">
                <a:effectLst>
                  <a:outerShdw blurRad="38100" dist="38100" dir="2700000" algn="tl">
                    <a:srgbClr val="000000">
                      <a:alpha val="43137"/>
                    </a:srgbClr>
                  </a:outerShdw>
                </a:effectLst>
              </a:rPr>
              <a:t>We recommend </a:t>
            </a:r>
            <a:r>
              <a:rPr lang="en-US" sz="2400" dirty="0">
                <a:effectLst>
                  <a:outerShdw blurRad="38100" dist="38100" dir="2700000" algn="tl">
                    <a:srgbClr val="000000">
                      <a:alpha val="43137"/>
                    </a:srgbClr>
                  </a:outerShdw>
                </a:effectLst>
                <a:highlight>
                  <a:srgbClr val="FFFF00"/>
                </a:highlight>
              </a:rPr>
              <a:t>against demeclocycline </a:t>
            </a:r>
            <a:r>
              <a:rPr lang="en-US" sz="2400" dirty="0">
                <a:effectLst>
                  <a:outerShdw blurRad="38100" dist="38100" dir="2700000" algn="tl">
                    <a:srgbClr val="000000">
                      <a:alpha val="43137"/>
                    </a:srgbClr>
                  </a:outerShdw>
                </a:effectLst>
              </a:rPr>
              <a:t>(1D).</a:t>
            </a:r>
          </a:p>
        </p:txBody>
      </p:sp>
    </p:spTree>
    <p:extLst>
      <p:ext uri="{BB962C8B-B14F-4D97-AF65-F5344CB8AC3E}">
        <p14:creationId xmlns:p14="http://schemas.microsoft.com/office/powerpoint/2010/main" val="50512176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4CEEEE5-49BC-42D0-9F3C-E9DBE92D6734}"/>
              </a:ext>
            </a:extLst>
          </p:cNvPr>
          <p:cNvSpPr/>
          <p:nvPr/>
        </p:nvSpPr>
        <p:spPr>
          <a:xfrm>
            <a:off x="441960" y="30864"/>
            <a:ext cx="11308080" cy="646331"/>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Treatment of hypotonic </a:t>
            </a:r>
            <a:r>
              <a:rPr kumimoji="0" lang="en-US" sz="36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hyponatraemia</a:t>
            </a:r>
            <a:endParaRPr kumimoji="0" lang="en-US" sz="36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760CE08B-2634-4EA2-B2FD-ADF33D5F6E82}"/>
              </a:ext>
            </a:extLst>
          </p:cNvPr>
          <p:cNvCxnSpPr>
            <a:cxnSpLocks/>
          </p:cNvCxnSpPr>
          <p:nvPr/>
        </p:nvCxnSpPr>
        <p:spPr>
          <a:xfrm>
            <a:off x="507080" y="654506"/>
            <a:ext cx="11109960" cy="0"/>
          </a:xfrm>
          <a:prstGeom prst="line">
            <a:avLst/>
          </a:prstGeom>
          <a:ln w="381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aphicFrame>
        <p:nvGraphicFramePr>
          <p:cNvPr id="4" name="Content Placeholder 3">
            <a:extLst>
              <a:ext uri="{FF2B5EF4-FFF2-40B4-BE49-F238E27FC236}">
                <a16:creationId xmlns:a16="http://schemas.microsoft.com/office/drawing/2014/main" id="{C7E42806-3226-4116-8DF2-D6CC43044860}"/>
              </a:ext>
            </a:extLst>
          </p:cNvPr>
          <p:cNvGraphicFramePr>
            <a:graphicFrameLocks noGrp="1"/>
          </p:cNvGraphicFramePr>
          <p:nvPr>
            <p:ph idx="1"/>
          </p:nvPr>
        </p:nvGraphicFramePr>
        <p:xfrm>
          <a:off x="108766" y="735730"/>
          <a:ext cx="2312308" cy="13008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Content Placeholder 3">
            <a:extLst>
              <a:ext uri="{FF2B5EF4-FFF2-40B4-BE49-F238E27FC236}">
                <a16:creationId xmlns:a16="http://schemas.microsoft.com/office/drawing/2014/main" id="{1C266B1D-7DD5-4A42-9834-DC84E8926C22}"/>
              </a:ext>
            </a:extLst>
          </p:cNvPr>
          <p:cNvGraphicFramePr>
            <a:graphicFrameLocks/>
          </p:cNvGraphicFramePr>
          <p:nvPr/>
        </p:nvGraphicFramePr>
        <p:xfrm>
          <a:off x="2290859" y="1499521"/>
          <a:ext cx="2312308" cy="130088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4" name="Content Placeholder 3">
            <a:extLst>
              <a:ext uri="{FF2B5EF4-FFF2-40B4-BE49-F238E27FC236}">
                <a16:creationId xmlns:a16="http://schemas.microsoft.com/office/drawing/2014/main" id="{3385C867-2907-4C6C-AFF6-E1171D5AD352}"/>
              </a:ext>
            </a:extLst>
          </p:cNvPr>
          <p:cNvGraphicFramePr>
            <a:graphicFrameLocks/>
          </p:cNvGraphicFramePr>
          <p:nvPr/>
        </p:nvGraphicFramePr>
        <p:xfrm>
          <a:off x="4431389" y="2263312"/>
          <a:ext cx="2312308" cy="130088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5" name="Content Placeholder 3">
            <a:extLst>
              <a:ext uri="{FF2B5EF4-FFF2-40B4-BE49-F238E27FC236}">
                <a16:creationId xmlns:a16="http://schemas.microsoft.com/office/drawing/2014/main" id="{49610CB6-5C05-49A1-8E06-486503F01072}"/>
              </a:ext>
            </a:extLst>
          </p:cNvPr>
          <p:cNvGraphicFramePr>
            <a:graphicFrameLocks/>
          </p:cNvGraphicFramePr>
          <p:nvPr/>
        </p:nvGraphicFramePr>
        <p:xfrm>
          <a:off x="6592700" y="3027103"/>
          <a:ext cx="2312308" cy="1300886"/>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17" name="Content Placeholder 3">
            <a:extLst>
              <a:ext uri="{FF2B5EF4-FFF2-40B4-BE49-F238E27FC236}">
                <a16:creationId xmlns:a16="http://schemas.microsoft.com/office/drawing/2014/main" id="{6DFB85A8-CA75-4E77-8967-2E5C444C9ADD}"/>
              </a:ext>
            </a:extLst>
          </p:cNvPr>
          <p:cNvGraphicFramePr>
            <a:graphicFrameLocks/>
          </p:cNvGraphicFramePr>
          <p:nvPr/>
        </p:nvGraphicFramePr>
        <p:xfrm>
          <a:off x="8731826" y="3790894"/>
          <a:ext cx="2312308" cy="1300886"/>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cxnSp>
        <p:nvCxnSpPr>
          <p:cNvPr id="10" name="Straight Arrow Connector 9">
            <a:extLst>
              <a:ext uri="{FF2B5EF4-FFF2-40B4-BE49-F238E27FC236}">
                <a16:creationId xmlns:a16="http://schemas.microsoft.com/office/drawing/2014/main" id="{DBC075B6-F611-4ADB-A056-F3804ABB57FA}"/>
              </a:ext>
            </a:extLst>
          </p:cNvPr>
          <p:cNvCxnSpPr/>
          <p:nvPr/>
        </p:nvCxnSpPr>
        <p:spPr>
          <a:xfrm>
            <a:off x="2421074" y="1745673"/>
            <a:ext cx="467599" cy="0"/>
          </a:xfrm>
          <a:prstGeom prst="straightConnector1">
            <a:avLst/>
          </a:prstGeom>
          <a:ln w="28575">
            <a:solidFill>
              <a:schemeClr val="tx1"/>
            </a:solidFill>
            <a:tailEnd type="triangle"/>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8F8D9E1-8B85-4709-9782-2BC2607486C4}"/>
              </a:ext>
            </a:extLst>
          </p:cNvPr>
          <p:cNvCxnSpPr/>
          <p:nvPr/>
        </p:nvCxnSpPr>
        <p:spPr>
          <a:xfrm>
            <a:off x="4589313" y="2542315"/>
            <a:ext cx="467599" cy="0"/>
          </a:xfrm>
          <a:prstGeom prst="straightConnector1">
            <a:avLst/>
          </a:prstGeom>
          <a:ln w="28575">
            <a:solidFill>
              <a:schemeClr val="tx1"/>
            </a:solidFill>
            <a:tailEnd type="triangle"/>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66075AF-2F24-4CE8-B45F-98692FAB9FF3}"/>
              </a:ext>
            </a:extLst>
          </p:cNvPr>
          <p:cNvCxnSpPr/>
          <p:nvPr/>
        </p:nvCxnSpPr>
        <p:spPr>
          <a:xfrm>
            <a:off x="6757554" y="3276607"/>
            <a:ext cx="467599" cy="0"/>
          </a:xfrm>
          <a:prstGeom prst="straightConnector1">
            <a:avLst/>
          </a:prstGeom>
          <a:ln w="28575">
            <a:solidFill>
              <a:schemeClr val="tx1"/>
            </a:solidFill>
            <a:tailEnd type="triangle"/>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91312DA-2A29-4FC5-8A50-B4C0546E65D3}"/>
              </a:ext>
            </a:extLst>
          </p:cNvPr>
          <p:cNvCxnSpPr/>
          <p:nvPr/>
        </p:nvCxnSpPr>
        <p:spPr>
          <a:xfrm>
            <a:off x="8884229" y="4031683"/>
            <a:ext cx="467599" cy="0"/>
          </a:xfrm>
          <a:prstGeom prst="straightConnector1">
            <a:avLst/>
          </a:prstGeom>
          <a:ln w="28575">
            <a:solidFill>
              <a:schemeClr val="tx1"/>
            </a:solidFill>
            <a:tailEnd type="triangle"/>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F6AE8E2-6148-473F-9064-5A55685A8073}"/>
              </a:ext>
            </a:extLst>
          </p:cNvPr>
          <p:cNvCxnSpPr>
            <a:cxnSpLocks/>
          </p:cNvCxnSpPr>
          <p:nvPr/>
        </p:nvCxnSpPr>
        <p:spPr>
          <a:xfrm>
            <a:off x="10470575" y="5119263"/>
            <a:ext cx="0" cy="554172"/>
          </a:xfrm>
          <a:prstGeom prst="straightConnector1">
            <a:avLst/>
          </a:prstGeom>
          <a:ln w="28575">
            <a:solidFill>
              <a:schemeClr val="tx1"/>
            </a:solidFill>
            <a:tailEnd type="triangle"/>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53570B14-CA45-4114-AE21-7BFC1D51A0C1}"/>
              </a:ext>
            </a:extLst>
          </p:cNvPr>
          <p:cNvSpPr txBox="1"/>
          <p:nvPr/>
        </p:nvSpPr>
        <p:spPr>
          <a:xfrm>
            <a:off x="10085693" y="5741829"/>
            <a:ext cx="769763" cy="461665"/>
          </a:xfrm>
          <a:prstGeom prst="rect">
            <a:avLst/>
          </a:prstGeom>
          <a:noFill/>
        </p:spPr>
        <p:txBody>
          <a:bodyPr wrap="none" rtlCol="0">
            <a:spAutoFit/>
          </a:bodyPr>
          <a:lstStyle/>
          <a:p>
            <a:r>
              <a:rPr lang="en-US" sz="2400" dirty="0">
                <a:effectLst>
                  <a:outerShdw blurRad="38100" dist="38100" dir="2700000" algn="tl">
                    <a:srgbClr val="000000">
                      <a:alpha val="43137"/>
                    </a:srgbClr>
                  </a:outerShdw>
                </a:effectLst>
              </a:rPr>
              <a:t>SIAD</a:t>
            </a:r>
            <a:endParaRPr lang="en-US" dirty="0">
              <a:effectLst>
                <a:outerShdw blurRad="38100" dist="38100" dir="2700000" algn="tl">
                  <a:srgbClr val="000000">
                    <a:alpha val="43137"/>
                  </a:srgbClr>
                </a:outerShdw>
              </a:effectLst>
            </a:endParaRPr>
          </a:p>
        </p:txBody>
      </p:sp>
      <p:sp>
        <p:nvSpPr>
          <p:cNvPr id="25" name="TextBox 24">
            <a:extLst>
              <a:ext uri="{FF2B5EF4-FFF2-40B4-BE49-F238E27FC236}">
                <a16:creationId xmlns:a16="http://schemas.microsoft.com/office/drawing/2014/main" id="{60303D4E-C4E4-4D16-B8F4-AB368BED7351}"/>
              </a:ext>
            </a:extLst>
          </p:cNvPr>
          <p:cNvSpPr txBox="1"/>
          <p:nvPr/>
        </p:nvSpPr>
        <p:spPr>
          <a:xfrm>
            <a:off x="-61333" y="5464430"/>
            <a:ext cx="1136826" cy="830997"/>
          </a:xfrm>
          <a:prstGeom prst="rect">
            <a:avLst/>
          </a:prstGeom>
          <a:noFill/>
        </p:spPr>
        <p:txBody>
          <a:bodyPr wrap="square" rtlCol="0">
            <a:spAutoFit/>
          </a:bodyPr>
          <a:lstStyle/>
          <a:p>
            <a:pPr algn="ctr"/>
            <a:r>
              <a:rPr lang="en-US" sz="2400" dirty="0">
                <a:effectLst>
                  <a:outerShdw blurRad="38100" dist="38100" dir="2700000" algn="tl">
                    <a:srgbClr val="000000">
                      <a:alpha val="43137"/>
                    </a:srgbClr>
                  </a:outerShdw>
                </a:effectLst>
              </a:rPr>
              <a:t>Rx as severe</a:t>
            </a:r>
            <a:endParaRPr lang="en-US" dirty="0">
              <a:effectLst>
                <a:outerShdw blurRad="38100" dist="38100" dir="2700000" algn="tl">
                  <a:srgbClr val="000000">
                    <a:alpha val="43137"/>
                  </a:srgbClr>
                </a:outerShdw>
              </a:effectLst>
            </a:endParaRPr>
          </a:p>
        </p:txBody>
      </p:sp>
      <p:sp>
        <p:nvSpPr>
          <p:cNvPr id="26" name="TextBox 25">
            <a:extLst>
              <a:ext uri="{FF2B5EF4-FFF2-40B4-BE49-F238E27FC236}">
                <a16:creationId xmlns:a16="http://schemas.microsoft.com/office/drawing/2014/main" id="{28808C8E-9A40-4735-8854-02FFC82A7B68}"/>
              </a:ext>
            </a:extLst>
          </p:cNvPr>
          <p:cNvSpPr txBox="1"/>
          <p:nvPr/>
        </p:nvSpPr>
        <p:spPr>
          <a:xfrm>
            <a:off x="2081945" y="5464430"/>
            <a:ext cx="1136826" cy="830997"/>
          </a:xfrm>
          <a:prstGeom prst="rect">
            <a:avLst/>
          </a:prstGeom>
          <a:noFill/>
        </p:spPr>
        <p:txBody>
          <a:bodyPr wrap="square" rtlCol="0">
            <a:spAutoFit/>
          </a:bodyPr>
          <a:lstStyle/>
          <a:p>
            <a:pPr algn="ctr"/>
            <a:r>
              <a:rPr lang="en-US" sz="2400" dirty="0">
                <a:effectLst>
                  <a:outerShdw blurRad="38100" dist="38100" dir="2700000" algn="tl">
                    <a:srgbClr val="000000">
                      <a:alpha val="43137"/>
                    </a:srgbClr>
                  </a:outerShdw>
                </a:effectLst>
              </a:rPr>
              <a:t>Rx as mod</a:t>
            </a:r>
            <a:endParaRPr lang="en-US" dirty="0">
              <a:effectLst>
                <a:outerShdw blurRad="38100" dist="38100" dir="2700000" algn="tl">
                  <a:srgbClr val="000000">
                    <a:alpha val="43137"/>
                  </a:srgbClr>
                </a:outerShdw>
              </a:effectLst>
            </a:endParaRPr>
          </a:p>
        </p:txBody>
      </p:sp>
      <p:sp>
        <p:nvSpPr>
          <p:cNvPr id="27" name="TextBox 26">
            <a:extLst>
              <a:ext uri="{FF2B5EF4-FFF2-40B4-BE49-F238E27FC236}">
                <a16:creationId xmlns:a16="http://schemas.microsoft.com/office/drawing/2014/main" id="{C910CD45-9EA9-4FEC-91CC-23F90E1087BE}"/>
              </a:ext>
            </a:extLst>
          </p:cNvPr>
          <p:cNvSpPr txBox="1"/>
          <p:nvPr/>
        </p:nvSpPr>
        <p:spPr>
          <a:xfrm>
            <a:off x="4251326" y="4910433"/>
            <a:ext cx="1136826" cy="1938992"/>
          </a:xfrm>
          <a:prstGeom prst="rect">
            <a:avLst/>
          </a:prstGeom>
          <a:noFill/>
        </p:spPr>
        <p:txBody>
          <a:bodyPr wrap="square" rtlCol="0">
            <a:spAutoFit/>
          </a:bodyPr>
          <a:lstStyle/>
          <a:p>
            <a:pPr algn="ctr"/>
            <a:r>
              <a:rPr lang="en-US" sz="2400" dirty="0">
                <a:effectLst>
                  <a:outerShdw blurRad="38100" dist="38100" dir="2700000" algn="tl">
                    <a:srgbClr val="000000">
                      <a:alpha val="43137"/>
                    </a:srgbClr>
                  </a:outerShdw>
                </a:effectLst>
              </a:rPr>
              <a:t>Rx as acute, non mod or severe</a:t>
            </a:r>
            <a:endParaRPr lang="en-US" dirty="0">
              <a:effectLst>
                <a:outerShdw blurRad="38100" dist="38100" dir="2700000" algn="tl">
                  <a:srgbClr val="000000">
                    <a:alpha val="43137"/>
                  </a:srgbClr>
                </a:outerShdw>
              </a:effectLst>
            </a:endParaRPr>
          </a:p>
        </p:txBody>
      </p:sp>
      <p:sp>
        <p:nvSpPr>
          <p:cNvPr id="28" name="TextBox 27">
            <a:extLst>
              <a:ext uri="{FF2B5EF4-FFF2-40B4-BE49-F238E27FC236}">
                <a16:creationId xmlns:a16="http://schemas.microsoft.com/office/drawing/2014/main" id="{9D4CAEC1-5295-48C6-832B-821E31B1AFA0}"/>
              </a:ext>
            </a:extLst>
          </p:cNvPr>
          <p:cNvSpPr txBox="1"/>
          <p:nvPr/>
        </p:nvSpPr>
        <p:spPr>
          <a:xfrm>
            <a:off x="6592700" y="5498607"/>
            <a:ext cx="998588" cy="830997"/>
          </a:xfrm>
          <a:prstGeom prst="rect">
            <a:avLst/>
          </a:prstGeom>
          <a:noFill/>
        </p:spPr>
        <p:txBody>
          <a:bodyPr wrap="square" rtlCol="0">
            <a:spAutoFit/>
          </a:bodyPr>
          <a:lstStyle/>
          <a:p>
            <a:pPr algn="ctr"/>
            <a:r>
              <a:rPr lang="en-US" sz="2400" dirty="0">
                <a:effectLst>
                  <a:outerShdw blurRad="38100" dist="38100" dir="2700000" algn="tl">
                    <a:srgbClr val="000000">
                      <a:alpha val="43137"/>
                    </a:srgbClr>
                  </a:outerShdw>
                </a:effectLst>
              </a:rPr>
              <a:t>Rx as </a:t>
            </a:r>
            <a:r>
              <a:rPr lang="en-US" dirty="0">
                <a:effectLst>
                  <a:outerShdw blurRad="38100" dist="38100" dir="2700000" algn="tl">
                    <a:srgbClr val="000000">
                      <a:alpha val="43137"/>
                    </a:srgbClr>
                  </a:outerShdw>
                </a:effectLst>
              </a:rPr>
              <a:t>↓</a:t>
            </a:r>
            <a:r>
              <a:rPr lang="en-US" sz="2400" dirty="0">
                <a:effectLst>
                  <a:outerShdw blurRad="38100" dist="38100" dir="2700000" algn="tl">
                    <a:srgbClr val="000000">
                      <a:alpha val="43137"/>
                    </a:srgbClr>
                  </a:outerShdw>
                </a:effectLst>
              </a:rPr>
              <a:t>ECF</a:t>
            </a:r>
            <a:endParaRPr lang="en-US" dirty="0">
              <a:effectLst>
                <a:outerShdw blurRad="38100" dist="38100" dir="2700000" algn="tl">
                  <a:srgbClr val="000000">
                    <a:alpha val="43137"/>
                  </a:srgbClr>
                </a:outerShdw>
              </a:effectLst>
            </a:endParaRPr>
          </a:p>
        </p:txBody>
      </p:sp>
      <p:sp>
        <p:nvSpPr>
          <p:cNvPr id="29" name="TextBox 28">
            <a:extLst>
              <a:ext uri="{FF2B5EF4-FFF2-40B4-BE49-F238E27FC236}">
                <a16:creationId xmlns:a16="http://schemas.microsoft.com/office/drawing/2014/main" id="{708D1C7C-BFB1-4A88-93A4-44BD7C889ED0}"/>
              </a:ext>
            </a:extLst>
          </p:cNvPr>
          <p:cNvSpPr txBox="1"/>
          <p:nvPr/>
        </p:nvSpPr>
        <p:spPr>
          <a:xfrm>
            <a:off x="8731826" y="5557162"/>
            <a:ext cx="998588" cy="830997"/>
          </a:xfrm>
          <a:prstGeom prst="rect">
            <a:avLst/>
          </a:prstGeom>
          <a:noFill/>
        </p:spPr>
        <p:txBody>
          <a:bodyPr wrap="square" rtlCol="0">
            <a:spAutoFit/>
          </a:bodyPr>
          <a:lstStyle/>
          <a:p>
            <a:pPr algn="ctr"/>
            <a:r>
              <a:rPr lang="en-US" sz="2400" dirty="0">
                <a:effectLst>
                  <a:outerShdw blurRad="38100" dist="38100" dir="2700000" algn="tl">
                    <a:srgbClr val="000000">
                      <a:alpha val="43137"/>
                    </a:srgbClr>
                  </a:outerShdw>
                </a:effectLst>
              </a:rPr>
              <a:t>Rx as </a:t>
            </a:r>
            <a:r>
              <a:rPr lang="en-US" dirty="0">
                <a:effectLst>
                  <a:outerShdw blurRad="38100" dist="38100" dir="2700000" algn="tl">
                    <a:srgbClr val="000000">
                      <a:alpha val="43137"/>
                    </a:srgbClr>
                  </a:outerShdw>
                </a:effectLst>
              </a:rPr>
              <a:t>↑</a:t>
            </a:r>
            <a:r>
              <a:rPr lang="en-US" sz="2400" dirty="0">
                <a:effectLst>
                  <a:outerShdw blurRad="38100" dist="38100" dir="2700000" algn="tl">
                    <a:srgbClr val="000000">
                      <a:alpha val="43137"/>
                    </a:srgbClr>
                  </a:outerShdw>
                </a:effectLst>
              </a:rPr>
              <a:t>ECF</a:t>
            </a:r>
            <a:endParaRPr lang="en-US" dirty="0">
              <a:effectLst>
                <a:outerShdw blurRad="38100" dist="38100" dir="2700000" algn="tl">
                  <a:srgbClr val="000000">
                    <a:alpha val="43137"/>
                  </a:srgbClr>
                </a:outerShdw>
              </a:effectLst>
            </a:endParaRPr>
          </a:p>
        </p:txBody>
      </p:sp>
      <p:cxnSp>
        <p:nvCxnSpPr>
          <p:cNvPr id="30" name="Straight Arrow Connector 29">
            <a:extLst>
              <a:ext uri="{FF2B5EF4-FFF2-40B4-BE49-F238E27FC236}">
                <a16:creationId xmlns:a16="http://schemas.microsoft.com/office/drawing/2014/main" id="{4F86DC36-BC36-4DFB-9B55-14DE7AB4760E}"/>
              </a:ext>
            </a:extLst>
          </p:cNvPr>
          <p:cNvCxnSpPr>
            <a:cxnSpLocks/>
          </p:cNvCxnSpPr>
          <p:nvPr/>
        </p:nvCxnSpPr>
        <p:spPr>
          <a:xfrm>
            <a:off x="9234586" y="5119263"/>
            <a:ext cx="0" cy="554172"/>
          </a:xfrm>
          <a:prstGeom prst="straightConnector1">
            <a:avLst/>
          </a:prstGeom>
          <a:ln w="28575">
            <a:solidFill>
              <a:schemeClr val="tx1"/>
            </a:solidFill>
            <a:tailEnd type="triangle"/>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782E821D-51EB-4166-922E-33E3657EB1D7}"/>
              </a:ext>
            </a:extLst>
          </p:cNvPr>
          <p:cNvCxnSpPr>
            <a:cxnSpLocks/>
            <a:endCxn id="28" idx="0"/>
          </p:cNvCxnSpPr>
          <p:nvPr/>
        </p:nvCxnSpPr>
        <p:spPr>
          <a:xfrm flipH="1">
            <a:off x="7091994" y="4356261"/>
            <a:ext cx="14386" cy="1142346"/>
          </a:xfrm>
          <a:prstGeom prst="straightConnector1">
            <a:avLst/>
          </a:prstGeom>
          <a:ln w="28575">
            <a:solidFill>
              <a:schemeClr val="tx1"/>
            </a:solidFill>
            <a:tailEnd type="triangle"/>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6A1B117D-F90C-4D96-B751-DF36612AEBF0}"/>
              </a:ext>
            </a:extLst>
          </p:cNvPr>
          <p:cNvCxnSpPr>
            <a:cxnSpLocks/>
          </p:cNvCxnSpPr>
          <p:nvPr/>
        </p:nvCxnSpPr>
        <p:spPr>
          <a:xfrm>
            <a:off x="4917970" y="3572576"/>
            <a:ext cx="0" cy="1337857"/>
          </a:xfrm>
          <a:prstGeom prst="straightConnector1">
            <a:avLst/>
          </a:prstGeom>
          <a:ln w="28575">
            <a:solidFill>
              <a:schemeClr val="tx1"/>
            </a:solidFill>
            <a:tailEnd type="triangle"/>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05F5C8BF-A533-40DC-BAF6-7C2FDA2490B0}"/>
              </a:ext>
            </a:extLst>
          </p:cNvPr>
          <p:cNvCxnSpPr>
            <a:cxnSpLocks/>
          </p:cNvCxnSpPr>
          <p:nvPr/>
        </p:nvCxnSpPr>
        <p:spPr>
          <a:xfrm>
            <a:off x="2805152" y="2800407"/>
            <a:ext cx="0" cy="2291373"/>
          </a:xfrm>
          <a:prstGeom prst="straightConnector1">
            <a:avLst/>
          </a:prstGeom>
          <a:ln w="28575">
            <a:solidFill>
              <a:schemeClr val="tx1"/>
            </a:solidFill>
            <a:tailEnd type="triangle"/>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FA19B490-C415-4A7E-A681-C6F070E504EF}"/>
              </a:ext>
            </a:extLst>
          </p:cNvPr>
          <p:cNvCxnSpPr>
            <a:cxnSpLocks/>
          </p:cNvCxnSpPr>
          <p:nvPr/>
        </p:nvCxnSpPr>
        <p:spPr>
          <a:xfrm>
            <a:off x="638306" y="2064888"/>
            <a:ext cx="0" cy="3054375"/>
          </a:xfrm>
          <a:prstGeom prst="straightConnector1">
            <a:avLst/>
          </a:prstGeom>
          <a:ln w="28575">
            <a:solidFill>
              <a:schemeClr val="tx1"/>
            </a:solidFill>
            <a:tailEnd type="triangle"/>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93CCADAA-A372-4DB8-9F4C-D19FB18CD881}"/>
              </a:ext>
            </a:extLst>
          </p:cNvPr>
          <p:cNvSpPr txBox="1"/>
          <p:nvPr/>
        </p:nvSpPr>
        <p:spPr>
          <a:xfrm>
            <a:off x="7225153" y="1998876"/>
            <a:ext cx="4118700" cy="646331"/>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pPr algn="ctr"/>
            <a:r>
              <a:rPr lang="en-US" dirty="0">
                <a:solidFill>
                  <a:srgbClr val="002060"/>
                </a:solidFill>
                <a:effectLst>
                  <a:outerShdw blurRad="38100" dist="38100" dir="2700000" algn="tl">
                    <a:srgbClr val="000000">
                      <a:alpha val="43137"/>
                    </a:srgbClr>
                  </a:outerShdw>
                </a:effectLst>
              </a:rPr>
              <a:t>Chronic </a:t>
            </a:r>
            <a:r>
              <a:rPr lang="en-US" dirty="0" err="1">
                <a:solidFill>
                  <a:srgbClr val="002060"/>
                </a:solidFill>
                <a:effectLst>
                  <a:outerShdw blurRad="38100" dist="38100" dir="2700000" algn="tl">
                    <a:srgbClr val="000000">
                      <a:alpha val="43137"/>
                    </a:srgbClr>
                  </a:outerShdw>
                </a:effectLst>
              </a:rPr>
              <a:t>hyponatraemia</a:t>
            </a:r>
            <a:r>
              <a:rPr lang="en-US" dirty="0">
                <a:solidFill>
                  <a:srgbClr val="002060"/>
                </a:solidFill>
                <a:effectLst>
                  <a:outerShdw blurRad="38100" dist="38100" dir="2700000" algn="tl">
                    <a:srgbClr val="000000">
                      <a:alpha val="43137"/>
                    </a:srgbClr>
                  </a:outerShdw>
                </a:effectLst>
              </a:rPr>
              <a:t> </a:t>
            </a:r>
            <a:r>
              <a:rPr kumimoji="0" lang="en-US" b="0" i="0" u="none" strike="noStrike" kern="1200" cap="none" spc="0" normalizeH="0" baseline="0" noProof="0" dirty="0">
                <a:ln w="0"/>
                <a:solidFill>
                  <a:srgbClr val="002060"/>
                </a:solidFill>
                <a:effectLst>
                  <a:outerShdw blurRad="38100" dist="38100" dir="2700000" algn="tl">
                    <a:srgbClr val="000000">
                      <a:alpha val="43137"/>
                    </a:srgbClr>
                  </a:outerShdw>
                </a:effectLst>
                <a:uLnTx/>
                <a:uFillTx/>
                <a:latin typeface="Calibri" panose="020F0502020204030204"/>
              </a:rPr>
              <a:t>without severe or moderately severe symptoms</a:t>
            </a:r>
            <a:endParaRPr lang="en-US"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14815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4CEEEE5-49BC-42D0-9F3C-E9DBE92D6734}"/>
              </a:ext>
            </a:extLst>
          </p:cNvPr>
          <p:cNvSpPr/>
          <p:nvPr/>
        </p:nvSpPr>
        <p:spPr>
          <a:xfrm>
            <a:off x="441960" y="15788"/>
            <a:ext cx="11308080" cy="584775"/>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SIAD</a:t>
            </a:r>
            <a:endParaRPr kumimoji="0" lang="en-US" sz="32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760CE08B-2634-4EA2-B2FD-ADF33D5F6E82}"/>
              </a:ext>
            </a:extLst>
          </p:cNvPr>
          <p:cNvCxnSpPr>
            <a:cxnSpLocks/>
          </p:cNvCxnSpPr>
          <p:nvPr/>
        </p:nvCxnSpPr>
        <p:spPr>
          <a:xfrm>
            <a:off x="507080" y="763920"/>
            <a:ext cx="11109960" cy="0"/>
          </a:xfrm>
          <a:prstGeom prst="line">
            <a:avLst/>
          </a:prstGeom>
          <a:ln w="381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7877479-508B-490B-B749-888A1977B35B}"/>
              </a:ext>
            </a:extLst>
          </p:cNvPr>
          <p:cNvSpPr>
            <a:spLocks noGrp="1"/>
          </p:cNvSpPr>
          <p:nvPr>
            <p:ph idx="1"/>
          </p:nvPr>
        </p:nvSpPr>
        <p:spPr>
          <a:xfrm>
            <a:off x="804260" y="1295400"/>
            <a:ext cx="10515600" cy="5106058"/>
          </a:xfrm>
        </p:spPr>
        <p:txBody>
          <a:bodyPr>
            <a:normAutofit/>
          </a:bodyPr>
          <a:lstStyle/>
          <a:p>
            <a:r>
              <a:rPr lang="en-US" dirty="0">
                <a:effectLst>
                  <a:outerShdw blurRad="38100" dist="38100" dir="2700000" algn="tl">
                    <a:srgbClr val="000000">
                      <a:alpha val="43137"/>
                    </a:srgbClr>
                  </a:outerShdw>
                </a:effectLst>
              </a:rPr>
              <a:t>In moderate or profound </a:t>
            </a:r>
            <a:r>
              <a:rPr lang="en-US" dirty="0" err="1">
                <a:effectLst>
                  <a:outerShdw blurRad="38100" dist="38100" dir="2700000" algn="tl">
                    <a:srgbClr val="000000">
                      <a:alpha val="43137"/>
                    </a:srgbClr>
                  </a:outerShdw>
                </a:effectLst>
              </a:rPr>
              <a:t>hyponatraemia</a:t>
            </a:r>
            <a:r>
              <a:rPr lang="en-US" dirty="0">
                <a:effectLst>
                  <a:outerShdw blurRad="38100" dist="38100" dir="2700000" algn="tl">
                    <a:srgbClr val="000000">
                      <a:alpha val="43137"/>
                    </a:srgbClr>
                  </a:outerShdw>
                </a:effectLst>
              </a:rPr>
              <a:t>, </a:t>
            </a:r>
          </a:p>
          <a:p>
            <a:endParaRPr lang="en-US" dirty="0">
              <a:effectLst>
                <a:outerShdw blurRad="38100" dist="38100" dir="2700000" algn="tl">
                  <a:srgbClr val="000000">
                    <a:alpha val="43137"/>
                  </a:srgbClr>
                </a:outerShdw>
              </a:effectLst>
            </a:endParaRPr>
          </a:p>
          <a:p>
            <a:pPr lvl="1">
              <a:buFont typeface="Wingdings" panose="05000000000000000000" pitchFamily="2" charset="2"/>
              <a:buChar char="§"/>
            </a:pPr>
            <a:r>
              <a:rPr lang="en-US" dirty="0">
                <a:effectLst>
                  <a:outerShdw blurRad="38100" dist="38100" dir="2700000" algn="tl">
                    <a:srgbClr val="000000">
                      <a:alpha val="43137"/>
                    </a:srgbClr>
                  </a:outerShdw>
                </a:effectLst>
              </a:rPr>
              <a:t>We suggest </a:t>
            </a:r>
            <a:r>
              <a:rPr lang="en-US" dirty="0">
                <a:effectLst>
                  <a:outerShdw blurRad="38100" dist="38100" dir="2700000" algn="tl">
                    <a:srgbClr val="000000">
                      <a:alpha val="43137"/>
                    </a:srgbClr>
                  </a:outerShdw>
                </a:effectLst>
                <a:highlight>
                  <a:srgbClr val="FFFF00"/>
                </a:highlight>
              </a:rPr>
              <a:t>restricting fluid </a:t>
            </a:r>
            <a:r>
              <a:rPr lang="en-US" dirty="0">
                <a:effectLst>
                  <a:outerShdw blurRad="38100" dist="38100" dir="2700000" algn="tl">
                    <a:srgbClr val="000000">
                      <a:alpha val="43137"/>
                    </a:srgbClr>
                  </a:outerShdw>
                </a:effectLst>
              </a:rPr>
              <a:t>intake as first-line treatment (2D).</a:t>
            </a:r>
          </a:p>
          <a:p>
            <a:pPr lvl="1">
              <a:buFont typeface="Wingdings" panose="05000000000000000000" pitchFamily="2" charset="2"/>
              <a:buChar char="§"/>
            </a:pPr>
            <a:r>
              <a:rPr lang="en-US" dirty="0">
                <a:effectLst>
                  <a:outerShdw blurRad="38100" dist="38100" dir="2700000" algn="tl">
                    <a:srgbClr val="000000">
                      <a:alpha val="43137"/>
                    </a:srgbClr>
                  </a:outerShdw>
                </a:effectLst>
              </a:rPr>
              <a:t>Equal second line treatments: increasing solute intake with 0.25–0.50 g/kg per day of </a:t>
            </a:r>
            <a:r>
              <a:rPr lang="en-US" dirty="0">
                <a:effectLst>
                  <a:outerShdw blurRad="38100" dist="38100" dir="2700000" algn="tl">
                    <a:srgbClr val="000000">
                      <a:alpha val="43137"/>
                    </a:srgbClr>
                  </a:outerShdw>
                </a:effectLst>
                <a:highlight>
                  <a:srgbClr val="FFFF00"/>
                </a:highlight>
              </a:rPr>
              <a:t>urea</a:t>
            </a:r>
            <a:r>
              <a:rPr lang="en-US" dirty="0">
                <a:effectLst>
                  <a:outerShdw blurRad="38100" dist="38100" dir="2700000" algn="tl">
                    <a:srgbClr val="000000">
                      <a:alpha val="43137"/>
                    </a:srgbClr>
                  </a:outerShdw>
                </a:effectLst>
              </a:rPr>
              <a:t> or a combination of low-dose loop diuretics and oral sodium chloride (2D).</a:t>
            </a:r>
          </a:p>
          <a:p>
            <a:pPr lvl="1">
              <a:buFont typeface="Wingdings" panose="05000000000000000000" pitchFamily="2" charset="2"/>
              <a:buChar char="§"/>
            </a:pPr>
            <a:r>
              <a:rPr lang="en-US" dirty="0">
                <a:effectLst>
                  <a:outerShdw blurRad="38100" dist="38100" dir="2700000" algn="tl">
                    <a:srgbClr val="000000">
                      <a:alpha val="43137"/>
                    </a:srgbClr>
                  </a:outerShdw>
                </a:effectLst>
              </a:rPr>
              <a:t>We recommend </a:t>
            </a:r>
            <a:r>
              <a:rPr lang="en-US" dirty="0">
                <a:effectLst>
                  <a:outerShdw blurRad="38100" dist="38100" dir="2700000" algn="tl">
                    <a:srgbClr val="000000">
                      <a:alpha val="43137"/>
                    </a:srgbClr>
                  </a:outerShdw>
                </a:effectLst>
                <a:highlight>
                  <a:srgbClr val="FFFF00"/>
                </a:highlight>
              </a:rPr>
              <a:t>against lithium or demeclocycline </a:t>
            </a:r>
            <a:r>
              <a:rPr lang="en-US" dirty="0">
                <a:effectLst>
                  <a:outerShdw blurRad="38100" dist="38100" dir="2700000" algn="tl">
                    <a:srgbClr val="000000">
                      <a:alpha val="43137"/>
                    </a:srgbClr>
                  </a:outerShdw>
                </a:effectLst>
              </a:rPr>
              <a:t>(1D).</a:t>
            </a:r>
          </a:p>
          <a:p>
            <a:pPr lvl="1">
              <a:buFont typeface="Wingdings" panose="05000000000000000000" pitchFamily="2" charset="2"/>
              <a:buChar char="§"/>
            </a:pPr>
            <a:r>
              <a:rPr lang="en-US" dirty="0">
                <a:effectLst>
                  <a:outerShdw blurRad="38100" dist="38100" dir="2700000" algn="tl">
                    <a:srgbClr val="000000">
                      <a:alpha val="43137"/>
                    </a:srgbClr>
                  </a:outerShdw>
                </a:effectLst>
              </a:rPr>
              <a:t>We do </a:t>
            </a:r>
            <a:r>
              <a:rPr lang="en-US" dirty="0">
                <a:effectLst>
                  <a:outerShdw blurRad="38100" dist="38100" dir="2700000" algn="tl">
                    <a:srgbClr val="000000">
                      <a:alpha val="43137"/>
                    </a:srgbClr>
                  </a:outerShdw>
                </a:effectLst>
                <a:highlight>
                  <a:srgbClr val="FFFF00"/>
                </a:highlight>
              </a:rPr>
              <a:t>not recommend vasopressin receptor antagonists </a:t>
            </a:r>
            <a:r>
              <a:rPr lang="en-US" dirty="0">
                <a:effectLst>
                  <a:outerShdw blurRad="38100" dist="38100" dir="2700000" algn="tl">
                    <a:srgbClr val="000000">
                      <a:alpha val="43137"/>
                    </a:srgbClr>
                  </a:outerShdw>
                </a:effectLst>
              </a:rPr>
              <a:t>(1C).</a:t>
            </a:r>
          </a:p>
        </p:txBody>
      </p:sp>
    </p:spTree>
    <p:extLst>
      <p:ext uri="{BB962C8B-B14F-4D97-AF65-F5344CB8AC3E}">
        <p14:creationId xmlns:p14="http://schemas.microsoft.com/office/powerpoint/2010/main" val="193183636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4CEEEE5-49BC-42D0-9F3C-E9DBE92D6734}"/>
              </a:ext>
            </a:extLst>
          </p:cNvPr>
          <p:cNvSpPr/>
          <p:nvPr/>
        </p:nvSpPr>
        <p:spPr>
          <a:xfrm>
            <a:off x="441960" y="15788"/>
            <a:ext cx="11308080" cy="584775"/>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What to do if </a:t>
            </a:r>
            <a:r>
              <a:rPr kumimoji="0" lang="en-US" sz="32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hyponatraemia</a:t>
            </a:r>
            <a:r>
              <a:rPr kumimoji="0" lang="en-US" sz="32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 is corrected too rapidly?</a:t>
            </a:r>
            <a:endParaRPr kumimoji="0" lang="en-US" sz="32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760CE08B-2634-4EA2-B2FD-ADF33D5F6E82}"/>
              </a:ext>
            </a:extLst>
          </p:cNvPr>
          <p:cNvCxnSpPr>
            <a:cxnSpLocks/>
          </p:cNvCxnSpPr>
          <p:nvPr/>
        </p:nvCxnSpPr>
        <p:spPr>
          <a:xfrm>
            <a:off x="507080" y="763920"/>
            <a:ext cx="11109960" cy="0"/>
          </a:xfrm>
          <a:prstGeom prst="line">
            <a:avLst/>
          </a:prstGeom>
          <a:ln w="381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7877479-508B-490B-B749-888A1977B35B}"/>
              </a:ext>
            </a:extLst>
          </p:cNvPr>
          <p:cNvSpPr>
            <a:spLocks noGrp="1"/>
          </p:cNvSpPr>
          <p:nvPr>
            <p:ph idx="1"/>
          </p:nvPr>
        </p:nvSpPr>
        <p:spPr>
          <a:xfrm>
            <a:off x="804260" y="1295400"/>
            <a:ext cx="10515600" cy="5106058"/>
          </a:xfr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ormAutofit/>
          </a:bodyPr>
          <a:lstStyle/>
          <a:p>
            <a:r>
              <a:rPr lang="en-US" sz="2400" dirty="0">
                <a:effectLst>
                  <a:outerShdw blurRad="38100" dist="38100" dir="2700000" algn="tl">
                    <a:srgbClr val="000000">
                      <a:alpha val="43137"/>
                    </a:srgbClr>
                  </a:outerShdw>
                </a:effectLst>
              </a:rPr>
              <a:t>We recommend prompt intervention for </a:t>
            </a:r>
            <a:r>
              <a:rPr lang="en-US" sz="2400" dirty="0">
                <a:effectLst>
                  <a:outerShdw blurRad="38100" dist="38100" dir="2700000" algn="tl">
                    <a:srgbClr val="000000">
                      <a:alpha val="43137"/>
                    </a:srgbClr>
                  </a:outerShdw>
                </a:effectLst>
                <a:highlight>
                  <a:srgbClr val="FFFF00"/>
                </a:highlight>
              </a:rPr>
              <a:t>re-lowering</a:t>
            </a:r>
            <a:r>
              <a:rPr lang="en-US" sz="2400" dirty="0">
                <a:effectLst>
                  <a:outerShdw blurRad="38100" dist="38100" dir="2700000" algn="tl">
                    <a:srgbClr val="000000">
                      <a:alpha val="43137"/>
                    </a:srgbClr>
                  </a:outerShdw>
                </a:effectLst>
              </a:rPr>
              <a:t> the serum sodium concentration if it increases &gt;10 mmol/l during the first 24 h or &gt;8 mmol/l in any 24 h thereafter (1D).</a:t>
            </a:r>
          </a:p>
          <a:p>
            <a:r>
              <a:rPr lang="en-US" sz="2400" dirty="0">
                <a:effectLst>
                  <a:outerShdw blurRad="38100" dist="38100" dir="2700000" algn="tl">
                    <a:srgbClr val="000000">
                      <a:alpha val="43137"/>
                    </a:srgbClr>
                  </a:outerShdw>
                </a:effectLst>
              </a:rPr>
              <a:t>We recommend </a:t>
            </a:r>
            <a:r>
              <a:rPr lang="en-US" sz="2400" dirty="0">
                <a:effectLst>
                  <a:outerShdw blurRad="38100" dist="38100" dir="2700000" algn="tl">
                    <a:srgbClr val="000000">
                      <a:alpha val="43137"/>
                    </a:srgbClr>
                  </a:outerShdw>
                </a:effectLst>
                <a:highlight>
                  <a:srgbClr val="FFFF00"/>
                </a:highlight>
              </a:rPr>
              <a:t>discontinuing the ongoing active treatment </a:t>
            </a:r>
            <a:r>
              <a:rPr lang="en-US" sz="2400" dirty="0">
                <a:effectLst>
                  <a:outerShdw blurRad="38100" dist="38100" dir="2700000" algn="tl">
                    <a:srgbClr val="000000">
                      <a:alpha val="43137"/>
                    </a:srgbClr>
                  </a:outerShdw>
                </a:effectLst>
              </a:rPr>
              <a:t>(1D).</a:t>
            </a:r>
          </a:p>
          <a:p>
            <a:endParaRPr lang="en-US" sz="2400" dirty="0">
              <a:effectLst>
                <a:outerShdw blurRad="38100" dist="38100" dir="2700000" algn="tl">
                  <a:srgbClr val="000000">
                    <a:alpha val="43137"/>
                  </a:srgbClr>
                </a:outerShdw>
              </a:effectLst>
            </a:endParaRPr>
          </a:p>
          <a:p>
            <a:r>
              <a:rPr lang="en-US" sz="2400" dirty="0">
                <a:effectLst>
                  <a:outerShdw blurRad="38100" dist="38100" dir="2700000" algn="tl">
                    <a:srgbClr val="000000">
                      <a:alpha val="43137"/>
                    </a:srgbClr>
                  </a:outerShdw>
                </a:effectLst>
              </a:rPr>
              <a:t>We recommend consulting an </a:t>
            </a:r>
            <a:r>
              <a:rPr lang="en-US" sz="2400" dirty="0">
                <a:effectLst>
                  <a:outerShdw blurRad="38100" dist="38100" dir="2700000" algn="tl">
                    <a:srgbClr val="000000">
                      <a:alpha val="43137"/>
                    </a:srgbClr>
                  </a:outerShdw>
                </a:effectLst>
                <a:highlight>
                  <a:srgbClr val="FFFF00"/>
                </a:highlight>
              </a:rPr>
              <a:t>expert</a:t>
            </a:r>
            <a:r>
              <a:rPr lang="en-US" sz="2400" dirty="0">
                <a:effectLst>
                  <a:outerShdw blurRad="38100" dist="38100" dir="2700000" algn="tl">
                    <a:srgbClr val="000000">
                      <a:alpha val="43137"/>
                    </a:srgbClr>
                  </a:outerShdw>
                </a:effectLst>
              </a:rPr>
              <a:t> to discuss if it is appropriate to start an </a:t>
            </a:r>
            <a:r>
              <a:rPr lang="en-US" sz="2400" dirty="0">
                <a:effectLst>
                  <a:outerShdw blurRad="38100" dist="38100" dir="2700000" algn="tl">
                    <a:srgbClr val="000000">
                      <a:alpha val="43137"/>
                    </a:srgbClr>
                  </a:outerShdw>
                </a:effectLst>
                <a:highlight>
                  <a:srgbClr val="FFFF00"/>
                </a:highlight>
              </a:rPr>
              <a:t>infusion of 10 ml/kg body weight of electrolyte-free water (e.g. glucose solutions) over 1 h under strict monitoring of urine output and fluid balance</a:t>
            </a:r>
            <a:r>
              <a:rPr lang="en-US" sz="2400" dirty="0">
                <a:effectLst>
                  <a:outerShdw blurRad="38100" dist="38100" dir="2700000" algn="tl">
                    <a:srgbClr val="000000">
                      <a:alpha val="43137"/>
                    </a:srgbClr>
                  </a:outerShdw>
                </a:effectLst>
              </a:rPr>
              <a:t> (1D).</a:t>
            </a:r>
          </a:p>
          <a:p>
            <a:endParaRPr lang="en-US" sz="2400" dirty="0">
              <a:effectLst>
                <a:outerShdw blurRad="38100" dist="38100" dir="2700000" algn="tl">
                  <a:srgbClr val="000000">
                    <a:alpha val="43137"/>
                  </a:srgbClr>
                </a:outerShdw>
              </a:effectLst>
            </a:endParaRPr>
          </a:p>
          <a:p>
            <a:r>
              <a:rPr lang="en-US" sz="2400" dirty="0">
                <a:effectLst>
                  <a:outerShdw blurRad="38100" dist="38100" dir="2700000" algn="tl">
                    <a:srgbClr val="000000">
                      <a:alpha val="43137"/>
                    </a:srgbClr>
                  </a:outerShdw>
                </a:effectLst>
              </a:rPr>
              <a:t>We recommend consulting an </a:t>
            </a:r>
            <a:r>
              <a:rPr lang="en-US" sz="2400" dirty="0">
                <a:effectLst>
                  <a:outerShdw blurRad="38100" dist="38100" dir="2700000" algn="tl">
                    <a:srgbClr val="000000">
                      <a:alpha val="43137"/>
                    </a:srgbClr>
                  </a:outerShdw>
                </a:effectLst>
                <a:highlight>
                  <a:srgbClr val="FFFF00"/>
                </a:highlight>
              </a:rPr>
              <a:t>expert</a:t>
            </a:r>
            <a:r>
              <a:rPr lang="en-US" sz="2400" dirty="0">
                <a:effectLst>
                  <a:outerShdw blurRad="38100" dist="38100" dir="2700000" algn="tl">
                    <a:srgbClr val="000000">
                      <a:alpha val="43137"/>
                    </a:srgbClr>
                  </a:outerShdw>
                </a:effectLst>
              </a:rPr>
              <a:t> to discuss if it is appropriate to </a:t>
            </a:r>
            <a:r>
              <a:rPr lang="en-US" sz="2400" dirty="0">
                <a:effectLst>
                  <a:outerShdw blurRad="38100" dist="38100" dir="2700000" algn="tl">
                    <a:srgbClr val="000000">
                      <a:alpha val="43137"/>
                    </a:srgbClr>
                  </a:outerShdw>
                </a:effectLst>
                <a:highlight>
                  <a:srgbClr val="FFFF00"/>
                </a:highlight>
              </a:rPr>
              <a:t>add </a:t>
            </a:r>
            <a:r>
              <a:rPr lang="en-US" sz="2400" dirty="0" err="1">
                <a:effectLst>
                  <a:outerShdw blurRad="38100" dist="38100" dir="2700000" algn="tl">
                    <a:srgbClr val="000000">
                      <a:alpha val="43137"/>
                    </a:srgbClr>
                  </a:outerShdw>
                </a:effectLst>
                <a:highlight>
                  <a:srgbClr val="FFFF00"/>
                </a:highlight>
              </a:rPr>
              <a:t>i.v.</a:t>
            </a:r>
            <a:r>
              <a:rPr lang="en-US" sz="2400" dirty="0">
                <a:effectLst>
                  <a:outerShdw blurRad="38100" dist="38100" dir="2700000" algn="tl">
                    <a:srgbClr val="000000">
                      <a:alpha val="43137"/>
                    </a:srgbClr>
                  </a:outerShdw>
                </a:effectLst>
                <a:highlight>
                  <a:srgbClr val="FFFF00"/>
                </a:highlight>
              </a:rPr>
              <a:t> desmopressin 2 mg</a:t>
            </a:r>
            <a:r>
              <a:rPr lang="en-US" sz="2400" dirty="0">
                <a:effectLst>
                  <a:outerShdw blurRad="38100" dist="38100" dir="2700000" algn="tl">
                    <a:srgbClr val="000000">
                      <a:alpha val="43137"/>
                    </a:srgbClr>
                  </a:outerShdw>
                </a:effectLst>
              </a:rPr>
              <a:t>, with the understanding that this should not be repeated more frequently than every 8 h (1D).</a:t>
            </a:r>
          </a:p>
        </p:txBody>
      </p:sp>
    </p:spTree>
    <p:extLst>
      <p:ext uri="{BB962C8B-B14F-4D97-AF65-F5344CB8AC3E}">
        <p14:creationId xmlns:p14="http://schemas.microsoft.com/office/powerpoint/2010/main" val="1981378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116532A-FD31-42FA-93F5-2782BBE4C439}"/>
              </a:ext>
            </a:extLst>
          </p:cNvPr>
          <p:cNvPicPr>
            <a:picLocks noGrp="1"/>
          </p:cNvPicPr>
          <p:nvPr>
            <p:ph idx="1"/>
          </p:nvPr>
        </p:nvPicPr>
        <p:blipFill>
          <a:blip r:embed="rId3"/>
          <a:srcRect/>
          <a:stretch>
            <a:fillRect/>
          </a:stretch>
        </p:blipFill>
        <p:spPr bwMode="auto">
          <a:xfrm>
            <a:off x="1646464" y="1395342"/>
            <a:ext cx="6645729" cy="4990646"/>
          </a:xfrm>
          <a:prstGeom prst="rect">
            <a:avLst/>
          </a:prstGeom>
          <a:noFill/>
        </p:spPr>
      </p:pic>
      <p:sp>
        <p:nvSpPr>
          <p:cNvPr id="5" name="Rectangle 4">
            <a:extLst>
              <a:ext uri="{FF2B5EF4-FFF2-40B4-BE49-F238E27FC236}">
                <a16:creationId xmlns:a16="http://schemas.microsoft.com/office/drawing/2014/main" id="{98DD70C1-ACC5-4E15-9DF6-29F2006B9119}"/>
              </a:ext>
            </a:extLst>
          </p:cNvPr>
          <p:cNvSpPr/>
          <p:nvPr/>
        </p:nvSpPr>
        <p:spPr>
          <a:xfrm>
            <a:off x="8654144" y="2967335"/>
            <a:ext cx="3151412" cy="2677656"/>
          </a:xfrm>
          <a:prstGeom prst="rect">
            <a:avLst/>
          </a:prstGeom>
        </p:spPr>
        <p:txBody>
          <a:bodyPr wrap="square">
            <a:spAutoFit/>
          </a:bodyPr>
          <a:lstStyle/>
          <a:p>
            <a:pPr algn="just"/>
            <a:r>
              <a:rPr lang="en-US" sz="2400" dirty="0">
                <a:effectLst>
                  <a:outerShdw blurRad="38100" dist="38100" dir="2700000" algn="tl">
                    <a:srgbClr val="000000">
                      <a:alpha val="43137"/>
                    </a:srgbClr>
                  </a:outerShdw>
                </a:effectLst>
              </a:rPr>
              <a:t>Antidiuretic hormone binds to receptors on cells in the collecting ducts of the kidney and promotes reabsorption of water back into the circulation.</a:t>
            </a:r>
          </a:p>
        </p:txBody>
      </p:sp>
      <p:sp>
        <p:nvSpPr>
          <p:cNvPr id="6" name="Title 5">
            <a:extLst>
              <a:ext uri="{FF2B5EF4-FFF2-40B4-BE49-F238E27FC236}">
                <a16:creationId xmlns:a16="http://schemas.microsoft.com/office/drawing/2014/main" id="{7F2EF909-D6BC-4CCA-9B09-5BA184AE85BF}"/>
              </a:ext>
            </a:extLst>
          </p:cNvPr>
          <p:cNvSpPr>
            <a:spLocks noGrp="1"/>
          </p:cNvSpPr>
          <p:nvPr>
            <p:ph type="title"/>
          </p:nvPr>
        </p:nvSpPr>
        <p:spPr/>
        <p:txBody>
          <a:bodyPr/>
          <a:lstStyle/>
          <a:p>
            <a:endParaRPr lang="en-US"/>
          </a:p>
        </p:txBody>
      </p:sp>
      <p:sp>
        <p:nvSpPr>
          <p:cNvPr id="8" name="Rectangle 7">
            <a:extLst>
              <a:ext uri="{FF2B5EF4-FFF2-40B4-BE49-F238E27FC236}">
                <a16:creationId xmlns:a16="http://schemas.microsoft.com/office/drawing/2014/main" id="{47034501-82C9-4CBF-8644-EED633A7ED56}"/>
              </a:ext>
            </a:extLst>
          </p:cNvPr>
          <p:cNvSpPr/>
          <p:nvPr/>
        </p:nvSpPr>
        <p:spPr>
          <a:xfrm>
            <a:off x="441960" y="113992"/>
            <a:ext cx="11308080" cy="646331"/>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ln w="0"/>
                <a:solidFill>
                  <a:srgbClr val="002060"/>
                </a:solidFill>
                <a:effectLst>
                  <a:outerShdw blurRad="38100" dist="19050" dir="2700000" algn="tl" rotWithShape="0">
                    <a:prstClr val="black">
                      <a:alpha val="40000"/>
                    </a:prstClr>
                  </a:outerShdw>
                </a:effectLst>
                <a:latin typeface="Calibri" panose="020F0502020204030204"/>
              </a:rPr>
              <a:t>Regulation of water intake and homeostasis</a:t>
            </a:r>
            <a:endParaRPr kumimoji="0" lang="en-US" sz="36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01081DBE-DD54-4E2D-9040-50117D55D82C}"/>
              </a:ext>
            </a:extLst>
          </p:cNvPr>
          <p:cNvCxnSpPr>
            <a:cxnSpLocks/>
          </p:cNvCxnSpPr>
          <p:nvPr/>
        </p:nvCxnSpPr>
        <p:spPr>
          <a:xfrm>
            <a:off x="507080" y="884533"/>
            <a:ext cx="11109960" cy="0"/>
          </a:xfrm>
          <a:prstGeom prst="line">
            <a:avLst/>
          </a:prstGeom>
          <a:ln w="381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1755786"/>
      </p:ext>
    </p:extLst>
  </p:cSld>
  <p:clrMapOvr>
    <a:masterClrMapping/>
  </p:clrMapOvr>
  <mc:AlternateContent xmlns:mc="http://schemas.openxmlformats.org/markup-compatibility/2006" xmlns:p14="http://schemas.microsoft.com/office/powerpoint/2010/main">
    <mc:Choice Requires="p14">
      <p:transition spd="slow" p14:dur="2000" advTm="129598"/>
    </mc:Choice>
    <mc:Fallback xmlns="">
      <p:transition spd="slow" advTm="129598"/>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4CEEEE5-49BC-42D0-9F3C-E9DBE92D6734}"/>
              </a:ext>
            </a:extLst>
          </p:cNvPr>
          <p:cNvSpPr/>
          <p:nvPr/>
        </p:nvSpPr>
        <p:spPr>
          <a:xfrm>
            <a:off x="441960" y="15788"/>
            <a:ext cx="11308080" cy="1569660"/>
          </a:xfrm>
          <a:prstGeom prst="rect">
            <a:avLst/>
          </a:prstGeom>
          <a:noFill/>
        </p:spPr>
        <p:txBody>
          <a:bodyPr wrap="square" lIns="91440" tIns="45720" rIns="91440" bIns="45720">
            <a:spAutoFit/>
          </a:bodyPr>
          <a:lstStyle/>
          <a:p>
            <a:pPr lvl="0">
              <a:defRPr/>
            </a:pPr>
            <a:r>
              <a:rPr lang="en-US" sz="3200" dirty="0">
                <a:ln w="0"/>
                <a:solidFill>
                  <a:srgbClr val="002060"/>
                </a:solidFill>
                <a:effectLst>
                  <a:outerShdw blurRad="38100" dist="19050" dir="2700000" algn="tl" rotWithShape="0">
                    <a:prstClr val="black">
                      <a:alpha val="40000"/>
                    </a:prstClr>
                  </a:outerShdw>
                </a:effectLst>
              </a:rPr>
              <a:t>To avoid osmotic demyelination syndrome (ODS) in normal-risk patients with chronic hyponatremia, which of the following is recommended?</a:t>
            </a:r>
            <a:endParaRPr kumimoji="0" lang="en-US" sz="32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760CE08B-2634-4EA2-B2FD-ADF33D5F6E82}"/>
              </a:ext>
            </a:extLst>
          </p:cNvPr>
          <p:cNvCxnSpPr>
            <a:cxnSpLocks/>
          </p:cNvCxnSpPr>
          <p:nvPr/>
        </p:nvCxnSpPr>
        <p:spPr>
          <a:xfrm>
            <a:off x="378493" y="1585448"/>
            <a:ext cx="11109960" cy="0"/>
          </a:xfrm>
          <a:prstGeom prst="line">
            <a:avLst/>
          </a:prstGeom>
          <a:ln w="381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aphicFrame>
        <p:nvGraphicFramePr>
          <p:cNvPr id="2" name="Content Placeholder 1">
            <a:extLst>
              <a:ext uri="{FF2B5EF4-FFF2-40B4-BE49-F238E27FC236}">
                <a16:creationId xmlns:a16="http://schemas.microsoft.com/office/drawing/2014/main" id="{3597AD15-CE79-4E6B-AAA2-519A7883C579}"/>
              </a:ext>
            </a:extLst>
          </p:cNvPr>
          <p:cNvGraphicFramePr>
            <a:graphicFrameLocks noGrp="1"/>
          </p:cNvGraphicFramePr>
          <p:nvPr>
            <p:ph idx="1"/>
            <p:extLst>
              <p:ext uri="{D42A27DB-BD31-4B8C-83A1-F6EECF244321}">
                <p14:modId xmlns:p14="http://schemas.microsoft.com/office/powerpoint/2010/main" val="2064720457"/>
              </p:ext>
            </p:extLst>
          </p:nvPr>
        </p:nvGraphicFramePr>
        <p:xfrm>
          <a:off x="804260" y="1914527"/>
          <a:ext cx="10515600" cy="45481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1988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graphicEl>
                                              <a:dgm id="{21FE871B-7140-4B28-B340-0C0BD1D54DCF}"/>
                                            </p:graphicEl>
                                          </p:spTgt>
                                        </p:tgtEl>
                                      </p:cBhvr>
                                    </p:animEffect>
                                    <p:set>
                                      <p:cBhvr>
                                        <p:cTn id="7" dur="1" fill="hold">
                                          <p:stCondLst>
                                            <p:cond delay="499"/>
                                          </p:stCondLst>
                                        </p:cTn>
                                        <p:tgtEl>
                                          <p:spTgt spid="2">
                                            <p:graphicEl>
                                              <a:dgm id="{21FE871B-7140-4B28-B340-0C0BD1D54DCF}"/>
                                            </p:graphicEl>
                                          </p:spTgt>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
                                            <p:graphicEl>
                                              <a:dgm id="{1C20F42A-E33C-42E8-A689-01B08E9B0480}"/>
                                            </p:graphicEl>
                                          </p:spTgt>
                                        </p:tgtEl>
                                      </p:cBhvr>
                                    </p:animEffect>
                                    <p:set>
                                      <p:cBhvr>
                                        <p:cTn id="10" dur="1" fill="hold">
                                          <p:stCondLst>
                                            <p:cond delay="499"/>
                                          </p:stCondLst>
                                        </p:cTn>
                                        <p:tgtEl>
                                          <p:spTgt spid="2">
                                            <p:graphicEl>
                                              <a:dgm id="{1C20F42A-E33C-42E8-A689-01B08E9B0480}"/>
                                            </p:graphicEl>
                                          </p:spTgt>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2">
                                            <p:graphicEl>
                                              <a:dgm id="{E364E59D-A933-4907-BC54-CBB947DE3190}"/>
                                            </p:graphicEl>
                                          </p:spTgt>
                                        </p:tgtEl>
                                      </p:cBhvr>
                                    </p:animEffect>
                                    <p:set>
                                      <p:cBhvr>
                                        <p:cTn id="13" dur="1" fill="hold">
                                          <p:stCondLst>
                                            <p:cond delay="499"/>
                                          </p:stCondLst>
                                        </p:cTn>
                                        <p:tgtEl>
                                          <p:spTgt spid="2">
                                            <p:graphicEl>
                                              <a:dgm id="{E364E59D-A933-4907-BC54-CBB947DE3190}"/>
                                            </p:graphic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4CEEEE5-49BC-42D0-9F3C-E9DBE92D6734}"/>
              </a:ext>
            </a:extLst>
          </p:cNvPr>
          <p:cNvSpPr/>
          <p:nvPr/>
        </p:nvSpPr>
        <p:spPr>
          <a:xfrm>
            <a:off x="441960" y="15788"/>
            <a:ext cx="11308080" cy="584775"/>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ln w="0"/>
                <a:solidFill>
                  <a:srgbClr val="002060"/>
                </a:solidFill>
                <a:effectLst>
                  <a:outerShdw blurRad="38100" dist="19050" dir="2700000" algn="tl" rotWithShape="0">
                    <a:prstClr val="black">
                      <a:alpha val="40000"/>
                    </a:prstClr>
                  </a:outerShdw>
                </a:effectLst>
                <a:latin typeface="Calibri" panose="020F0502020204030204"/>
              </a:rPr>
              <a:t>O</a:t>
            </a:r>
            <a:r>
              <a:rPr kumimoji="0" lang="en-US" sz="32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smotic</a:t>
            </a:r>
            <a:r>
              <a:rPr kumimoji="0" lang="en-US" sz="32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 demyelination syndrome</a:t>
            </a:r>
            <a:endParaRPr kumimoji="0" lang="en-US" sz="32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760CE08B-2634-4EA2-B2FD-ADF33D5F6E82}"/>
              </a:ext>
            </a:extLst>
          </p:cNvPr>
          <p:cNvCxnSpPr>
            <a:cxnSpLocks/>
          </p:cNvCxnSpPr>
          <p:nvPr/>
        </p:nvCxnSpPr>
        <p:spPr>
          <a:xfrm>
            <a:off x="507080" y="763920"/>
            <a:ext cx="11109960" cy="0"/>
          </a:xfrm>
          <a:prstGeom prst="line">
            <a:avLst/>
          </a:prstGeom>
          <a:ln w="381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7877479-508B-490B-B749-888A1977B35B}"/>
              </a:ext>
            </a:extLst>
          </p:cNvPr>
          <p:cNvSpPr>
            <a:spLocks noGrp="1"/>
          </p:cNvSpPr>
          <p:nvPr>
            <p:ph idx="1"/>
          </p:nvPr>
        </p:nvSpPr>
        <p:spPr>
          <a:xfrm>
            <a:off x="804260" y="1295400"/>
            <a:ext cx="10515600" cy="1086848"/>
          </a:xfrm>
        </p:spPr>
        <p:txBody>
          <a:bodyPr>
            <a:normAutofit/>
          </a:bodyPr>
          <a:lstStyle/>
          <a:p>
            <a:r>
              <a:rPr lang="en-US" dirty="0">
                <a:effectLst>
                  <a:outerShdw blurRad="38100" dist="38100" dir="2700000" algn="tl">
                    <a:srgbClr val="000000">
                      <a:alpha val="43137"/>
                    </a:srgbClr>
                  </a:outerShdw>
                </a:effectLst>
              </a:rPr>
              <a:t>It seems to depend not only on the speed of increase in serum sodium concentration but also on associated underlying risk factors:</a:t>
            </a:r>
          </a:p>
        </p:txBody>
      </p:sp>
      <p:graphicFrame>
        <p:nvGraphicFramePr>
          <p:cNvPr id="5" name="Diagram 4">
            <a:extLst>
              <a:ext uri="{FF2B5EF4-FFF2-40B4-BE49-F238E27FC236}">
                <a16:creationId xmlns:a16="http://schemas.microsoft.com/office/drawing/2014/main" id="{1BC1BA6F-9E48-4D54-8F8E-E2EDAF6193A4}"/>
              </a:ext>
            </a:extLst>
          </p:cNvPr>
          <p:cNvGraphicFramePr/>
          <p:nvPr>
            <p:extLst>
              <p:ext uri="{D42A27DB-BD31-4B8C-83A1-F6EECF244321}">
                <p14:modId xmlns:p14="http://schemas.microsoft.com/office/powerpoint/2010/main" val="3447823891"/>
              </p:ext>
            </p:extLst>
          </p:nvPr>
        </p:nvGraphicFramePr>
        <p:xfrm>
          <a:off x="689609" y="1866976"/>
          <a:ext cx="10812781" cy="20935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a:extLst>
              <a:ext uri="{FF2B5EF4-FFF2-40B4-BE49-F238E27FC236}">
                <a16:creationId xmlns:a16="http://schemas.microsoft.com/office/drawing/2014/main" id="{17D445DE-A68C-4242-BEC0-A2139865CF58}"/>
              </a:ext>
            </a:extLst>
          </p:cNvPr>
          <p:cNvGraphicFramePr/>
          <p:nvPr>
            <p:extLst>
              <p:ext uri="{D42A27DB-BD31-4B8C-83A1-F6EECF244321}">
                <p14:modId xmlns:p14="http://schemas.microsoft.com/office/powerpoint/2010/main" val="26397340"/>
              </p:ext>
            </p:extLst>
          </p:nvPr>
        </p:nvGraphicFramePr>
        <p:xfrm>
          <a:off x="689609" y="4016781"/>
          <a:ext cx="10812781" cy="209350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595413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8" grpId="0">
        <p:bldAsOne/>
      </p:bldGraphic>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4CEEEE5-49BC-42D0-9F3C-E9DBE92D6734}"/>
              </a:ext>
            </a:extLst>
          </p:cNvPr>
          <p:cNvSpPr/>
          <p:nvPr/>
        </p:nvSpPr>
        <p:spPr>
          <a:xfrm>
            <a:off x="441960" y="15788"/>
            <a:ext cx="11308080" cy="1077218"/>
          </a:xfrm>
          <a:prstGeom prst="rect">
            <a:avLst/>
          </a:prstGeom>
          <a:noFill/>
        </p:spPr>
        <p:txBody>
          <a:bodyPr wrap="square" lIns="91440" tIns="45720" rIns="91440" bIns="45720">
            <a:spAutoFit/>
          </a:bodyPr>
          <a:lstStyle/>
          <a:p>
            <a:pPr lvl="0">
              <a:defRPr/>
            </a:pPr>
            <a:r>
              <a:rPr lang="en-US" sz="3200" dirty="0">
                <a:ln w="0"/>
                <a:solidFill>
                  <a:srgbClr val="002060"/>
                </a:solidFill>
                <a:effectLst>
                  <a:outerShdw blurRad="38100" dist="19050" dir="2700000" algn="tl" rotWithShape="0">
                    <a:prstClr val="black">
                      <a:alpha val="40000"/>
                    </a:prstClr>
                  </a:outerShdw>
                </a:effectLst>
              </a:rPr>
              <a:t>Which of the following is most accurate regarding the presentation of hyponatremia?</a:t>
            </a:r>
            <a:endParaRPr kumimoji="0" lang="en-US" sz="32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760CE08B-2634-4EA2-B2FD-ADF33D5F6E82}"/>
              </a:ext>
            </a:extLst>
          </p:cNvPr>
          <p:cNvCxnSpPr>
            <a:cxnSpLocks/>
          </p:cNvCxnSpPr>
          <p:nvPr/>
        </p:nvCxnSpPr>
        <p:spPr>
          <a:xfrm>
            <a:off x="441960" y="1085398"/>
            <a:ext cx="11109960" cy="0"/>
          </a:xfrm>
          <a:prstGeom prst="line">
            <a:avLst/>
          </a:prstGeom>
          <a:ln w="381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aphicFrame>
        <p:nvGraphicFramePr>
          <p:cNvPr id="2" name="Content Placeholder 1">
            <a:extLst>
              <a:ext uri="{FF2B5EF4-FFF2-40B4-BE49-F238E27FC236}">
                <a16:creationId xmlns:a16="http://schemas.microsoft.com/office/drawing/2014/main" id="{3597AD15-CE79-4E6B-AAA2-519A7883C579}"/>
              </a:ext>
            </a:extLst>
          </p:cNvPr>
          <p:cNvGraphicFramePr>
            <a:graphicFrameLocks noGrp="1"/>
          </p:cNvGraphicFramePr>
          <p:nvPr>
            <p:ph idx="1"/>
            <p:extLst>
              <p:ext uri="{D42A27DB-BD31-4B8C-83A1-F6EECF244321}">
                <p14:modId xmlns:p14="http://schemas.microsoft.com/office/powerpoint/2010/main" val="2696830818"/>
              </p:ext>
            </p:extLst>
          </p:nvPr>
        </p:nvGraphicFramePr>
        <p:xfrm>
          <a:off x="804260" y="1414463"/>
          <a:ext cx="10515600" cy="5048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6663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graphicEl>
                                              <a:dgm id="{21FE871B-7140-4B28-B340-0C0BD1D54DCF}"/>
                                            </p:graphicEl>
                                          </p:spTgt>
                                        </p:tgtEl>
                                      </p:cBhvr>
                                    </p:animEffect>
                                    <p:set>
                                      <p:cBhvr>
                                        <p:cTn id="7" dur="1" fill="hold">
                                          <p:stCondLst>
                                            <p:cond delay="499"/>
                                          </p:stCondLst>
                                        </p:cTn>
                                        <p:tgtEl>
                                          <p:spTgt spid="2">
                                            <p:graphicEl>
                                              <a:dgm id="{21FE871B-7140-4B28-B340-0C0BD1D54DCF}"/>
                                            </p:graphicEl>
                                          </p:spTgt>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
                                            <p:graphicEl>
                                              <a:dgm id="{BD0E449F-29DD-48EE-8448-EF88577D5855}"/>
                                            </p:graphicEl>
                                          </p:spTgt>
                                        </p:tgtEl>
                                      </p:cBhvr>
                                    </p:animEffect>
                                    <p:set>
                                      <p:cBhvr>
                                        <p:cTn id="10" dur="1" fill="hold">
                                          <p:stCondLst>
                                            <p:cond delay="499"/>
                                          </p:stCondLst>
                                        </p:cTn>
                                        <p:tgtEl>
                                          <p:spTgt spid="2">
                                            <p:graphicEl>
                                              <a:dgm id="{BD0E449F-29DD-48EE-8448-EF88577D5855}"/>
                                            </p:graphicEl>
                                          </p:spTgt>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2">
                                            <p:graphicEl>
                                              <a:dgm id="{1C20F42A-E33C-42E8-A689-01B08E9B0480}"/>
                                            </p:graphicEl>
                                          </p:spTgt>
                                        </p:tgtEl>
                                      </p:cBhvr>
                                    </p:animEffect>
                                    <p:set>
                                      <p:cBhvr>
                                        <p:cTn id="13" dur="1" fill="hold">
                                          <p:stCondLst>
                                            <p:cond delay="499"/>
                                          </p:stCondLst>
                                        </p:cTn>
                                        <p:tgtEl>
                                          <p:spTgt spid="2">
                                            <p:graphicEl>
                                              <a:dgm id="{1C20F42A-E33C-42E8-A689-01B08E9B0480}"/>
                                            </p:graphic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4CEEEE5-49BC-42D0-9F3C-E9DBE92D6734}"/>
              </a:ext>
            </a:extLst>
          </p:cNvPr>
          <p:cNvSpPr/>
          <p:nvPr/>
        </p:nvSpPr>
        <p:spPr>
          <a:xfrm>
            <a:off x="441960" y="15788"/>
            <a:ext cx="11308080" cy="1077218"/>
          </a:xfrm>
          <a:prstGeom prst="rect">
            <a:avLst/>
          </a:prstGeom>
          <a:noFill/>
        </p:spPr>
        <p:txBody>
          <a:bodyPr wrap="square" lIns="91440" tIns="45720" rIns="91440" bIns="45720">
            <a:spAutoFit/>
          </a:bodyPr>
          <a:lstStyle/>
          <a:p>
            <a:pPr lvl="0">
              <a:defRPr/>
            </a:pPr>
            <a:r>
              <a:rPr lang="en-US" sz="3200" dirty="0">
                <a:ln w="0"/>
                <a:solidFill>
                  <a:srgbClr val="002060"/>
                </a:solidFill>
                <a:effectLst>
                  <a:outerShdw blurRad="38100" dist="19050" dir="2700000" algn="tl" rotWithShape="0">
                    <a:prstClr val="black">
                      <a:alpha val="40000"/>
                    </a:prstClr>
                  </a:outerShdw>
                </a:effectLst>
              </a:rPr>
              <a:t>Which of the following is most accurate regarding symptoms associated with hyponatremia?</a:t>
            </a:r>
            <a:endParaRPr kumimoji="0" lang="en-US" sz="32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760CE08B-2634-4EA2-B2FD-ADF33D5F6E82}"/>
              </a:ext>
            </a:extLst>
          </p:cNvPr>
          <p:cNvCxnSpPr>
            <a:cxnSpLocks/>
          </p:cNvCxnSpPr>
          <p:nvPr/>
        </p:nvCxnSpPr>
        <p:spPr>
          <a:xfrm>
            <a:off x="441960" y="1085398"/>
            <a:ext cx="11109960" cy="0"/>
          </a:xfrm>
          <a:prstGeom prst="line">
            <a:avLst/>
          </a:prstGeom>
          <a:ln w="381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aphicFrame>
        <p:nvGraphicFramePr>
          <p:cNvPr id="2" name="Content Placeholder 1">
            <a:extLst>
              <a:ext uri="{FF2B5EF4-FFF2-40B4-BE49-F238E27FC236}">
                <a16:creationId xmlns:a16="http://schemas.microsoft.com/office/drawing/2014/main" id="{3597AD15-CE79-4E6B-AAA2-519A7883C579}"/>
              </a:ext>
            </a:extLst>
          </p:cNvPr>
          <p:cNvGraphicFramePr>
            <a:graphicFrameLocks noGrp="1"/>
          </p:cNvGraphicFramePr>
          <p:nvPr>
            <p:ph idx="1"/>
            <p:extLst>
              <p:ext uri="{D42A27DB-BD31-4B8C-83A1-F6EECF244321}">
                <p14:modId xmlns:p14="http://schemas.microsoft.com/office/powerpoint/2010/main" val="735852951"/>
              </p:ext>
            </p:extLst>
          </p:nvPr>
        </p:nvGraphicFramePr>
        <p:xfrm>
          <a:off x="804260" y="1414463"/>
          <a:ext cx="10515600" cy="5048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3929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graphicEl>
                                              <a:dgm id="{21FE871B-7140-4B28-B340-0C0BD1D54DCF}"/>
                                            </p:graphicEl>
                                          </p:spTgt>
                                        </p:tgtEl>
                                      </p:cBhvr>
                                    </p:animEffect>
                                    <p:set>
                                      <p:cBhvr>
                                        <p:cTn id="7" dur="1" fill="hold">
                                          <p:stCondLst>
                                            <p:cond delay="499"/>
                                          </p:stCondLst>
                                        </p:cTn>
                                        <p:tgtEl>
                                          <p:spTgt spid="2">
                                            <p:graphicEl>
                                              <a:dgm id="{21FE871B-7140-4B28-B340-0C0BD1D54DCF}"/>
                                            </p:graphicEl>
                                          </p:spTgt>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
                                            <p:graphicEl>
                                              <a:dgm id="{1C20F42A-E33C-42E8-A689-01B08E9B0480}"/>
                                            </p:graphicEl>
                                          </p:spTgt>
                                        </p:tgtEl>
                                      </p:cBhvr>
                                    </p:animEffect>
                                    <p:set>
                                      <p:cBhvr>
                                        <p:cTn id="10" dur="1" fill="hold">
                                          <p:stCondLst>
                                            <p:cond delay="499"/>
                                          </p:stCondLst>
                                        </p:cTn>
                                        <p:tgtEl>
                                          <p:spTgt spid="2">
                                            <p:graphicEl>
                                              <a:dgm id="{1C20F42A-E33C-42E8-A689-01B08E9B0480}"/>
                                            </p:graphicEl>
                                          </p:spTgt>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2">
                                            <p:graphicEl>
                                              <a:dgm id="{E364E59D-A933-4907-BC54-CBB947DE3190}"/>
                                            </p:graphicEl>
                                          </p:spTgt>
                                        </p:tgtEl>
                                      </p:cBhvr>
                                    </p:animEffect>
                                    <p:set>
                                      <p:cBhvr>
                                        <p:cTn id="13" dur="1" fill="hold">
                                          <p:stCondLst>
                                            <p:cond delay="499"/>
                                          </p:stCondLst>
                                        </p:cTn>
                                        <p:tgtEl>
                                          <p:spTgt spid="2">
                                            <p:graphicEl>
                                              <a:dgm id="{E364E59D-A933-4907-BC54-CBB947DE3190}"/>
                                            </p:graphic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4CEEEE5-49BC-42D0-9F3C-E9DBE92D6734}"/>
              </a:ext>
            </a:extLst>
          </p:cNvPr>
          <p:cNvSpPr/>
          <p:nvPr/>
        </p:nvSpPr>
        <p:spPr>
          <a:xfrm>
            <a:off x="3455908" y="1605402"/>
            <a:ext cx="5280184" cy="258532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Bradley Hand ITC" panose="03070402050302030203" pitchFamily="66" charset="0"/>
              </a:rPr>
              <a:t>Approach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Bradley Hand ITC" panose="03070402050302030203" pitchFamily="66" charset="0"/>
              </a:rPr>
              <a:t>To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Bradley Hand ITC" panose="03070402050302030203" pitchFamily="66" charset="0"/>
              </a:rPr>
              <a:t> </a:t>
            </a:r>
            <a:r>
              <a:rPr kumimoji="0" lang="en-US" sz="5400" b="1"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Bradley Hand ITC" panose="03070402050302030203" pitchFamily="66" charset="0"/>
              </a:rPr>
              <a:t>H↑per</a:t>
            </a:r>
            <a:r>
              <a:rPr kumimoji="0" lang="en-US" sz="5400" b="1"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Bradley Hand ITC" panose="03070402050302030203" pitchFamily="66" charset="0"/>
              </a:rPr>
              <a:t> Na</a:t>
            </a:r>
            <a:r>
              <a:rPr kumimoji="0" lang="en-US" sz="5400" b="1" i="0" u="none" strike="noStrike" kern="1200" cap="none" spc="0" normalizeH="0" noProof="0" dirty="0">
                <a:ln w="0"/>
                <a:solidFill>
                  <a:srgbClr val="002060"/>
                </a:solidFill>
                <a:effectLst>
                  <a:outerShdw blurRad="38100" dist="19050" dir="2700000" algn="tl" rotWithShape="0">
                    <a:prstClr val="black">
                      <a:alpha val="40000"/>
                    </a:prstClr>
                  </a:outerShdw>
                </a:effectLst>
                <a:uLnTx/>
                <a:uFillTx/>
                <a:latin typeface="Bradley Hand ITC" panose="03070402050302030203" pitchFamily="66" charset="0"/>
              </a:rPr>
              <a:t> </a:t>
            </a:r>
            <a:r>
              <a:rPr kumimoji="0" lang="en-US" sz="5400" b="1"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Bradley Hand ITC" panose="03070402050302030203" pitchFamily="66" charset="0"/>
              </a:rPr>
              <a:t>tremia</a:t>
            </a:r>
            <a:endParaRPr kumimoji="0" lang="en-US" sz="5400" b="1"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Bradley Hand ITC" panose="03070402050302030203" pitchFamily="66" charset="0"/>
            </a:endParaRPr>
          </a:p>
        </p:txBody>
      </p:sp>
      <p:sp>
        <p:nvSpPr>
          <p:cNvPr id="3" name="Content Placeholder 2">
            <a:extLst>
              <a:ext uri="{FF2B5EF4-FFF2-40B4-BE49-F238E27FC236}">
                <a16:creationId xmlns:a16="http://schemas.microsoft.com/office/drawing/2014/main" id="{E7877479-508B-490B-B749-888A1977B35B}"/>
              </a:ext>
            </a:extLst>
          </p:cNvPr>
          <p:cNvSpPr>
            <a:spLocks noGrp="1"/>
          </p:cNvSpPr>
          <p:nvPr>
            <p:ph idx="1"/>
          </p:nvPr>
        </p:nvSpPr>
        <p:spPr>
          <a:xfrm>
            <a:off x="838200" y="2768345"/>
            <a:ext cx="10515600" cy="2541071"/>
          </a:xfrm>
        </p:spPr>
        <p:txBody>
          <a:bodyPr>
            <a:normAutofit fontScale="92500" lnSpcReduction="10000"/>
          </a:bodyPr>
          <a:lstStyle/>
          <a:p>
            <a:pPr marL="0" indent="0">
              <a:buNone/>
            </a:pPr>
            <a:endParaRPr lang="en-US" sz="9600" dirty="0">
              <a:effectLst>
                <a:outerShdw blurRad="38100" dist="38100" dir="2700000" algn="tl">
                  <a:srgbClr val="000000">
                    <a:alpha val="43137"/>
                  </a:srgbClr>
                </a:outerShdw>
              </a:effectLst>
            </a:endParaRPr>
          </a:p>
          <a:p>
            <a:pPr marL="0" indent="0">
              <a:buNone/>
            </a:pPr>
            <a:r>
              <a:rPr lang="en-US" sz="9600"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1605629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4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3.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7059</TotalTime>
  <Words>9726</Words>
  <Application>Microsoft Office PowerPoint</Application>
  <PresentationFormat>Widescreen</PresentationFormat>
  <Paragraphs>1247</Paragraphs>
  <Slides>94</Slides>
  <Notes>90</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94</vt:i4>
      </vt:variant>
    </vt:vector>
  </HeadingPairs>
  <TitlesOfParts>
    <vt:vector size="112" baseType="lpstr">
      <vt:lpstr>AdvPi3</vt:lpstr>
      <vt:lpstr>AdvPS3F4C13</vt:lpstr>
      <vt:lpstr>AdvPS3FDD77</vt:lpstr>
      <vt:lpstr>AdvPS44A44B</vt:lpstr>
      <vt:lpstr>AdvPS4731B1</vt:lpstr>
      <vt:lpstr>AdvPS9725</vt:lpstr>
      <vt:lpstr>AdvPS978E</vt:lpstr>
      <vt:lpstr>AdvPS9794</vt:lpstr>
      <vt:lpstr>AdvPS9797</vt:lpstr>
      <vt:lpstr>AdvPSA334</vt:lpstr>
      <vt:lpstr>AdvPSA336</vt:lpstr>
      <vt:lpstr>Arial</vt:lpstr>
      <vt:lpstr>Bradley Hand ITC</vt:lpstr>
      <vt:lpstr>Calibri</vt:lpstr>
      <vt:lpstr>Calibri Light</vt:lpstr>
      <vt:lpstr>proxima_nova_rgregular</vt:lpstr>
      <vt:lpstr>Wingdings</vt:lpstr>
      <vt:lpstr>Office Theme</vt:lpstr>
      <vt:lpstr>Approach to patient with hyponatremia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Approach to patient with hyponatremia</dc:title>
  <dc:creator>Haider Alidrisi</dc:creator>
  <cp:lastModifiedBy>Haider Alidrisi</cp:lastModifiedBy>
  <cp:revision>126</cp:revision>
  <dcterms:created xsi:type="dcterms:W3CDTF">2020-11-28T11:04:30Z</dcterms:created>
  <dcterms:modified xsi:type="dcterms:W3CDTF">2021-07-01T07:08:51Z</dcterms:modified>
</cp:coreProperties>
</file>